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charts/style16.xml" ContentType="application/vnd.ms-office.chartstyl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olors11.xml" ContentType="application/vnd.ms-office.chartcolorstyle+xml"/>
  <Override PartName="/ppt/charts/chart12.xml" ContentType="application/vnd.openxmlformats-officedocument.drawingml.chart+xml"/>
  <Override PartName="/ppt/charts/style11.xml" ContentType="application/vnd.ms-office.chartstyle+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colors16.xml" ContentType="application/vnd.ms-office.chartcolorstyl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430" r:id="rId3"/>
    <p:sldId id="365" r:id="rId4"/>
    <p:sldId id="431" r:id="rId5"/>
    <p:sldId id="444" r:id="rId6"/>
    <p:sldId id="373" r:id="rId7"/>
    <p:sldId id="374" r:id="rId8"/>
    <p:sldId id="432" r:id="rId9"/>
    <p:sldId id="433" r:id="rId10"/>
    <p:sldId id="376" r:id="rId11"/>
    <p:sldId id="434" r:id="rId12"/>
    <p:sldId id="435" r:id="rId13"/>
    <p:sldId id="436" r:id="rId14"/>
    <p:sldId id="437" r:id="rId15"/>
    <p:sldId id="381" r:id="rId16"/>
    <p:sldId id="382" r:id="rId17"/>
    <p:sldId id="446" r:id="rId18"/>
    <p:sldId id="383" r:id="rId19"/>
    <p:sldId id="384" r:id="rId20"/>
    <p:sldId id="385" r:id="rId21"/>
    <p:sldId id="442" r:id="rId22"/>
    <p:sldId id="413" r:id="rId23"/>
    <p:sldId id="386" r:id="rId24"/>
    <p:sldId id="388" r:id="rId25"/>
    <p:sldId id="389" r:id="rId26"/>
    <p:sldId id="394" r:id="rId27"/>
    <p:sldId id="395" r:id="rId28"/>
    <p:sldId id="396" r:id="rId29"/>
    <p:sldId id="441" r:id="rId30"/>
    <p:sldId id="443" r:id="rId31"/>
    <p:sldId id="402" r:id="rId32"/>
    <p:sldId id="403" r:id="rId33"/>
    <p:sldId id="445" r:id="rId34"/>
  </p:sldIdLst>
  <p:sldSz cx="10287000" cy="6858000" type="35mm"/>
  <p:notesSz cx="7010400" cy="9236075"/>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Stover" initials="JS" lastIdx="34" clrIdx="0">
    <p:extLst>
      <p:ext uri="{19B8F6BF-5375-455C-9EA6-DF929625EA0E}">
        <p15:presenceInfo xmlns:p15="http://schemas.microsoft.com/office/powerpoint/2012/main" userId="John Stov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672F"/>
    <a:srgbClr val="8BE1FF"/>
    <a:srgbClr val="00AEEF"/>
    <a:srgbClr val="4BD0FF"/>
    <a:srgbClr val="3E0000"/>
    <a:srgbClr val="88C54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30" autoAdjust="0"/>
    <p:restoredTop sz="88200" autoAdjust="0"/>
  </p:normalViewPr>
  <p:slideViewPr>
    <p:cSldViewPr>
      <p:cViewPr varScale="1">
        <p:scale>
          <a:sx n="83" d="100"/>
          <a:sy n="83" d="100"/>
        </p:scale>
        <p:origin x="1434" y="60"/>
      </p:cViewPr>
      <p:guideLst>
        <p:guide orient="horz" pos="2160"/>
        <p:guide pos="3240"/>
      </p:guideLst>
    </p:cSldViewPr>
  </p:slideViewPr>
  <p:notesTextViewPr>
    <p:cViewPr>
      <p:scale>
        <a:sx n="100" d="100"/>
        <a:sy n="100" d="100"/>
      </p:scale>
      <p:origin x="0" y="0"/>
    </p:cViewPr>
  </p:notesTextViewPr>
  <p:sorterViewPr>
    <p:cViewPr varScale="1">
      <p:scale>
        <a:sx n="1" d="1"/>
        <a:sy n="1" d="1"/>
      </p:scale>
      <p:origin x="0" y="-54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Male</c:v>
                </c:pt>
              </c:strCache>
            </c:strRef>
          </c:tx>
          <c:spPr>
            <a:ln w="28575" cap="rnd">
              <a:solidFill>
                <a:srgbClr val="92D050"/>
              </a:solidFill>
              <a:round/>
            </a:ln>
            <a:effectLst/>
          </c:spPr>
          <c:marker>
            <c:symbol val="none"/>
          </c:marker>
          <c:cat>
            <c:numRef>
              <c:f>Sheet1!$A$2:$A$52</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Sheet1!$B$2:$B$52</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0.01</c:v>
                </c:pt>
                <c:pt idx="13">
                  <c:v>0.02</c:v>
                </c:pt>
                <c:pt idx="14">
                  <c:v>0.05</c:v>
                </c:pt>
                <c:pt idx="15">
                  <c:v>0.12</c:v>
                </c:pt>
                <c:pt idx="16">
                  <c:v>0.28999999999999998</c:v>
                </c:pt>
                <c:pt idx="17">
                  <c:v>0.63</c:v>
                </c:pt>
                <c:pt idx="18">
                  <c:v>1.26</c:v>
                </c:pt>
                <c:pt idx="19">
                  <c:v>2.35</c:v>
                </c:pt>
                <c:pt idx="20">
                  <c:v>4</c:v>
                </c:pt>
                <c:pt idx="21">
                  <c:v>6.27</c:v>
                </c:pt>
                <c:pt idx="22">
                  <c:v>9.07</c:v>
                </c:pt>
                <c:pt idx="23">
                  <c:v>12.17</c:v>
                </c:pt>
                <c:pt idx="24">
                  <c:v>15.24</c:v>
                </c:pt>
                <c:pt idx="25">
                  <c:v>17.86</c:v>
                </c:pt>
                <c:pt idx="26">
                  <c:v>19.829999999999998</c:v>
                </c:pt>
                <c:pt idx="27">
                  <c:v>21.12</c:v>
                </c:pt>
                <c:pt idx="28">
                  <c:v>21.68</c:v>
                </c:pt>
                <c:pt idx="29">
                  <c:v>21.57</c:v>
                </c:pt>
                <c:pt idx="30">
                  <c:v>20.98</c:v>
                </c:pt>
                <c:pt idx="31">
                  <c:v>20.03</c:v>
                </c:pt>
                <c:pt idx="32">
                  <c:v>18.79</c:v>
                </c:pt>
                <c:pt idx="33">
                  <c:v>17.52</c:v>
                </c:pt>
                <c:pt idx="34">
                  <c:v>16.170000000000002</c:v>
                </c:pt>
                <c:pt idx="35">
                  <c:v>14.91</c:v>
                </c:pt>
                <c:pt idx="36">
                  <c:v>13.86</c:v>
                </c:pt>
                <c:pt idx="37">
                  <c:v>13.05</c:v>
                </c:pt>
                <c:pt idx="38">
                  <c:v>12.47</c:v>
                </c:pt>
                <c:pt idx="39">
                  <c:v>12.11</c:v>
                </c:pt>
                <c:pt idx="40">
                  <c:v>11.87</c:v>
                </c:pt>
                <c:pt idx="41">
                  <c:v>11.67</c:v>
                </c:pt>
                <c:pt idx="42">
                  <c:v>11.49</c:v>
                </c:pt>
                <c:pt idx="43">
                  <c:v>11.34</c:v>
                </c:pt>
                <c:pt idx="44">
                  <c:v>11.23</c:v>
                </c:pt>
                <c:pt idx="45">
                  <c:v>11.09</c:v>
                </c:pt>
                <c:pt idx="46">
                  <c:v>10.92</c:v>
                </c:pt>
                <c:pt idx="47">
                  <c:v>10.71</c:v>
                </c:pt>
                <c:pt idx="48">
                  <c:v>10.48</c:v>
                </c:pt>
                <c:pt idx="49">
                  <c:v>10.23</c:v>
                </c:pt>
                <c:pt idx="50">
                  <c:v>9.98</c:v>
                </c:pt>
              </c:numCache>
            </c:numRef>
          </c:val>
          <c:smooth val="0"/>
          <c:extLst>
            <c:ext xmlns:c16="http://schemas.microsoft.com/office/drawing/2014/chart" uri="{C3380CC4-5D6E-409C-BE32-E72D297353CC}">
              <c16:uniqueId val="{00000000-5FFA-40D7-8DBA-DBB1F8E9216D}"/>
            </c:ext>
          </c:extLst>
        </c:ser>
        <c:ser>
          <c:idx val="1"/>
          <c:order val="1"/>
          <c:tx>
            <c:strRef>
              <c:f>Sheet1!$C$1</c:f>
              <c:strCache>
                <c:ptCount val="1"/>
                <c:pt idx="0">
                  <c:v>Female</c:v>
                </c:pt>
              </c:strCache>
            </c:strRef>
          </c:tx>
          <c:spPr>
            <a:ln w="28575" cap="rnd">
              <a:solidFill>
                <a:schemeClr val="accent2"/>
              </a:solidFill>
              <a:round/>
            </a:ln>
            <a:effectLst/>
          </c:spPr>
          <c:marker>
            <c:symbol val="none"/>
          </c:marker>
          <c:cat>
            <c:numRef>
              <c:f>Sheet1!$A$2:$A$52</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Sheet1!$C$2:$C$52</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0.01</c:v>
                </c:pt>
                <c:pt idx="14">
                  <c:v>0.04</c:v>
                </c:pt>
                <c:pt idx="15">
                  <c:v>0.11</c:v>
                </c:pt>
                <c:pt idx="16">
                  <c:v>0.28000000000000003</c:v>
                </c:pt>
                <c:pt idx="17">
                  <c:v>0.64</c:v>
                </c:pt>
                <c:pt idx="18">
                  <c:v>1.34</c:v>
                </c:pt>
                <c:pt idx="19">
                  <c:v>2.61</c:v>
                </c:pt>
                <c:pt idx="20">
                  <c:v>4.6100000000000003</c:v>
                </c:pt>
                <c:pt idx="21">
                  <c:v>7.45</c:v>
                </c:pt>
                <c:pt idx="22">
                  <c:v>11.02</c:v>
                </c:pt>
                <c:pt idx="23">
                  <c:v>15.06</c:v>
                </c:pt>
                <c:pt idx="24">
                  <c:v>19.09</c:v>
                </c:pt>
                <c:pt idx="25">
                  <c:v>22.57</c:v>
                </c:pt>
                <c:pt idx="26">
                  <c:v>25.23</c:v>
                </c:pt>
                <c:pt idx="27">
                  <c:v>27.03</c:v>
                </c:pt>
                <c:pt idx="28">
                  <c:v>27.9</c:v>
                </c:pt>
                <c:pt idx="29">
                  <c:v>27.94</c:v>
                </c:pt>
                <c:pt idx="30">
                  <c:v>27.37</c:v>
                </c:pt>
                <c:pt idx="31">
                  <c:v>26.35</c:v>
                </c:pt>
                <c:pt idx="32">
                  <c:v>24.97</c:v>
                </c:pt>
                <c:pt idx="33">
                  <c:v>23.54</c:v>
                </c:pt>
                <c:pt idx="34">
                  <c:v>21.96</c:v>
                </c:pt>
                <c:pt idx="35">
                  <c:v>20.5</c:v>
                </c:pt>
                <c:pt idx="36">
                  <c:v>19.27</c:v>
                </c:pt>
                <c:pt idx="37">
                  <c:v>18.309999999999999</c:v>
                </c:pt>
                <c:pt idx="38">
                  <c:v>17.61</c:v>
                </c:pt>
                <c:pt idx="39">
                  <c:v>17.16</c:v>
                </c:pt>
                <c:pt idx="40">
                  <c:v>16.87</c:v>
                </c:pt>
                <c:pt idx="41">
                  <c:v>16.71</c:v>
                </c:pt>
                <c:pt idx="42">
                  <c:v>16.62</c:v>
                </c:pt>
                <c:pt idx="43">
                  <c:v>16.53</c:v>
                </c:pt>
                <c:pt idx="44">
                  <c:v>16.41</c:v>
                </c:pt>
                <c:pt idx="45">
                  <c:v>16.239999999999998</c:v>
                </c:pt>
                <c:pt idx="46">
                  <c:v>16.02</c:v>
                </c:pt>
                <c:pt idx="47">
                  <c:v>15.74</c:v>
                </c:pt>
                <c:pt idx="48">
                  <c:v>15.41</c:v>
                </c:pt>
                <c:pt idx="49">
                  <c:v>15.06</c:v>
                </c:pt>
                <c:pt idx="50">
                  <c:v>14.7</c:v>
                </c:pt>
              </c:numCache>
            </c:numRef>
          </c:val>
          <c:smooth val="0"/>
          <c:extLst>
            <c:ext xmlns:c16="http://schemas.microsoft.com/office/drawing/2014/chart" uri="{C3380CC4-5D6E-409C-BE32-E72D297353CC}">
              <c16:uniqueId val="{00000001-5FFA-40D7-8DBA-DBB1F8E9216D}"/>
            </c:ext>
          </c:extLst>
        </c:ser>
        <c:dLbls>
          <c:showLegendKey val="0"/>
          <c:showVal val="0"/>
          <c:showCatName val="0"/>
          <c:showSerName val="0"/>
          <c:showPercent val="0"/>
          <c:showBubbleSize val="0"/>
        </c:dLbls>
        <c:smooth val="0"/>
        <c:axId val="36897152"/>
        <c:axId val="36898688"/>
      </c:lineChart>
      <c:catAx>
        <c:axId val="36897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36898688"/>
        <c:crosses val="autoZero"/>
        <c:auto val="1"/>
        <c:lblAlgn val="ctr"/>
        <c:lblOffset val="100"/>
        <c:tickLblSkip val="10"/>
        <c:noMultiLvlLbl val="0"/>
      </c:catAx>
      <c:valAx>
        <c:axId val="36898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897152"/>
        <c:crosses val="autoZero"/>
        <c:crossBetween val="between"/>
      </c:valAx>
      <c:spPr>
        <a:noFill/>
        <a:ln>
          <a:noFill/>
        </a:ln>
        <a:effectLst/>
      </c:spPr>
    </c:plotArea>
    <c:legend>
      <c:legendPos val="l"/>
      <c:layout>
        <c:manualLayout>
          <c:xMode val="edge"/>
          <c:yMode val="edge"/>
          <c:x val="0.16811772332259348"/>
          <c:y val="0.11119609905344681"/>
          <c:w val="0.34861662901300339"/>
          <c:h val="0.25251961972489745"/>
        </c:manualLayout>
      </c:layout>
      <c:overlay val="1"/>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Probability of Perinatal</a:t>
            </a:r>
            <a:r>
              <a:rPr lang="en-US" baseline="0" dirty="0"/>
              <a:t> Transmission</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6"/>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0085-443C-83C4-4FC33D0FEE21}"/>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0085-443C-83C4-4FC33D0FEE21}"/>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0085-443C-83C4-4FC33D0FEE21}"/>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0085-443C-83C4-4FC33D0FEE2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CD4&lt;200</c:v>
                </c:pt>
                <c:pt idx="1">
                  <c:v>200-350</c:v>
                </c:pt>
                <c:pt idx="2">
                  <c:v>&gt;350</c:v>
                </c:pt>
                <c:pt idx="3">
                  <c:v>Incident</c:v>
                </c:pt>
                <c:pt idx="4">
                  <c:v>SD NVP</c:v>
                </c:pt>
                <c:pt idx="5">
                  <c:v>Dual ARV</c:v>
                </c:pt>
                <c:pt idx="6">
                  <c:v>Option A</c:v>
                </c:pt>
                <c:pt idx="7">
                  <c:v>Option B</c:v>
                </c:pt>
                <c:pt idx="8">
                  <c:v>B+ before</c:v>
                </c:pt>
                <c:pt idx="9">
                  <c:v>B+ during</c:v>
                </c:pt>
                <c:pt idx="10">
                  <c:v>B+ late</c:v>
                </c:pt>
              </c:strCache>
            </c:strRef>
          </c:cat>
          <c:val>
            <c:numRef>
              <c:f>Sheet1!$B$2:$B$12</c:f>
              <c:numCache>
                <c:formatCode>General</c:formatCode>
                <c:ptCount val="11"/>
                <c:pt idx="0">
                  <c:v>0.37</c:v>
                </c:pt>
                <c:pt idx="1">
                  <c:v>0.27</c:v>
                </c:pt>
                <c:pt idx="2">
                  <c:v>0.15</c:v>
                </c:pt>
                <c:pt idx="3">
                  <c:v>0.182</c:v>
                </c:pt>
                <c:pt idx="4">
                  <c:v>7.4999999999999997E-2</c:v>
                </c:pt>
                <c:pt idx="5">
                  <c:v>3.7999999999999999E-2</c:v>
                </c:pt>
                <c:pt idx="6">
                  <c:v>4.1000000000000002E-2</c:v>
                </c:pt>
                <c:pt idx="7">
                  <c:v>1.9E-2</c:v>
                </c:pt>
                <c:pt idx="8">
                  <c:v>2.5999999999999999E-3</c:v>
                </c:pt>
                <c:pt idx="9">
                  <c:v>1.4E-2</c:v>
                </c:pt>
                <c:pt idx="10">
                  <c:v>8.2000000000000003E-2</c:v>
                </c:pt>
              </c:numCache>
            </c:numRef>
          </c:val>
          <c:extLst>
            <c:ext xmlns:c16="http://schemas.microsoft.com/office/drawing/2014/chart" uri="{C3380CC4-5D6E-409C-BE32-E72D297353CC}">
              <c16:uniqueId val="{00000000-DD72-4E40-8CBF-007CD1AA3151}"/>
            </c:ext>
          </c:extLst>
        </c:ser>
        <c:dLbls>
          <c:showLegendKey val="0"/>
          <c:showVal val="0"/>
          <c:showCatName val="0"/>
          <c:showSerName val="0"/>
          <c:showPercent val="0"/>
          <c:showBubbleSize val="0"/>
        </c:dLbls>
        <c:gapWidth val="50"/>
        <c:overlap val="-27"/>
        <c:axId val="98921472"/>
        <c:axId val="98931456"/>
      </c:barChart>
      <c:catAx>
        <c:axId val="98921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931456"/>
        <c:crosses val="autoZero"/>
        <c:auto val="1"/>
        <c:lblAlgn val="ctr"/>
        <c:lblOffset val="100"/>
        <c:noMultiLvlLbl val="0"/>
      </c:catAx>
      <c:valAx>
        <c:axId val="989314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921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Monthly</a:t>
            </a:r>
            <a:r>
              <a:rPr lang="en-US" baseline="0" dirty="0"/>
              <a:t> </a:t>
            </a:r>
            <a:r>
              <a:rPr lang="en-US" dirty="0"/>
              <a:t>Probability of </a:t>
            </a:r>
            <a:r>
              <a:rPr lang="en-US" baseline="0" dirty="0"/>
              <a:t>Transmission during Breastfeeding</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6"/>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CD4&lt;200</c:v>
                </c:pt>
                <c:pt idx="1">
                  <c:v>200-350</c:v>
                </c:pt>
                <c:pt idx="2">
                  <c:v>&gt;350</c:v>
                </c:pt>
                <c:pt idx="3">
                  <c:v>Incident</c:v>
                </c:pt>
                <c:pt idx="4">
                  <c:v>SD NVP</c:v>
                </c:pt>
                <c:pt idx="5">
                  <c:v>Dual ARV</c:v>
                </c:pt>
                <c:pt idx="6">
                  <c:v>Option A</c:v>
                </c:pt>
                <c:pt idx="7">
                  <c:v>Option B</c:v>
                </c:pt>
                <c:pt idx="8">
                  <c:v>B+ before</c:v>
                </c:pt>
                <c:pt idx="9">
                  <c:v>B+ during</c:v>
                </c:pt>
                <c:pt idx="10">
                  <c:v>B+ late</c:v>
                </c:pt>
              </c:strCache>
            </c:strRef>
          </c:cat>
          <c:val>
            <c:numRef>
              <c:f>Sheet1!$B$2:$B$12</c:f>
              <c:numCache>
                <c:formatCode>General</c:formatCode>
                <c:ptCount val="11"/>
                <c:pt idx="0">
                  <c:v>8.8999999999999999E-3</c:v>
                </c:pt>
                <c:pt idx="1">
                  <c:v>8.0999999999999996E-3</c:v>
                </c:pt>
                <c:pt idx="2">
                  <c:v>5.1000000000000004E-3</c:v>
                </c:pt>
                <c:pt idx="4">
                  <c:v>4.0000000000000001E-3</c:v>
                </c:pt>
                <c:pt idx="5">
                  <c:v>1.8E-3</c:v>
                </c:pt>
                <c:pt idx="6">
                  <c:v>2E-3</c:v>
                </c:pt>
                <c:pt idx="7">
                  <c:v>1.2999999999999999E-3</c:v>
                </c:pt>
                <c:pt idx="8">
                  <c:v>2.0000000000000001E-4</c:v>
                </c:pt>
                <c:pt idx="9">
                  <c:v>1.1000000000000001E-3</c:v>
                </c:pt>
                <c:pt idx="10">
                  <c:v>2E-3</c:v>
                </c:pt>
              </c:numCache>
            </c:numRef>
          </c:val>
          <c:extLst>
            <c:ext xmlns:c16="http://schemas.microsoft.com/office/drawing/2014/chart" uri="{C3380CC4-5D6E-409C-BE32-E72D297353CC}">
              <c16:uniqueId val="{00000000-DD72-4E40-8CBF-007CD1AA3151}"/>
            </c:ext>
          </c:extLst>
        </c:ser>
        <c:dLbls>
          <c:showLegendKey val="0"/>
          <c:showVal val="0"/>
          <c:showCatName val="0"/>
          <c:showSerName val="0"/>
          <c:showPercent val="0"/>
          <c:showBubbleSize val="0"/>
        </c:dLbls>
        <c:gapWidth val="50"/>
        <c:overlap val="-27"/>
        <c:axId val="98810112"/>
        <c:axId val="98816000"/>
      </c:barChart>
      <c:catAx>
        <c:axId val="9881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816000"/>
        <c:crosses val="autoZero"/>
        <c:auto val="1"/>
        <c:lblAlgn val="ctr"/>
        <c:lblOffset val="100"/>
        <c:noMultiLvlLbl val="0"/>
      </c:catAx>
      <c:valAx>
        <c:axId val="988160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810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PMTCT Coverage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Column1</c:v>
                </c:pt>
              </c:strCache>
            </c:strRef>
          </c:tx>
          <c:spPr>
            <a:ln w="28575" cap="rnd">
              <a:solidFill>
                <a:schemeClr val="accent2"/>
              </a:solidFill>
              <a:round/>
            </a:ln>
            <a:effectLst/>
          </c:spPr>
          <c:marker>
            <c:symbol val="none"/>
          </c:marker>
          <c:cat>
            <c:numRef>
              <c:f>Sheet1!$A$2:$A$38</c:f>
              <c:numCache>
                <c:formatCode>General</c:formatCod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numCache>
            </c:numRef>
          </c:cat>
          <c:val>
            <c:numRef>
              <c:f>Sheet1!$B$2:$B$38</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1.35</c:v>
                </c:pt>
                <c:pt idx="23">
                  <c:v>23.86</c:v>
                </c:pt>
                <c:pt idx="24">
                  <c:v>14.96</c:v>
                </c:pt>
                <c:pt idx="25">
                  <c:v>18.52</c:v>
                </c:pt>
                <c:pt idx="26">
                  <c:v>23.18</c:v>
                </c:pt>
                <c:pt idx="27">
                  <c:v>34.67</c:v>
                </c:pt>
                <c:pt idx="28">
                  <c:v>55.88</c:v>
                </c:pt>
                <c:pt idx="29">
                  <c:v>56.98</c:v>
                </c:pt>
                <c:pt idx="30">
                  <c:v>78.11</c:v>
                </c:pt>
                <c:pt idx="31">
                  <c:v>90.56</c:v>
                </c:pt>
                <c:pt idx="32">
                  <c:v>91</c:v>
                </c:pt>
                <c:pt idx="33">
                  <c:v>92</c:v>
                </c:pt>
                <c:pt idx="34">
                  <c:v>93</c:v>
                </c:pt>
                <c:pt idx="35">
                  <c:v>94</c:v>
                </c:pt>
                <c:pt idx="36">
                  <c:v>95</c:v>
                </c:pt>
              </c:numCache>
            </c:numRef>
          </c:val>
          <c:smooth val="0"/>
          <c:extLst>
            <c:ext xmlns:c16="http://schemas.microsoft.com/office/drawing/2014/chart" uri="{C3380CC4-5D6E-409C-BE32-E72D297353CC}">
              <c16:uniqueId val="{00000000-2C13-4FE5-A067-053877939E66}"/>
            </c:ext>
          </c:extLst>
        </c:ser>
        <c:dLbls>
          <c:showLegendKey val="0"/>
          <c:showVal val="0"/>
          <c:showCatName val="0"/>
          <c:showSerName val="0"/>
          <c:showPercent val="0"/>
          <c:showBubbleSize val="0"/>
        </c:dLbls>
        <c:smooth val="0"/>
        <c:axId val="99521664"/>
        <c:axId val="99523200"/>
      </c:lineChart>
      <c:catAx>
        <c:axId val="99521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523200"/>
        <c:crosses val="autoZero"/>
        <c:auto val="1"/>
        <c:lblAlgn val="ctr"/>
        <c:lblOffset val="100"/>
        <c:tickLblSkip val="10"/>
        <c:noMultiLvlLbl val="0"/>
      </c:catAx>
      <c:valAx>
        <c:axId val="99523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5216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rPr>
              <a:t>MTCT Transmission</a:t>
            </a:r>
            <a:r>
              <a:rPr lang="en-US" sz="1600" baseline="0" dirty="0">
                <a:solidFill>
                  <a:schemeClr val="tx1"/>
                </a:solidFill>
              </a:rPr>
              <a:t> Rate</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Column1</c:v>
                </c:pt>
              </c:strCache>
            </c:strRef>
          </c:tx>
          <c:spPr>
            <a:ln w="28575" cap="rnd">
              <a:solidFill>
                <a:schemeClr val="accent2"/>
              </a:solidFill>
              <a:round/>
            </a:ln>
            <a:effectLst/>
          </c:spPr>
          <c:marker>
            <c:symbol val="none"/>
          </c:marker>
          <c:cat>
            <c:numRef>
              <c:f>Sheet1!$A$2:$A$38</c:f>
              <c:numCache>
                <c:formatCode>General</c:formatCod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numCache>
            </c:numRef>
          </c:cat>
          <c:val>
            <c:numRef>
              <c:f>Sheet1!$B$2:$B$38</c:f>
              <c:numCache>
                <c:formatCode>General</c:formatCode>
                <c:ptCount val="37"/>
                <c:pt idx="0">
                  <c:v>60.79</c:v>
                </c:pt>
                <c:pt idx="1">
                  <c:v>60.21</c:v>
                </c:pt>
                <c:pt idx="2">
                  <c:v>59.12</c:v>
                </c:pt>
                <c:pt idx="3">
                  <c:v>58.21</c:v>
                </c:pt>
                <c:pt idx="4">
                  <c:v>57.23</c:v>
                </c:pt>
                <c:pt idx="5">
                  <c:v>55.92</c:v>
                </c:pt>
                <c:pt idx="6">
                  <c:v>54.66</c:v>
                </c:pt>
                <c:pt idx="7">
                  <c:v>52.97</c:v>
                </c:pt>
                <c:pt idx="8">
                  <c:v>51.3</c:v>
                </c:pt>
                <c:pt idx="9">
                  <c:v>49.57</c:v>
                </c:pt>
                <c:pt idx="10">
                  <c:v>47.29</c:v>
                </c:pt>
                <c:pt idx="11">
                  <c:v>45.08</c:v>
                </c:pt>
                <c:pt idx="12">
                  <c:v>42.56</c:v>
                </c:pt>
                <c:pt idx="13">
                  <c:v>40.11</c:v>
                </c:pt>
                <c:pt idx="14">
                  <c:v>37.93</c:v>
                </c:pt>
                <c:pt idx="15">
                  <c:v>35.409999999999997</c:v>
                </c:pt>
                <c:pt idx="16">
                  <c:v>33.58</c:v>
                </c:pt>
                <c:pt idx="17">
                  <c:v>32.380000000000003</c:v>
                </c:pt>
                <c:pt idx="18">
                  <c:v>31.44</c:v>
                </c:pt>
                <c:pt idx="19">
                  <c:v>30.76</c:v>
                </c:pt>
                <c:pt idx="20">
                  <c:v>30.56</c:v>
                </c:pt>
                <c:pt idx="21">
                  <c:v>30.53</c:v>
                </c:pt>
                <c:pt idx="22">
                  <c:v>21.34</c:v>
                </c:pt>
                <c:pt idx="23">
                  <c:v>21.57</c:v>
                </c:pt>
                <c:pt idx="24">
                  <c:v>21.41</c:v>
                </c:pt>
                <c:pt idx="25">
                  <c:v>21.67</c:v>
                </c:pt>
                <c:pt idx="26">
                  <c:v>22</c:v>
                </c:pt>
                <c:pt idx="27">
                  <c:v>21.96</c:v>
                </c:pt>
                <c:pt idx="28">
                  <c:v>21.39</c:v>
                </c:pt>
                <c:pt idx="29">
                  <c:v>20.67</c:v>
                </c:pt>
                <c:pt idx="30">
                  <c:v>19.11</c:v>
                </c:pt>
                <c:pt idx="31">
                  <c:v>12.25</c:v>
                </c:pt>
                <c:pt idx="32">
                  <c:v>10.89</c:v>
                </c:pt>
                <c:pt idx="33">
                  <c:v>10.130000000000001</c:v>
                </c:pt>
                <c:pt idx="34">
                  <c:v>3.51</c:v>
                </c:pt>
                <c:pt idx="35">
                  <c:v>2.64</c:v>
                </c:pt>
                <c:pt idx="36">
                  <c:v>2.85</c:v>
                </c:pt>
              </c:numCache>
            </c:numRef>
          </c:val>
          <c:smooth val="0"/>
          <c:extLst>
            <c:ext xmlns:c16="http://schemas.microsoft.com/office/drawing/2014/chart" uri="{C3380CC4-5D6E-409C-BE32-E72D297353CC}">
              <c16:uniqueId val="{00000000-3379-4D11-B3C2-14A27CDC9664}"/>
            </c:ext>
          </c:extLst>
        </c:ser>
        <c:dLbls>
          <c:showLegendKey val="0"/>
          <c:showVal val="0"/>
          <c:showCatName val="0"/>
          <c:showSerName val="0"/>
          <c:showPercent val="0"/>
          <c:showBubbleSize val="0"/>
        </c:dLbls>
        <c:smooth val="0"/>
        <c:axId val="99544064"/>
        <c:axId val="99918592"/>
      </c:lineChart>
      <c:catAx>
        <c:axId val="99544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918592"/>
        <c:crosses val="autoZero"/>
        <c:auto val="1"/>
        <c:lblAlgn val="ctr"/>
        <c:lblOffset val="100"/>
        <c:tickLblSkip val="10"/>
        <c:noMultiLvlLbl val="0"/>
      </c:catAx>
      <c:valAx>
        <c:axId val="99918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544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rPr>
              <a:t>New Child Infections</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Column1</c:v>
                </c:pt>
              </c:strCache>
            </c:strRef>
          </c:tx>
          <c:spPr>
            <a:ln w="28575" cap="rnd">
              <a:solidFill>
                <a:schemeClr val="accent2"/>
              </a:solidFill>
              <a:round/>
            </a:ln>
            <a:effectLst/>
          </c:spPr>
          <c:marker>
            <c:symbol val="none"/>
          </c:marker>
          <c:cat>
            <c:numRef>
              <c:f>Sheet1!$A$2:$A$38</c:f>
              <c:numCache>
                <c:formatCode>General</c:formatCod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numCache>
            </c:numRef>
          </c:cat>
          <c:val>
            <c:numRef>
              <c:f>Sheet1!$B$2:$B$38</c:f>
              <c:numCache>
                <c:formatCode>General</c:formatCode>
                <c:ptCount val="37"/>
                <c:pt idx="0">
                  <c:v>4</c:v>
                </c:pt>
                <c:pt idx="1">
                  <c:v>4</c:v>
                </c:pt>
                <c:pt idx="2">
                  <c:v>4</c:v>
                </c:pt>
                <c:pt idx="3">
                  <c:v>5</c:v>
                </c:pt>
                <c:pt idx="4">
                  <c:v>8</c:v>
                </c:pt>
                <c:pt idx="5">
                  <c:v>15</c:v>
                </c:pt>
                <c:pt idx="6">
                  <c:v>33</c:v>
                </c:pt>
                <c:pt idx="7">
                  <c:v>72</c:v>
                </c:pt>
                <c:pt idx="8">
                  <c:v>149</c:v>
                </c:pt>
                <c:pt idx="9">
                  <c:v>290</c:v>
                </c:pt>
                <c:pt idx="10">
                  <c:v>512</c:v>
                </c:pt>
                <c:pt idx="11">
                  <c:v>828</c:v>
                </c:pt>
                <c:pt idx="12" formatCode="#,##0">
                  <c:v>1216</c:v>
                </c:pt>
                <c:pt idx="13" formatCode="#,##0">
                  <c:v>1643</c:v>
                </c:pt>
                <c:pt idx="14" formatCode="#,##0">
                  <c:v>2012</c:v>
                </c:pt>
                <c:pt idx="15" formatCode="#,##0">
                  <c:v>2314</c:v>
                </c:pt>
                <c:pt idx="16" formatCode="#,##0">
                  <c:v>2529</c:v>
                </c:pt>
                <c:pt idx="17" formatCode="#,##0">
                  <c:v>2654</c:v>
                </c:pt>
                <c:pt idx="18" formatCode="#,##0">
                  <c:v>2675</c:v>
                </c:pt>
                <c:pt idx="19" formatCode="#,##0">
                  <c:v>2637</c:v>
                </c:pt>
                <c:pt idx="20" formatCode="#,##0">
                  <c:v>2548</c:v>
                </c:pt>
                <c:pt idx="21" formatCode="#,##0">
                  <c:v>2399</c:v>
                </c:pt>
                <c:pt idx="22" formatCode="#,##0">
                  <c:v>1544</c:v>
                </c:pt>
                <c:pt idx="23" formatCode="#,##0">
                  <c:v>1413</c:v>
                </c:pt>
                <c:pt idx="24" formatCode="#,##0">
                  <c:v>1257</c:v>
                </c:pt>
                <c:pt idx="25" formatCode="#,##0">
                  <c:v>1159</c:v>
                </c:pt>
                <c:pt idx="26" formatCode="#,##0">
                  <c:v>1102</c:v>
                </c:pt>
                <c:pt idx="27" formatCode="#,##0">
                  <c:v>1106</c:v>
                </c:pt>
                <c:pt idx="28" formatCode="#,##0">
                  <c:v>1107</c:v>
                </c:pt>
                <c:pt idx="29" formatCode="#,##0">
                  <c:v>1125</c:v>
                </c:pt>
                <c:pt idx="30" formatCode="#,##0">
                  <c:v>1103</c:v>
                </c:pt>
                <c:pt idx="31">
                  <c:v>758</c:v>
                </c:pt>
                <c:pt idx="32">
                  <c:v>730</c:v>
                </c:pt>
                <c:pt idx="33">
                  <c:v>719</c:v>
                </c:pt>
                <c:pt idx="34">
                  <c:v>258</c:v>
                </c:pt>
                <c:pt idx="35">
                  <c:v>202</c:v>
                </c:pt>
                <c:pt idx="36">
                  <c:v>227</c:v>
                </c:pt>
              </c:numCache>
            </c:numRef>
          </c:val>
          <c:smooth val="0"/>
          <c:extLst>
            <c:ext xmlns:c16="http://schemas.microsoft.com/office/drawing/2014/chart" uri="{C3380CC4-5D6E-409C-BE32-E72D297353CC}">
              <c16:uniqueId val="{00000000-DB4A-4A4E-B0BD-4EEB34FEA9CC}"/>
            </c:ext>
          </c:extLst>
        </c:ser>
        <c:dLbls>
          <c:showLegendKey val="0"/>
          <c:showVal val="0"/>
          <c:showCatName val="0"/>
          <c:showSerName val="0"/>
          <c:showPercent val="0"/>
          <c:showBubbleSize val="0"/>
        </c:dLbls>
        <c:smooth val="0"/>
        <c:axId val="99549952"/>
        <c:axId val="99551488"/>
      </c:lineChart>
      <c:catAx>
        <c:axId val="99549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551488"/>
        <c:crosses val="autoZero"/>
        <c:auto val="1"/>
        <c:lblAlgn val="ctr"/>
        <c:lblOffset val="100"/>
        <c:tickLblSkip val="10"/>
        <c:noMultiLvlLbl val="0"/>
      </c:catAx>
      <c:valAx>
        <c:axId val="99551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549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rPr>
              <a:t>HIV+ Pregnant Women</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Column1</c:v>
                </c:pt>
              </c:strCache>
            </c:strRef>
          </c:tx>
          <c:spPr>
            <a:ln w="28575" cap="rnd">
              <a:solidFill>
                <a:schemeClr val="accent2"/>
              </a:solidFill>
              <a:round/>
            </a:ln>
            <a:effectLst/>
          </c:spPr>
          <c:marker>
            <c:symbol val="none"/>
          </c:marker>
          <c:cat>
            <c:numRef>
              <c:f>Sheet1!$A$2:$A$38</c:f>
              <c:numCache>
                <c:formatCode>General</c:formatCod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numCache>
            </c:numRef>
          </c:cat>
          <c:val>
            <c:numRef>
              <c:f>Sheet1!$B$2:$B$38</c:f>
              <c:numCache>
                <c:formatCode>General</c:formatCode>
                <c:ptCount val="37"/>
                <c:pt idx="0">
                  <c:v>6</c:v>
                </c:pt>
                <c:pt idx="1">
                  <c:v>6</c:v>
                </c:pt>
                <c:pt idx="2">
                  <c:v>7</c:v>
                </c:pt>
                <c:pt idx="3">
                  <c:v>8</c:v>
                </c:pt>
                <c:pt idx="4">
                  <c:v>13</c:v>
                </c:pt>
                <c:pt idx="5">
                  <c:v>27</c:v>
                </c:pt>
                <c:pt idx="6">
                  <c:v>60</c:v>
                </c:pt>
                <c:pt idx="7">
                  <c:v>136</c:v>
                </c:pt>
                <c:pt idx="8">
                  <c:v>290</c:v>
                </c:pt>
                <c:pt idx="9">
                  <c:v>585</c:v>
                </c:pt>
                <c:pt idx="10" formatCode="#,##0">
                  <c:v>1083</c:v>
                </c:pt>
                <c:pt idx="11" formatCode="#,##0">
                  <c:v>1837</c:v>
                </c:pt>
                <c:pt idx="12" formatCode="#,##0">
                  <c:v>2857</c:v>
                </c:pt>
                <c:pt idx="13" formatCode="#,##0">
                  <c:v>4096</c:v>
                </c:pt>
                <c:pt idx="14" formatCode="#,##0">
                  <c:v>5304</c:v>
                </c:pt>
                <c:pt idx="15" formatCode="#,##0">
                  <c:v>6535</c:v>
                </c:pt>
                <c:pt idx="16" formatCode="#,##0">
                  <c:v>7530</c:v>
                </c:pt>
                <c:pt idx="17" formatCode="#,##0">
                  <c:v>8197</c:v>
                </c:pt>
                <c:pt idx="18" formatCode="#,##0">
                  <c:v>8508</c:v>
                </c:pt>
                <c:pt idx="19" formatCode="#,##0">
                  <c:v>8574</c:v>
                </c:pt>
                <c:pt idx="20" formatCode="#,##0">
                  <c:v>8337</c:v>
                </c:pt>
                <c:pt idx="21" formatCode="#,##0">
                  <c:v>7859</c:v>
                </c:pt>
                <c:pt idx="22" formatCode="#,##0">
                  <c:v>7237</c:v>
                </c:pt>
                <c:pt idx="23" formatCode="#,##0">
                  <c:v>6550</c:v>
                </c:pt>
                <c:pt idx="24" formatCode="#,##0">
                  <c:v>5871</c:v>
                </c:pt>
                <c:pt idx="25" formatCode="#,##0">
                  <c:v>5346</c:v>
                </c:pt>
                <c:pt idx="26" formatCode="#,##0">
                  <c:v>5010</c:v>
                </c:pt>
                <c:pt idx="27" formatCode="#,##0">
                  <c:v>5040</c:v>
                </c:pt>
                <c:pt idx="28" formatCode="#,##0">
                  <c:v>5177</c:v>
                </c:pt>
                <c:pt idx="29" formatCode="#,##0">
                  <c:v>5444</c:v>
                </c:pt>
                <c:pt idx="30" formatCode="#,##0">
                  <c:v>5775</c:v>
                </c:pt>
                <c:pt idx="31" formatCode="#,##0">
                  <c:v>6182</c:v>
                </c:pt>
                <c:pt idx="32" formatCode="#,##0">
                  <c:v>6710</c:v>
                </c:pt>
                <c:pt idx="33" formatCode="#,##0">
                  <c:v>7103</c:v>
                </c:pt>
                <c:pt idx="34" formatCode="#,##0">
                  <c:v>7352</c:v>
                </c:pt>
                <c:pt idx="35" formatCode="#,##0">
                  <c:v>7649</c:v>
                </c:pt>
                <c:pt idx="36" formatCode="#,##0">
                  <c:v>7966</c:v>
                </c:pt>
              </c:numCache>
            </c:numRef>
          </c:val>
          <c:smooth val="0"/>
          <c:extLst>
            <c:ext xmlns:c16="http://schemas.microsoft.com/office/drawing/2014/chart" uri="{C3380CC4-5D6E-409C-BE32-E72D297353CC}">
              <c16:uniqueId val="{00000000-408C-46F7-892B-A893AEDD4914}"/>
            </c:ext>
          </c:extLst>
        </c:ser>
        <c:dLbls>
          <c:showLegendKey val="0"/>
          <c:showVal val="0"/>
          <c:showCatName val="0"/>
          <c:showSerName val="0"/>
          <c:showPercent val="0"/>
          <c:showBubbleSize val="0"/>
        </c:dLbls>
        <c:smooth val="0"/>
        <c:axId val="100993280"/>
        <c:axId val="100995072"/>
      </c:lineChart>
      <c:catAx>
        <c:axId val="100993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0995072"/>
        <c:crosses val="autoZero"/>
        <c:auto val="1"/>
        <c:lblAlgn val="ctr"/>
        <c:lblOffset val="100"/>
        <c:tickLblSkip val="10"/>
        <c:noMultiLvlLbl val="0"/>
      </c:catAx>
      <c:valAx>
        <c:axId val="100995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0993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Sheet1!$A$2</c:f>
              <c:strCache>
                <c:ptCount val="1"/>
                <c:pt idx="0">
                  <c:v>Started ART before the pregnancy: child infected during pregnancy</c:v>
                </c:pt>
              </c:strCache>
            </c:strRef>
          </c:tx>
          <c:spPr>
            <a:solidFill>
              <a:srgbClr val="0070C0"/>
            </a:solidFill>
            <a:ln>
              <a:noFill/>
            </a:ln>
            <a:effectLst/>
          </c:spPr>
          <c:invertIfNegative val="0"/>
          <c:cat>
            <c:strRef>
              <c:f>Sheet1!$B$1</c:f>
              <c:strCache>
                <c:ptCount val="1"/>
                <c:pt idx="0">
                  <c:v>Series 1</c:v>
                </c:pt>
              </c:strCache>
            </c:strRef>
          </c:cat>
          <c:val>
            <c:numRef>
              <c:f>Sheet1!$B$2</c:f>
              <c:numCache>
                <c:formatCode>General</c:formatCode>
                <c:ptCount val="1"/>
                <c:pt idx="0">
                  <c:v>0.1</c:v>
                </c:pt>
              </c:numCache>
            </c:numRef>
          </c:val>
          <c:extLst>
            <c:ext xmlns:c16="http://schemas.microsoft.com/office/drawing/2014/chart" uri="{C3380CC4-5D6E-409C-BE32-E72D297353CC}">
              <c16:uniqueId val="{00000000-16C2-4F51-97F5-9AC74E2DD6FD}"/>
            </c:ext>
          </c:extLst>
        </c:ser>
        <c:ser>
          <c:idx val="1"/>
          <c:order val="1"/>
          <c:tx>
            <c:strRef>
              <c:f>Sheet1!$A$3</c:f>
              <c:strCache>
                <c:ptCount val="1"/>
                <c:pt idx="0">
                  <c:v>Dropped off ART during pregnancy: child infected during pregnancy</c:v>
                </c:pt>
              </c:strCache>
            </c:strRef>
          </c:tx>
          <c:spPr>
            <a:solidFill>
              <a:srgbClr val="00B0F0"/>
            </a:solidFill>
            <a:ln>
              <a:noFill/>
            </a:ln>
            <a:effectLst/>
          </c:spPr>
          <c:invertIfNegative val="0"/>
          <c:cat>
            <c:strRef>
              <c:f>Sheet1!$B$1</c:f>
              <c:strCache>
                <c:ptCount val="1"/>
                <c:pt idx="0">
                  <c:v>Series 1</c:v>
                </c:pt>
              </c:strCache>
            </c:strRef>
          </c:cat>
          <c:val>
            <c:numRef>
              <c:f>Sheet1!$B$3</c:f>
              <c:numCache>
                <c:formatCode>General</c:formatCode>
                <c:ptCount val="1"/>
                <c:pt idx="0">
                  <c:v>1.64</c:v>
                </c:pt>
              </c:numCache>
            </c:numRef>
          </c:val>
          <c:extLst>
            <c:ext xmlns:c16="http://schemas.microsoft.com/office/drawing/2014/chart" uri="{C3380CC4-5D6E-409C-BE32-E72D297353CC}">
              <c16:uniqueId val="{00000003-16C2-4F51-97F5-9AC74E2DD6FD}"/>
            </c:ext>
          </c:extLst>
        </c:ser>
        <c:ser>
          <c:idx val="2"/>
          <c:order val="2"/>
          <c:tx>
            <c:strRef>
              <c:f>Sheet1!$A$4</c:f>
              <c:strCache>
                <c:ptCount val="1"/>
                <c:pt idx="0">
                  <c:v>Started ART during the pregnancy: child infected during pregnancy</c:v>
                </c:pt>
              </c:strCache>
            </c:strRef>
          </c:tx>
          <c:spPr>
            <a:solidFill>
              <a:srgbClr val="4BD0FF"/>
            </a:solidFill>
            <a:ln>
              <a:noFill/>
            </a:ln>
            <a:effectLst/>
          </c:spPr>
          <c:invertIfNegative val="0"/>
          <c:cat>
            <c:strRef>
              <c:f>Sheet1!$B$1</c:f>
              <c:strCache>
                <c:ptCount val="1"/>
                <c:pt idx="0">
                  <c:v>Series 1</c:v>
                </c:pt>
              </c:strCache>
            </c:strRef>
          </c:cat>
          <c:val>
            <c:numRef>
              <c:f>Sheet1!$B$4</c:f>
              <c:numCache>
                <c:formatCode>General</c:formatCode>
                <c:ptCount val="1"/>
                <c:pt idx="0">
                  <c:v>0.43</c:v>
                </c:pt>
              </c:numCache>
            </c:numRef>
          </c:val>
          <c:extLst>
            <c:ext xmlns:c16="http://schemas.microsoft.com/office/drawing/2014/chart" uri="{C3380CC4-5D6E-409C-BE32-E72D297353CC}">
              <c16:uniqueId val="{00000004-16C2-4F51-97F5-9AC74E2DD6FD}"/>
            </c:ext>
          </c:extLst>
        </c:ser>
        <c:ser>
          <c:idx val="3"/>
          <c:order val="3"/>
          <c:tx>
            <c:strRef>
              <c:f>Sheet1!$A$5</c:f>
              <c:strCache>
                <c:ptCount val="1"/>
                <c:pt idx="0">
                  <c:v>Dropped off ART during pregnancy: child infected during pregnancy</c:v>
                </c:pt>
              </c:strCache>
            </c:strRef>
          </c:tx>
          <c:spPr>
            <a:solidFill>
              <a:srgbClr val="8BE1FF"/>
            </a:solidFill>
            <a:ln>
              <a:noFill/>
            </a:ln>
            <a:effectLst/>
          </c:spPr>
          <c:invertIfNegative val="0"/>
          <c:cat>
            <c:strRef>
              <c:f>Sheet1!$B$1</c:f>
              <c:strCache>
                <c:ptCount val="1"/>
                <c:pt idx="0">
                  <c:v>Series 1</c:v>
                </c:pt>
              </c:strCache>
            </c:strRef>
          </c:cat>
          <c:val>
            <c:numRef>
              <c:f>Sheet1!$B$5</c:f>
              <c:numCache>
                <c:formatCode>General</c:formatCode>
                <c:ptCount val="1"/>
                <c:pt idx="0">
                  <c:v>1.1399999999999999</c:v>
                </c:pt>
              </c:numCache>
            </c:numRef>
          </c:val>
          <c:extLst>
            <c:ext xmlns:c16="http://schemas.microsoft.com/office/drawing/2014/chart" uri="{C3380CC4-5D6E-409C-BE32-E72D297353CC}">
              <c16:uniqueId val="{00000005-16C2-4F51-97F5-9AC74E2DD6FD}"/>
            </c:ext>
          </c:extLst>
        </c:ser>
        <c:ser>
          <c:idx val="4"/>
          <c:order val="4"/>
          <c:tx>
            <c:strRef>
              <c:f>Sheet1!$A$6</c:f>
              <c:strCache>
                <c:ptCount val="1"/>
                <c:pt idx="0">
                  <c:v>Started ART late in the pregnancy: child infected during pregnancy</c:v>
                </c:pt>
              </c:strCache>
            </c:strRef>
          </c:tx>
          <c:spPr>
            <a:solidFill>
              <a:schemeClr val="accent5"/>
            </a:solidFill>
            <a:ln>
              <a:noFill/>
            </a:ln>
            <a:effectLst/>
          </c:spPr>
          <c:invertIfNegative val="0"/>
          <c:cat>
            <c:strRef>
              <c:f>Sheet1!$B$1</c:f>
              <c:strCache>
                <c:ptCount val="1"/>
                <c:pt idx="0">
                  <c:v>Series 1</c:v>
                </c:pt>
              </c:strCache>
            </c:strRef>
          </c:cat>
          <c:val>
            <c:numRef>
              <c:f>Sheet1!$B$6</c:f>
              <c:numCache>
                <c:formatCode>General</c:formatCode>
                <c:ptCount val="1"/>
                <c:pt idx="0">
                  <c:v>0</c:v>
                </c:pt>
              </c:numCache>
            </c:numRef>
          </c:val>
          <c:extLst>
            <c:ext xmlns:c16="http://schemas.microsoft.com/office/drawing/2014/chart" uri="{C3380CC4-5D6E-409C-BE32-E72D297353CC}">
              <c16:uniqueId val="{00000006-16C2-4F51-97F5-9AC74E2DD6FD}"/>
            </c:ext>
          </c:extLst>
        </c:ser>
        <c:ser>
          <c:idx val="5"/>
          <c:order val="5"/>
          <c:tx>
            <c:strRef>
              <c:f>Sheet1!$A$7</c:f>
              <c:strCache>
                <c:ptCount val="1"/>
                <c:pt idx="0">
                  <c:v>Did not receive ART during pregnancy</c:v>
                </c:pt>
              </c:strCache>
            </c:strRef>
          </c:tx>
          <c:spPr>
            <a:solidFill>
              <a:srgbClr val="FFC000"/>
            </a:solidFill>
            <a:ln>
              <a:noFill/>
            </a:ln>
            <a:effectLst/>
          </c:spPr>
          <c:invertIfNegative val="0"/>
          <c:cat>
            <c:strRef>
              <c:f>Sheet1!$B$1</c:f>
              <c:strCache>
                <c:ptCount val="1"/>
                <c:pt idx="0">
                  <c:v>Series 1</c:v>
                </c:pt>
              </c:strCache>
            </c:strRef>
          </c:cat>
          <c:val>
            <c:numRef>
              <c:f>Sheet1!$B$7</c:f>
              <c:numCache>
                <c:formatCode>General</c:formatCode>
                <c:ptCount val="1"/>
                <c:pt idx="0">
                  <c:v>1.52</c:v>
                </c:pt>
              </c:numCache>
            </c:numRef>
          </c:val>
          <c:extLst>
            <c:ext xmlns:c16="http://schemas.microsoft.com/office/drawing/2014/chart" uri="{C3380CC4-5D6E-409C-BE32-E72D297353CC}">
              <c16:uniqueId val="{00000007-16C2-4F51-97F5-9AC74E2DD6FD}"/>
            </c:ext>
          </c:extLst>
        </c:ser>
        <c:ser>
          <c:idx val="6"/>
          <c:order val="6"/>
          <c:tx>
            <c:strRef>
              <c:f>Sheet1!$A$8</c:f>
              <c:strCache>
                <c:ptCount val="1"/>
                <c:pt idx="0">
                  <c:v>Mother infected during pregnancy</c:v>
                </c:pt>
              </c:strCache>
            </c:strRef>
          </c:tx>
          <c:spPr>
            <a:solidFill>
              <a:srgbClr val="91672F"/>
            </a:solidFill>
            <a:ln>
              <a:noFill/>
            </a:ln>
            <a:effectLst/>
          </c:spPr>
          <c:invertIfNegative val="0"/>
          <c:cat>
            <c:strRef>
              <c:f>Sheet1!$B$1</c:f>
              <c:strCache>
                <c:ptCount val="1"/>
                <c:pt idx="0">
                  <c:v>Series 1</c:v>
                </c:pt>
              </c:strCache>
            </c:strRef>
          </c:cat>
          <c:val>
            <c:numRef>
              <c:f>Sheet1!$B$8</c:f>
              <c:numCache>
                <c:formatCode>General</c:formatCode>
                <c:ptCount val="1"/>
                <c:pt idx="0">
                  <c:v>0.54</c:v>
                </c:pt>
              </c:numCache>
            </c:numRef>
          </c:val>
          <c:extLst>
            <c:ext xmlns:c16="http://schemas.microsoft.com/office/drawing/2014/chart" uri="{C3380CC4-5D6E-409C-BE32-E72D297353CC}">
              <c16:uniqueId val="{00000008-16C2-4F51-97F5-9AC74E2DD6FD}"/>
            </c:ext>
          </c:extLst>
        </c:ser>
        <c:ser>
          <c:idx val="7"/>
          <c:order val="7"/>
          <c:tx>
            <c:strRef>
              <c:f>Sheet1!$A$9</c:f>
              <c:strCache>
                <c:ptCount val="1"/>
                <c:pt idx="0">
                  <c:v>Started ART before pregnancy: child infected during breastfeeding</c:v>
                </c:pt>
              </c:strCache>
            </c:strRef>
          </c:tx>
          <c:spPr>
            <a:solidFill>
              <a:srgbClr val="002060"/>
            </a:solidFill>
            <a:ln>
              <a:noFill/>
            </a:ln>
            <a:effectLst/>
          </c:spPr>
          <c:invertIfNegative val="0"/>
          <c:cat>
            <c:strRef>
              <c:f>Sheet1!$B$1</c:f>
              <c:strCache>
                <c:ptCount val="1"/>
                <c:pt idx="0">
                  <c:v>Series 1</c:v>
                </c:pt>
              </c:strCache>
            </c:strRef>
          </c:cat>
          <c:val>
            <c:numRef>
              <c:f>Sheet1!$B$9</c:f>
              <c:numCache>
                <c:formatCode>General</c:formatCode>
                <c:ptCount val="1"/>
                <c:pt idx="0">
                  <c:v>0.11</c:v>
                </c:pt>
              </c:numCache>
            </c:numRef>
          </c:val>
          <c:extLst>
            <c:ext xmlns:c16="http://schemas.microsoft.com/office/drawing/2014/chart" uri="{C3380CC4-5D6E-409C-BE32-E72D297353CC}">
              <c16:uniqueId val="{00000009-16C2-4F51-97F5-9AC74E2DD6FD}"/>
            </c:ext>
          </c:extLst>
        </c:ser>
        <c:ser>
          <c:idx val="8"/>
          <c:order val="8"/>
          <c:tx>
            <c:strRef>
              <c:f>Sheet1!$A$10</c:f>
              <c:strCache>
                <c:ptCount val="1"/>
                <c:pt idx="0">
                  <c:v>Started ART during pregnancy: child infected during breastfeeding</c:v>
                </c:pt>
              </c:strCache>
            </c:strRef>
          </c:tx>
          <c:spPr>
            <a:solidFill>
              <a:srgbClr val="0070C0"/>
            </a:solidFill>
            <a:ln>
              <a:noFill/>
            </a:ln>
            <a:effectLst/>
          </c:spPr>
          <c:invertIfNegative val="0"/>
          <c:cat>
            <c:strRef>
              <c:f>Sheet1!$B$1</c:f>
              <c:strCache>
                <c:ptCount val="1"/>
                <c:pt idx="0">
                  <c:v>Series 1</c:v>
                </c:pt>
              </c:strCache>
            </c:strRef>
          </c:cat>
          <c:val>
            <c:numRef>
              <c:f>Sheet1!$B$10</c:f>
              <c:numCache>
                <c:formatCode>General</c:formatCode>
                <c:ptCount val="1"/>
                <c:pt idx="0">
                  <c:v>0.5</c:v>
                </c:pt>
              </c:numCache>
            </c:numRef>
          </c:val>
          <c:extLst>
            <c:ext xmlns:c16="http://schemas.microsoft.com/office/drawing/2014/chart" uri="{C3380CC4-5D6E-409C-BE32-E72D297353CC}">
              <c16:uniqueId val="{0000000A-16C2-4F51-97F5-9AC74E2DD6FD}"/>
            </c:ext>
          </c:extLst>
        </c:ser>
        <c:ser>
          <c:idx val="9"/>
          <c:order val="9"/>
          <c:tx>
            <c:strRef>
              <c:f>Sheet1!$A$11</c:f>
              <c:strCache>
                <c:ptCount val="1"/>
                <c:pt idx="0">
                  <c:v>Started ART late in pregnancy: child infected during breastfeeding</c:v>
                </c:pt>
              </c:strCache>
            </c:strRef>
          </c:tx>
          <c:spPr>
            <a:solidFill>
              <a:schemeClr val="accent4">
                <a:lumMod val="60000"/>
              </a:schemeClr>
            </a:solidFill>
            <a:ln>
              <a:noFill/>
            </a:ln>
            <a:effectLst/>
          </c:spPr>
          <c:invertIfNegative val="0"/>
          <c:cat>
            <c:strRef>
              <c:f>Sheet1!$B$1</c:f>
              <c:strCache>
                <c:ptCount val="1"/>
                <c:pt idx="0">
                  <c:v>Series 1</c:v>
                </c:pt>
              </c:strCache>
            </c:strRef>
          </c:cat>
          <c:val>
            <c:numRef>
              <c:f>Sheet1!$B$11</c:f>
              <c:numCache>
                <c:formatCode>General</c:formatCode>
                <c:ptCount val="1"/>
                <c:pt idx="0">
                  <c:v>0</c:v>
                </c:pt>
              </c:numCache>
            </c:numRef>
          </c:val>
          <c:extLst>
            <c:ext xmlns:c16="http://schemas.microsoft.com/office/drawing/2014/chart" uri="{C3380CC4-5D6E-409C-BE32-E72D297353CC}">
              <c16:uniqueId val="{0000000B-16C2-4F51-97F5-9AC74E2DD6FD}"/>
            </c:ext>
          </c:extLst>
        </c:ser>
        <c:ser>
          <c:idx val="10"/>
          <c:order val="10"/>
          <c:tx>
            <c:strRef>
              <c:f>Sheet1!$A$12</c:f>
              <c:strCache>
                <c:ptCount val="1"/>
                <c:pt idx="0">
                  <c:v>Did not receive ART during breastfeeding</c:v>
                </c:pt>
              </c:strCache>
            </c:strRef>
          </c:tx>
          <c:spPr>
            <a:solidFill>
              <a:srgbClr val="FFC000"/>
            </a:solidFill>
            <a:ln>
              <a:noFill/>
            </a:ln>
            <a:effectLst/>
          </c:spPr>
          <c:invertIfNegative val="0"/>
          <c:cat>
            <c:strRef>
              <c:f>Sheet1!$B$1</c:f>
              <c:strCache>
                <c:ptCount val="1"/>
                <c:pt idx="0">
                  <c:v>Series 1</c:v>
                </c:pt>
              </c:strCache>
            </c:strRef>
          </c:cat>
          <c:val>
            <c:numRef>
              <c:f>Sheet1!$B$12</c:f>
              <c:numCache>
                <c:formatCode>General</c:formatCode>
                <c:ptCount val="1"/>
                <c:pt idx="0">
                  <c:v>3.47</c:v>
                </c:pt>
              </c:numCache>
            </c:numRef>
          </c:val>
          <c:extLst>
            <c:ext xmlns:c16="http://schemas.microsoft.com/office/drawing/2014/chart" uri="{C3380CC4-5D6E-409C-BE32-E72D297353CC}">
              <c16:uniqueId val="{0000000C-16C2-4F51-97F5-9AC74E2DD6FD}"/>
            </c:ext>
          </c:extLst>
        </c:ser>
        <c:ser>
          <c:idx val="11"/>
          <c:order val="11"/>
          <c:tx>
            <c:strRef>
              <c:f>Sheet1!$A$13</c:f>
              <c:strCache>
                <c:ptCount val="1"/>
                <c:pt idx="0">
                  <c:v>Mother infected during breastfeeding</c:v>
                </c:pt>
              </c:strCache>
            </c:strRef>
          </c:tx>
          <c:spPr>
            <a:solidFill>
              <a:srgbClr val="91672F"/>
            </a:solidFill>
            <a:ln>
              <a:noFill/>
            </a:ln>
            <a:effectLst/>
          </c:spPr>
          <c:invertIfNegative val="0"/>
          <c:cat>
            <c:strRef>
              <c:f>Sheet1!$B$1</c:f>
              <c:strCache>
                <c:ptCount val="1"/>
                <c:pt idx="0">
                  <c:v>Series 1</c:v>
                </c:pt>
              </c:strCache>
            </c:strRef>
          </c:cat>
          <c:val>
            <c:numRef>
              <c:f>Sheet1!$B$13</c:f>
              <c:numCache>
                <c:formatCode>General</c:formatCode>
                <c:ptCount val="1"/>
                <c:pt idx="0">
                  <c:v>1.84</c:v>
                </c:pt>
              </c:numCache>
            </c:numRef>
          </c:val>
          <c:extLst>
            <c:ext xmlns:c16="http://schemas.microsoft.com/office/drawing/2014/chart" uri="{C3380CC4-5D6E-409C-BE32-E72D297353CC}">
              <c16:uniqueId val="{0000000D-16C2-4F51-97F5-9AC74E2DD6FD}"/>
            </c:ext>
          </c:extLst>
        </c:ser>
        <c:dLbls>
          <c:showLegendKey val="0"/>
          <c:showVal val="0"/>
          <c:showCatName val="0"/>
          <c:showSerName val="0"/>
          <c:showPercent val="0"/>
          <c:showBubbleSize val="0"/>
        </c:dLbls>
        <c:gapWidth val="150"/>
        <c:overlap val="100"/>
        <c:axId val="335357296"/>
        <c:axId val="335355984"/>
      </c:barChart>
      <c:catAx>
        <c:axId val="335357296"/>
        <c:scaling>
          <c:orientation val="minMax"/>
        </c:scaling>
        <c:delete val="1"/>
        <c:axPos val="b"/>
        <c:numFmt formatCode="General" sourceLinked="1"/>
        <c:majorTickMark val="none"/>
        <c:minorTickMark val="none"/>
        <c:tickLblPos val="nextTo"/>
        <c:crossAx val="335355984"/>
        <c:crosses val="autoZero"/>
        <c:auto val="1"/>
        <c:lblAlgn val="ctr"/>
        <c:lblOffset val="100"/>
        <c:noMultiLvlLbl val="0"/>
      </c:catAx>
      <c:valAx>
        <c:axId val="335355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Transmission</a:t>
                </a:r>
                <a:r>
                  <a:rPr lang="en-US" baseline="0" dirty="0"/>
                  <a:t> Rate</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5357296"/>
        <c:crosses val="autoZero"/>
        <c:crossBetween val="between"/>
      </c:valAx>
      <c:spPr>
        <a:noFill/>
        <a:ln>
          <a:noFill/>
        </a:ln>
        <a:effectLst/>
      </c:spPr>
    </c:plotArea>
    <c:legend>
      <c:legendPos val="r"/>
      <c:layout>
        <c:manualLayout>
          <c:xMode val="edge"/>
          <c:yMode val="edge"/>
          <c:x val="0.4800022219753361"/>
          <c:y val="4.8694026353770313E-2"/>
          <c:w val="0.5121591428112926"/>
          <c:h val="0.9026119472924594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0</c:v>
                </c:pt>
              </c:strCache>
            </c:strRef>
          </c:tx>
          <c:spPr>
            <a:ln w="28575" cap="rnd">
              <a:solidFill>
                <a:srgbClr val="00B050"/>
              </a:solidFill>
              <a:round/>
            </a:ln>
            <a:effectLst/>
          </c:spPr>
          <c:marker>
            <c:symbol val="none"/>
          </c:marker>
          <c:cat>
            <c:strRef>
              <c:f>Sheet1!$A$2:$A$8</c:f>
              <c:strCache>
                <c:ptCount val="7"/>
                <c:pt idx="0">
                  <c:v>&gt; 30</c:v>
                </c:pt>
                <c:pt idx="1">
                  <c:v>26 - 30</c:v>
                </c:pt>
                <c:pt idx="2">
                  <c:v>21 - 25</c:v>
                </c:pt>
                <c:pt idx="3">
                  <c:v>16 - 20</c:v>
                </c:pt>
                <c:pt idx="4">
                  <c:v>11-15</c:v>
                </c:pt>
                <c:pt idx="5">
                  <c:v>5-10</c:v>
                </c:pt>
                <c:pt idx="6">
                  <c:v>&lt; 5</c:v>
                </c:pt>
              </c:strCache>
            </c:strRef>
          </c:cat>
          <c:val>
            <c:numRef>
              <c:f>Sheet1!$B$2:$B$8</c:f>
              <c:numCache>
                <c:formatCode>General</c:formatCode>
                <c:ptCount val="7"/>
                <c:pt idx="0">
                  <c:v>6.3799999999999996E-2</c:v>
                </c:pt>
                <c:pt idx="1">
                  <c:v>4.1000000000000002E-2</c:v>
                </c:pt>
                <c:pt idx="2">
                  <c:v>3.3300000000000003E-2</c:v>
                </c:pt>
                <c:pt idx="3">
                  <c:v>2.1999999999999999E-2</c:v>
                </c:pt>
                <c:pt idx="4">
                  <c:v>3.9199999999999999E-2</c:v>
                </c:pt>
                <c:pt idx="5">
                  <c:v>8.0699999999999994E-2</c:v>
                </c:pt>
                <c:pt idx="6">
                  <c:v>0.217</c:v>
                </c:pt>
              </c:numCache>
            </c:numRef>
          </c:val>
          <c:smooth val="0"/>
          <c:extLst>
            <c:ext xmlns:c16="http://schemas.microsoft.com/office/drawing/2014/chart" uri="{C3380CC4-5D6E-409C-BE32-E72D297353CC}">
              <c16:uniqueId val="{00000000-9B23-4018-B895-000F1DE8146F}"/>
            </c:ext>
          </c:extLst>
        </c:ser>
        <c:ser>
          <c:idx val="1"/>
          <c:order val="1"/>
          <c:tx>
            <c:strRef>
              <c:f>Sheet1!$C$1</c:f>
              <c:strCache>
                <c:ptCount val="1"/>
                <c:pt idx="0">
                  <c:v>1-2</c:v>
                </c:pt>
              </c:strCache>
            </c:strRef>
          </c:tx>
          <c:spPr>
            <a:ln w="28575" cap="rnd">
              <a:solidFill>
                <a:schemeClr val="accent2"/>
              </a:solidFill>
              <a:round/>
            </a:ln>
            <a:effectLst/>
          </c:spPr>
          <c:marker>
            <c:symbol val="none"/>
          </c:marker>
          <c:cat>
            <c:strRef>
              <c:f>Sheet1!$A$2:$A$8</c:f>
              <c:strCache>
                <c:ptCount val="7"/>
                <c:pt idx="0">
                  <c:v>&gt; 30</c:v>
                </c:pt>
                <c:pt idx="1">
                  <c:v>26 - 30</c:v>
                </c:pt>
                <c:pt idx="2">
                  <c:v>21 - 25</c:v>
                </c:pt>
                <c:pt idx="3">
                  <c:v>16 - 20</c:v>
                </c:pt>
                <c:pt idx="4">
                  <c:v>11-15</c:v>
                </c:pt>
                <c:pt idx="5">
                  <c:v>5-10</c:v>
                </c:pt>
                <c:pt idx="6">
                  <c:v>&lt; 5</c:v>
                </c:pt>
              </c:strCache>
            </c:strRef>
          </c:cat>
          <c:val>
            <c:numRef>
              <c:f>Sheet1!$C$2:$C$8</c:f>
              <c:numCache>
                <c:formatCode>General</c:formatCode>
                <c:ptCount val="7"/>
                <c:pt idx="0">
                  <c:v>2.5000000000000001E-2</c:v>
                </c:pt>
                <c:pt idx="1">
                  <c:v>1.6E-2</c:v>
                </c:pt>
                <c:pt idx="2">
                  <c:v>1.2999999999999999E-2</c:v>
                </c:pt>
                <c:pt idx="3">
                  <c:v>8.6E-3</c:v>
                </c:pt>
                <c:pt idx="4">
                  <c:v>1.5299999999999999E-2</c:v>
                </c:pt>
                <c:pt idx="5">
                  <c:v>3.15E-2</c:v>
                </c:pt>
                <c:pt idx="6">
                  <c:v>8.4900000000000003E-2</c:v>
                </c:pt>
              </c:numCache>
            </c:numRef>
          </c:val>
          <c:smooth val="0"/>
          <c:extLst>
            <c:ext xmlns:c16="http://schemas.microsoft.com/office/drawing/2014/chart" uri="{C3380CC4-5D6E-409C-BE32-E72D297353CC}">
              <c16:uniqueId val="{00000001-9B23-4018-B895-000F1DE8146F}"/>
            </c:ext>
          </c:extLst>
        </c:ser>
        <c:ser>
          <c:idx val="2"/>
          <c:order val="2"/>
          <c:tx>
            <c:strRef>
              <c:f>Sheet1!$D$1</c:f>
              <c:strCache>
                <c:ptCount val="1"/>
                <c:pt idx="0">
                  <c:v>3-4</c:v>
                </c:pt>
              </c:strCache>
            </c:strRef>
          </c:tx>
          <c:spPr>
            <a:ln w="28575" cap="rnd">
              <a:solidFill>
                <a:srgbClr val="FF0000"/>
              </a:solidFill>
              <a:round/>
            </a:ln>
            <a:effectLst/>
          </c:spPr>
          <c:marker>
            <c:symbol val="none"/>
          </c:marker>
          <c:cat>
            <c:strRef>
              <c:f>Sheet1!$A$2:$A$8</c:f>
              <c:strCache>
                <c:ptCount val="7"/>
                <c:pt idx="0">
                  <c:v>&gt; 30</c:v>
                </c:pt>
                <c:pt idx="1">
                  <c:v>26 - 30</c:v>
                </c:pt>
                <c:pt idx="2">
                  <c:v>21 - 25</c:v>
                </c:pt>
                <c:pt idx="3">
                  <c:v>16 - 20</c:v>
                </c:pt>
                <c:pt idx="4">
                  <c:v>11-15</c:v>
                </c:pt>
                <c:pt idx="5">
                  <c:v>5-10</c:v>
                </c:pt>
                <c:pt idx="6">
                  <c:v>&lt; 5</c:v>
                </c:pt>
              </c:strCache>
            </c:strRef>
          </c:cat>
          <c:val>
            <c:numRef>
              <c:f>Sheet1!$D$2:$D$8</c:f>
              <c:numCache>
                <c:formatCode>General</c:formatCode>
                <c:ptCount val="7"/>
                <c:pt idx="0">
                  <c:v>1.46E-2</c:v>
                </c:pt>
                <c:pt idx="1">
                  <c:v>9.4000000000000004E-3</c:v>
                </c:pt>
                <c:pt idx="2">
                  <c:v>7.6E-3</c:v>
                </c:pt>
                <c:pt idx="3">
                  <c:v>5.0000000000000001E-3</c:v>
                </c:pt>
                <c:pt idx="4">
                  <c:v>8.9999999999999993E-3</c:v>
                </c:pt>
                <c:pt idx="5">
                  <c:v>1.84E-2</c:v>
                </c:pt>
                <c:pt idx="6">
                  <c:v>4.9599999999999998E-2</c:v>
                </c:pt>
              </c:numCache>
            </c:numRef>
          </c:val>
          <c:smooth val="0"/>
          <c:extLst>
            <c:ext xmlns:c16="http://schemas.microsoft.com/office/drawing/2014/chart" uri="{C3380CC4-5D6E-409C-BE32-E72D297353CC}">
              <c16:uniqueId val="{00000002-9B23-4018-B895-000F1DE8146F}"/>
            </c:ext>
          </c:extLst>
        </c:ser>
        <c:dLbls>
          <c:showLegendKey val="0"/>
          <c:showVal val="0"/>
          <c:showCatName val="0"/>
          <c:showSerName val="0"/>
          <c:showPercent val="0"/>
          <c:showBubbleSize val="0"/>
        </c:dLbls>
        <c:smooth val="0"/>
        <c:axId val="101461376"/>
        <c:axId val="101463168"/>
      </c:lineChart>
      <c:catAx>
        <c:axId val="101461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463168"/>
        <c:crosses val="autoZero"/>
        <c:auto val="1"/>
        <c:lblAlgn val="ctr"/>
        <c:lblOffset val="100"/>
        <c:noMultiLvlLbl val="0"/>
      </c:catAx>
      <c:valAx>
        <c:axId val="1014631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461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5-9</c:v>
                </c:pt>
              </c:strCache>
            </c:strRef>
          </c:tx>
          <c:spPr>
            <a:ln w="28575" cap="rnd">
              <a:solidFill>
                <a:srgbClr val="00B050"/>
              </a:solidFill>
              <a:round/>
            </a:ln>
            <a:effectLst/>
          </c:spPr>
          <c:marker>
            <c:symbol val="none"/>
          </c:marker>
          <c:cat>
            <c:strRef>
              <c:f>Sheet1!$A$2:$A$7</c:f>
              <c:strCache>
                <c:ptCount val="6"/>
                <c:pt idx="0">
                  <c:v>&gt; 1000</c:v>
                </c:pt>
                <c:pt idx="1">
                  <c:v>750 - 999</c:v>
                </c:pt>
                <c:pt idx="2">
                  <c:v>500 - 749</c:v>
                </c:pt>
                <c:pt idx="3">
                  <c:v>350 - 499</c:v>
                </c:pt>
                <c:pt idx="4">
                  <c:v>200 - 349</c:v>
                </c:pt>
                <c:pt idx="5">
                  <c:v>&lt; 200</c:v>
                </c:pt>
              </c:strCache>
            </c:strRef>
          </c:cat>
          <c:val>
            <c:numRef>
              <c:f>Sheet1!$B$2:$B$7</c:f>
              <c:numCache>
                <c:formatCode>General</c:formatCode>
                <c:ptCount val="6"/>
                <c:pt idx="0">
                  <c:v>5.7000000000000002E-3</c:v>
                </c:pt>
                <c:pt idx="1">
                  <c:v>5.7000000000000002E-3</c:v>
                </c:pt>
                <c:pt idx="2">
                  <c:v>7.3499999999999998E-3</c:v>
                </c:pt>
                <c:pt idx="3">
                  <c:v>8.9999999999999993E-3</c:v>
                </c:pt>
                <c:pt idx="4">
                  <c:v>1.61E-2</c:v>
                </c:pt>
                <c:pt idx="5">
                  <c:v>3.2199999999999999E-2</c:v>
                </c:pt>
              </c:numCache>
            </c:numRef>
          </c:val>
          <c:smooth val="0"/>
          <c:extLst>
            <c:ext xmlns:c16="http://schemas.microsoft.com/office/drawing/2014/chart" uri="{C3380CC4-5D6E-409C-BE32-E72D297353CC}">
              <c16:uniqueId val="{00000000-6F9F-48C7-9B13-B1179FE263D2}"/>
            </c:ext>
          </c:extLst>
        </c:ser>
        <c:ser>
          <c:idx val="1"/>
          <c:order val="1"/>
          <c:tx>
            <c:strRef>
              <c:f>Sheet1!$C$1</c:f>
              <c:strCache>
                <c:ptCount val="1"/>
                <c:pt idx="0">
                  <c:v>10-14</c:v>
                </c:pt>
              </c:strCache>
            </c:strRef>
          </c:tx>
          <c:spPr>
            <a:ln w="28575" cap="rnd">
              <a:solidFill>
                <a:schemeClr val="accent2"/>
              </a:solidFill>
              <a:round/>
            </a:ln>
            <a:effectLst/>
          </c:spPr>
          <c:marker>
            <c:symbol val="none"/>
          </c:marker>
          <c:cat>
            <c:strRef>
              <c:f>Sheet1!$A$2:$A$7</c:f>
              <c:strCache>
                <c:ptCount val="6"/>
                <c:pt idx="0">
                  <c:v>&gt; 1000</c:v>
                </c:pt>
                <c:pt idx="1">
                  <c:v>750 - 999</c:v>
                </c:pt>
                <c:pt idx="2">
                  <c:v>500 - 749</c:v>
                </c:pt>
                <c:pt idx="3">
                  <c:v>350 - 499</c:v>
                </c:pt>
                <c:pt idx="4">
                  <c:v>200 - 349</c:v>
                </c:pt>
                <c:pt idx="5">
                  <c:v>&lt; 200</c:v>
                </c:pt>
              </c:strCache>
            </c:strRef>
          </c:cat>
          <c:val>
            <c:numRef>
              <c:f>Sheet1!$C$2:$C$7</c:f>
              <c:numCache>
                <c:formatCode>General</c:formatCode>
                <c:ptCount val="6"/>
                <c:pt idx="0">
                  <c:v>4.7999999999999996E-3</c:v>
                </c:pt>
                <c:pt idx="1">
                  <c:v>4.7999999999999996E-3</c:v>
                </c:pt>
                <c:pt idx="2">
                  <c:v>6.1999999999999998E-3</c:v>
                </c:pt>
                <c:pt idx="3">
                  <c:v>7.6E-3</c:v>
                </c:pt>
                <c:pt idx="4">
                  <c:v>1.37E-2</c:v>
                </c:pt>
                <c:pt idx="5">
                  <c:v>2.7300000000000001E-2</c:v>
                </c:pt>
              </c:numCache>
            </c:numRef>
          </c:val>
          <c:smooth val="0"/>
          <c:extLst>
            <c:ext xmlns:c16="http://schemas.microsoft.com/office/drawing/2014/chart" uri="{C3380CC4-5D6E-409C-BE32-E72D297353CC}">
              <c16:uniqueId val="{00000001-6F9F-48C7-9B13-B1179FE263D2}"/>
            </c:ext>
          </c:extLst>
        </c:ser>
        <c:dLbls>
          <c:showLegendKey val="0"/>
          <c:showVal val="0"/>
          <c:showCatName val="0"/>
          <c:showSerName val="0"/>
          <c:showPercent val="0"/>
          <c:showBubbleSize val="0"/>
        </c:dLbls>
        <c:smooth val="0"/>
        <c:axId val="101484800"/>
        <c:axId val="101490688"/>
      </c:lineChart>
      <c:catAx>
        <c:axId val="101484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490688"/>
        <c:crosses val="autoZero"/>
        <c:auto val="1"/>
        <c:lblAlgn val="ctr"/>
        <c:lblOffset val="100"/>
        <c:noMultiLvlLbl val="0"/>
      </c:catAx>
      <c:valAx>
        <c:axId val="101490688"/>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484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0</c:v>
                </c:pt>
              </c:strCache>
            </c:strRef>
          </c:tx>
          <c:spPr>
            <a:solidFill>
              <a:schemeClr val="accent1"/>
            </a:solidFill>
            <a:ln>
              <a:noFill/>
            </a:ln>
            <a:effectLst/>
          </c:spPr>
          <c:invertIfNegative val="0"/>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Sheet1!$B$2:$B$13</c:f>
              <c:numCache>
                <c:formatCode>0%</c:formatCode>
                <c:ptCount val="12"/>
                <c:pt idx="0">
                  <c:v>0.11250265336446615</c:v>
                </c:pt>
                <c:pt idx="1">
                  <c:v>0.11699819168173599</c:v>
                </c:pt>
                <c:pt idx="2">
                  <c:v>0.12506138484203633</c:v>
                </c:pt>
                <c:pt idx="3">
                  <c:v>0.15845213849287168</c:v>
                </c:pt>
                <c:pt idx="4">
                  <c:v>0.16265628686010852</c:v>
                </c:pt>
                <c:pt idx="5">
                  <c:v>0.16811421772754312</c:v>
                </c:pt>
                <c:pt idx="6">
                  <c:v>0.16497609886906844</c:v>
                </c:pt>
                <c:pt idx="7">
                  <c:v>0.16522663830918516</c:v>
                </c:pt>
                <c:pt idx="8">
                  <c:v>0.16438356164383561</c:v>
                </c:pt>
                <c:pt idx="9">
                  <c:v>0.16178144564598748</c:v>
                </c:pt>
                <c:pt idx="10">
                  <c:v>0.17872126195670415</c:v>
                </c:pt>
                <c:pt idx="11">
                  <c:v>0.15492957746478872</c:v>
                </c:pt>
              </c:numCache>
            </c:numRef>
          </c:val>
          <c:extLst>
            <c:ext xmlns:c16="http://schemas.microsoft.com/office/drawing/2014/chart" uri="{C3380CC4-5D6E-409C-BE32-E72D297353CC}">
              <c16:uniqueId val="{00000000-A3E2-41C6-97DE-7858EAD53026}"/>
            </c:ext>
          </c:extLst>
        </c:ser>
        <c:ser>
          <c:idx val="1"/>
          <c:order val="1"/>
          <c:tx>
            <c:strRef>
              <c:f>Sheet1!$C$1</c:f>
              <c:strCache>
                <c:ptCount val="1"/>
                <c:pt idx="0">
                  <c:v>1</c:v>
                </c:pt>
              </c:strCache>
            </c:strRef>
          </c:tx>
          <c:spPr>
            <a:solidFill>
              <a:schemeClr val="accent2"/>
            </a:solidFill>
            <a:ln>
              <a:noFill/>
            </a:ln>
            <a:effectLst/>
          </c:spPr>
          <c:invertIfNegative val="0"/>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Sheet1!$C$2:$C$13</c:f>
              <c:numCache>
                <c:formatCode>0%</c:formatCode>
                <c:ptCount val="12"/>
                <c:pt idx="0">
                  <c:v>0.11653576735300361</c:v>
                </c:pt>
                <c:pt idx="1">
                  <c:v>0.12332730560578661</c:v>
                </c:pt>
                <c:pt idx="2">
                  <c:v>0.11982321165493534</c:v>
                </c:pt>
                <c:pt idx="3">
                  <c:v>0.13088934147997283</c:v>
                </c:pt>
                <c:pt idx="4">
                  <c:v>0.12668082094833688</c:v>
                </c:pt>
                <c:pt idx="5">
                  <c:v>0.1221891731112433</c:v>
                </c:pt>
                <c:pt idx="6">
                  <c:v>0.13512883292526526</c:v>
                </c:pt>
                <c:pt idx="7">
                  <c:v>0.12468430147547521</c:v>
                </c:pt>
                <c:pt idx="8">
                  <c:v>0.12652820739431433</c:v>
                </c:pt>
                <c:pt idx="9">
                  <c:v>0.12507114399544678</c:v>
                </c:pt>
                <c:pt idx="10">
                  <c:v>0.13223695250881021</c:v>
                </c:pt>
                <c:pt idx="11">
                  <c:v>0.12718099642631911</c:v>
                </c:pt>
              </c:numCache>
            </c:numRef>
          </c:val>
          <c:extLst>
            <c:ext xmlns:c16="http://schemas.microsoft.com/office/drawing/2014/chart" uri="{C3380CC4-5D6E-409C-BE32-E72D297353CC}">
              <c16:uniqueId val="{00000001-A3E2-41C6-97DE-7858EAD53026}"/>
            </c:ext>
          </c:extLst>
        </c:ser>
        <c:ser>
          <c:idx val="2"/>
          <c:order val="2"/>
          <c:tx>
            <c:strRef>
              <c:f>Sheet1!$D$1</c:f>
              <c:strCache>
                <c:ptCount val="1"/>
                <c:pt idx="0">
                  <c:v>2</c:v>
                </c:pt>
              </c:strCache>
            </c:strRef>
          </c:tx>
          <c:spPr>
            <a:solidFill>
              <a:schemeClr val="accent6">
                <a:lumMod val="40000"/>
                <a:lumOff val="60000"/>
              </a:schemeClr>
            </a:solidFill>
            <a:ln>
              <a:noFill/>
            </a:ln>
            <a:effectLst/>
          </c:spPr>
          <c:invertIfNegative val="0"/>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Sheet1!$D$2:$D$13</c:f>
              <c:numCache>
                <c:formatCode>0%</c:formatCode>
                <c:ptCount val="12"/>
                <c:pt idx="0">
                  <c:v>0.10422415623009977</c:v>
                </c:pt>
                <c:pt idx="1">
                  <c:v>0.10108499095840869</c:v>
                </c:pt>
                <c:pt idx="2">
                  <c:v>9.3959731543624164E-2</c:v>
                </c:pt>
                <c:pt idx="3">
                  <c:v>8.7847929395790905E-2</c:v>
                </c:pt>
                <c:pt idx="4">
                  <c:v>8.4689785326727995E-2</c:v>
                </c:pt>
                <c:pt idx="5">
                  <c:v>8.6139202855443187E-2</c:v>
                </c:pt>
                <c:pt idx="6">
                  <c:v>8.1147254284714934E-2</c:v>
                </c:pt>
                <c:pt idx="7">
                  <c:v>8.0685896583809646E-2</c:v>
                </c:pt>
                <c:pt idx="8">
                  <c:v>8.2928266313153629E-2</c:v>
                </c:pt>
                <c:pt idx="9">
                  <c:v>7.2140011383039271E-2</c:v>
                </c:pt>
                <c:pt idx="10">
                  <c:v>8.138949488169156E-2</c:v>
                </c:pt>
                <c:pt idx="11">
                  <c:v>8.3245743115408874E-2</c:v>
                </c:pt>
              </c:numCache>
            </c:numRef>
          </c:val>
          <c:extLst>
            <c:ext xmlns:c16="http://schemas.microsoft.com/office/drawing/2014/chart" uri="{C3380CC4-5D6E-409C-BE32-E72D297353CC}">
              <c16:uniqueId val="{00000002-A3E2-41C6-97DE-7858EAD53026}"/>
            </c:ext>
          </c:extLst>
        </c:ser>
        <c:ser>
          <c:idx val="3"/>
          <c:order val="3"/>
          <c:tx>
            <c:strRef>
              <c:f>Sheet1!$E$1</c:f>
              <c:strCache>
                <c:ptCount val="1"/>
                <c:pt idx="0">
                  <c:v>3</c:v>
                </c:pt>
              </c:strCache>
            </c:strRef>
          </c:tx>
          <c:spPr>
            <a:solidFill>
              <a:schemeClr val="accent4"/>
            </a:solidFill>
            <a:ln>
              <a:noFill/>
            </a:ln>
            <a:effectLst/>
          </c:spPr>
          <c:invertIfNegative val="0"/>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Sheet1!$E$2:$E$13</c:f>
              <c:numCache>
                <c:formatCode>0%</c:formatCode>
                <c:ptCount val="12"/>
                <c:pt idx="0">
                  <c:v>7.3232859265548719E-2</c:v>
                </c:pt>
                <c:pt idx="1">
                  <c:v>7.7757685352622063E-2</c:v>
                </c:pt>
                <c:pt idx="2">
                  <c:v>8.0045834015387132E-2</c:v>
                </c:pt>
                <c:pt idx="3">
                  <c:v>7.1418873048200951E-2</c:v>
                </c:pt>
                <c:pt idx="4">
                  <c:v>6.8412361405991981E-2</c:v>
                </c:pt>
                <c:pt idx="5">
                  <c:v>6.3414634146341464E-2</c:v>
                </c:pt>
                <c:pt idx="6">
                  <c:v>6.5640666899848432E-2</c:v>
                </c:pt>
                <c:pt idx="7">
                  <c:v>5.9019008374318754E-2</c:v>
                </c:pt>
                <c:pt idx="8">
                  <c:v>5.5089114744439532E-2</c:v>
                </c:pt>
                <c:pt idx="9">
                  <c:v>5.5776892430278883E-2</c:v>
                </c:pt>
                <c:pt idx="10">
                  <c:v>5.8902500419533481E-2</c:v>
                </c:pt>
                <c:pt idx="11">
                  <c:v>5.2343914231658607E-2</c:v>
                </c:pt>
              </c:numCache>
            </c:numRef>
          </c:val>
          <c:extLst>
            <c:ext xmlns:c16="http://schemas.microsoft.com/office/drawing/2014/chart" uri="{C3380CC4-5D6E-409C-BE32-E72D297353CC}">
              <c16:uniqueId val="{00000003-A3E2-41C6-97DE-7858EAD53026}"/>
            </c:ext>
          </c:extLst>
        </c:ser>
        <c:ser>
          <c:idx val="4"/>
          <c:order val="4"/>
          <c:tx>
            <c:strRef>
              <c:f>Sheet1!$F$1</c:f>
              <c:strCache>
                <c:ptCount val="1"/>
                <c:pt idx="0">
                  <c:v>4</c:v>
                </c:pt>
              </c:strCache>
            </c:strRef>
          </c:tx>
          <c:spPr>
            <a:solidFill>
              <a:schemeClr val="accent5"/>
            </a:solidFill>
            <a:ln>
              <a:noFill/>
            </a:ln>
            <a:effectLst/>
          </c:spPr>
          <c:invertIfNegative val="0"/>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Sheet1!$F$2:$F$13</c:f>
              <c:numCache>
                <c:formatCode>0%</c:formatCode>
                <c:ptCount val="12"/>
                <c:pt idx="0">
                  <c:v>8.1299087242623649E-2</c:v>
                </c:pt>
                <c:pt idx="1">
                  <c:v>7.1066907775768531E-2</c:v>
                </c:pt>
                <c:pt idx="2">
                  <c:v>6.7114093959731544E-2</c:v>
                </c:pt>
                <c:pt idx="3">
                  <c:v>6.843177189409369E-2</c:v>
                </c:pt>
                <c:pt idx="4">
                  <c:v>7.0063694267515922E-2</c:v>
                </c:pt>
                <c:pt idx="5">
                  <c:v>6.2343842950624631E-2</c:v>
                </c:pt>
                <c:pt idx="6">
                  <c:v>6.2492713069837939E-2</c:v>
                </c:pt>
                <c:pt idx="7">
                  <c:v>6.087996809783331E-2</c:v>
                </c:pt>
                <c:pt idx="8">
                  <c:v>5.9360730593607303E-2</c:v>
                </c:pt>
                <c:pt idx="9">
                  <c:v>5.3073420603301079E-2</c:v>
                </c:pt>
                <c:pt idx="10">
                  <c:v>4.9840577278066789E-2</c:v>
                </c:pt>
                <c:pt idx="11">
                  <c:v>4.3094387218835399E-2</c:v>
                </c:pt>
              </c:numCache>
            </c:numRef>
          </c:val>
          <c:extLst>
            <c:ext xmlns:c16="http://schemas.microsoft.com/office/drawing/2014/chart" uri="{C3380CC4-5D6E-409C-BE32-E72D297353CC}">
              <c16:uniqueId val="{00000004-A3E2-41C6-97DE-7858EAD53026}"/>
            </c:ext>
          </c:extLst>
        </c:ser>
        <c:ser>
          <c:idx val="5"/>
          <c:order val="5"/>
          <c:tx>
            <c:strRef>
              <c:f>Sheet1!$G$1</c:f>
              <c:strCache>
                <c:ptCount val="1"/>
                <c:pt idx="0">
                  <c:v>5</c:v>
                </c:pt>
              </c:strCache>
            </c:strRef>
          </c:tx>
          <c:spPr>
            <a:solidFill>
              <a:schemeClr val="accent6"/>
            </a:solidFill>
            <a:ln>
              <a:noFill/>
            </a:ln>
            <a:effectLst/>
          </c:spPr>
          <c:invertIfNegative val="0"/>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Sheet1!$G$2:$G$13</c:f>
              <c:numCache>
                <c:formatCode>0%</c:formatCode>
                <c:ptCount val="12"/>
                <c:pt idx="0">
                  <c:v>7.7690511568669074E-2</c:v>
                </c:pt>
                <c:pt idx="1">
                  <c:v>7.3960216998191677E-2</c:v>
                </c:pt>
                <c:pt idx="2">
                  <c:v>7.1042723850057291E-2</c:v>
                </c:pt>
                <c:pt idx="3">
                  <c:v>6.5987780040733204E-2</c:v>
                </c:pt>
                <c:pt idx="4">
                  <c:v>6.6643076197216322E-2</c:v>
                </c:pt>
                <c:pt idx="5">
                  <c:v>6.4247471743010112E-2</c:v>
                </c:pt>
                <c:pt idx="6">
                  <c:v>5.8178850413897636E-2</c:v>
                </c:pt>
                <c:pt idx="7">
                  <c:v>6.0348265319686296E-2</c:v>
                </c:pt>
                <c:pt idx="8">
                  <c:v>5.3174252467226395E-2</c:v>
                </c:pt>
                <c:pt idx="9">
                  <c:v>5.5207740466704611E-2</c:v>
                </c:pt>
                <c:pt idx="10">
                  <c:v>4.3128041617721095E-2</c:v>
                </c:pt>
                <c:pt idx="11">
                  <c:v>4.2673954172797984E-2</c:v>
                </c:pt>
              </c:numCache>
            </c:numRef>
          </c:val>
          <c:extLst>
            <c:ext xmlns:c16="http://schemas.microsoft.com/office/drawing/2014/chart" uri="{C3380CC4-5D6E-409C-BE32-E72D297353CC}">
              <c16:uniqueId val="{00000005-A3E2-41C6-97DE-7858EAD53026}"/>
            </c:ext>
          </c:extLst>
        </c:ser>
        <c:ser>
          <c:idx val="6"/>
          <c:order val="6"/>
          <c:tx>
            <c:strRef>
              <c:f>Sheet1!$H$1</c:f>
              <c:strCache>
                <c:ptCount val="1"/>
                <c:pt idx="0">
                  <c:v>6</c:v>
                </c:pt>
              </c:strCache>
            </c:strRef>
          </c:tx>
          <c:spPr>
            <a:solidFill>
              <a:schemeClr val="accent1">
                <a:lumMod val="60000"/>
              </a:schemeClr>
            </a:solidFill>
            <a:ln>
              <a:noFill/>
            </a:ln>
            <a:effectLst/>
          </c:spPr>
          <c:invertIfNegative val="0"/>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Sheet1!$H$2:$H$13</c:f>
              <c:numCache>
                <c:formatCode>0%</c:formatCode>
                <c:ptCount val="12"/>
                <c:pt idx="0">
                  <c:v>7.3869666737423054E-2</c:v>
                </c:pt>
                <c:pt idx="1">
                  <c:v>7.9927667269439423E-2</c:v>
                </c:pt>
                <c:pt idx="2">
                  <c:v>6.8259944344409892E-2</c:v>
                </c:pt>
                <c:pt idx="3">
                  <c:v>6.1235573659198912E-2</c:v>
                </c:pt>
                <c:pt idx="4">
                  <c:v>6.1924982307147915E-2</c:v>
                </c:pt>
                <c:pt idx="5">
                  <c:v>6.1392028554431884E-2</c:v>
                </c:pt>
                <c:pt idx="6">
                  <c:v>5.9228168357234462E-2</c:v>
                </c:pt>
                <c:pt idx="7">
                  <c:v>5.5961717399973417E-2</c:v>
                </c:pt>
                <c:pt idx="8">
                  <c:v>5.0964795993518927E-2</c:v>
                </c:pt>
                <c:pt idx="9">
                  <c:v>5.3357996585088219E-2</c:v>
                </c:pt>
                <c:pt idx="10">
                  <c:v>4.7826816579963079E-2</c:v>
                </c:pt>
                <c:pt idx="11">
                  <c:v>4.7929367248265714E-2</c:v>
                </c:pt>
              </c:numCache>
            </c:numRef>
          </c:val>
          <c:extLst>
            <c:ext xmlns:c16="http://schemas.microsoft.com/office/drawing/2014/chart" uri="{C3380CC4-5D6E-409C-BE32-E72D297353CC}">
              <c16:uniqueId val="{00000006-A3E2-41C6-97DE-7858EAD53026}"/>
            </c:ext>
          </c:extLst>
        </c:ser>
        <c:ser>
          <c:idx val="7"/>
          <c:order val="7"/>
          <c:tx>
            <c:strRef>
              <c:f>Sheet1!$I$1</c:f>
              <c:strCache>
                <c:ptCount val="1"/>
                <c:pt idx="0">
                  <c:v>7</c:v>
                </c:pt>
              </c:strCache>
            </c:strRef>
          </c:tx>
          <c:spPr>
            <a:solidFill>
              <a:schemeClr val="accent2">
                <a:lumMod val="60000"/>
              </a:schemeClr>
            </a:solidFill>
            <a:ln>
              <a:noFill/>
            </a:ln>
            <a:effectLst/>
          </c:spPr>
          <c:invertIfNegative val="0"/>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Sheet1!$I$2:$I$13</c:f>
              <c:numCache>
                <c:formatCode>0%</c:formatCode>
                <c:ptCount val="12"/>
                <c:pt idx="0">
                  <c:v>6.47420929738909E-2</c:v>
                </c:pt>
                <c:pt idx="1">
                  <c:v>6.1844484629294753E-2</c:v>
                </c:pt>
                <c:pt idx="2">
                  <c:v>6.5313471926665576E-2</c:v>
                </c:pt>
                <c:pt idx="3">
                  <c:v>5.8384249830278345E-2</c:v>
                </c:pt>
                <c:pt idx="4">
                  <c:v>5.8622316584100026E-2</c:v>
                </c:pt>
                <c:pt idx="5">
                  <c:v>6.0440214158239143E-2</c:v>
                </c:pt>
                <c:pt idx="6">
                  <c:v>6.1793167774280053E-2</c:v>
                </c:pt>
                <c:pt idx="7">
                  <c:v>5.5961717399973417E-2</c:v>
                </c:pt>
                <c:pt idx="8">
                  <c:v>6.0833701576078952E-2</c:v>
                </c:pt>
                <c:pt idx="9">
                  <c:v>6.004553215708594E-2</c:v>
                </c:pt>
                <c:pt idx="10">
                  <c:v>5.0511830844101359E-2</c:v>
                </c:pt>
                <c:pt idx="11">
                  <c:v>5.1503048139583771E-2</c:v>
                </c:pt>
              </c:numCache>
            </c:numRef>
          </c:val>
          <c:extLst>
            <c:ext xmlns:c16="http://schemas.microsoft.com/office/drawing/2014/chart" uri="{C3380CC4-5D6E-409C-BE32-E72D297353CC}">
              <c16:uniqueId val="{00000007-A3E2-41C6-97DE-7858EAD53026}"/>
            </c:ext>
          </c:extLst>
        </c:ser>
        <c:ser>
          <c:idx val="8"/>
          <c:order val="8"/>
          <c:tx>
            <c:strRef>
              <c:f>Sheet1!$J$1</c:f>
              <c:strCache>
                <c:ptCount val="1"/>
                <c:pt idx="0">
                  <c:v>8</c:v>
                </c:pt>
              </c:strCache>
            </c:strRef>
          </c:tx>
          <c:spPr>
            <a:solidFill>
              <a:schemeClr val="accent3">
                <a:lumMod val="60000"/>
              </a:schemeClr>
            </a:solidFill>
            <a:ln>
              <a:noFill/>
            </a:ln>
            <a:effectLst/>
          </c:spPr>
          <c:invertIfNegative val="0"/>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Sheet1!$J$2:$J$13</c:f>
              <c:numCache>
                <c:formatCode>0%</c:formatCode>
                <c:ptCount val="12"/>
                <c:pt idx="0">
                  <c:v>5.9647633198896204E-2</c:v>
                </c:pt>
                <c:pt idx="1">
                  <c:v>6.1844484629294753E-2</c:v>
                </c:pt>
                <c:pt idx="2">
                  <c:v>6.4495007366181051E-2</c:v>
                </c:pt>
                <c:pt idx="3">
                  <c:v>5.8655804480651733E-2</c:v>
                </c:pt>
                <c:pt idx="4">
                  <c:v>5.4140127388535034E-2</c:v>
                </c:pt>
                <c:pt idx="5">
                  <c:v>5.4610350981558593E-2</c:v>
                </c:pt>
                <c:pt idx="6">
                  <c:v>5.3515215110178385E-2</c:v>
                </c:pt>
                <c:pt idx="7">
                  <c:v>5.410075767645886E-2</c:v>
                </c:pt>
                <c:pt idx="8">
                  <c:v>5.4352629253203714E-2</c:v>
                </c:pt>
                <c:pt idx="9">
                  <c:v>5.5776892430278883E-2</c:v>
                </c:pt>
                <c:pt idx="10">
                  <c:v>4.4973988924316158E-2</c:v>
                </c:pt>
                <c:pt idx="11">
                  <c:v>5.4235862938826991E-2</c:v>
                </c:pt>
              </c:numCache>
            </c:numRef>
          </c:val>
          <c:extLst>
            <c:ext xmlns:c16="http://schemas.microsoft.com/office/drawing/2014/chart" uri="{C3380CC4-5D6E-409C-BE32-E72D297353CC}">
              <c16:uniqueId val="{00000008-A3E2-41C6-97DE-7858EAD53026}"/>
            </c:ext>
          </c:extLst>
        </c:ser>
        <c:ser>
          <c:idx val="9"/>
          <c:order val="9"/>
          <c:tx>
            <c:strRef>
              <c:f>Sheet1!$K$1</c:f>
              <c:strCache>
                <c:ptCount val="1"/>
                <c:pt idx="0">
                  <c:v>9</c:v>
                </c:pt>
              </c:strCache>
            </c:strRef>
          </c:tx>
          <c:spPr>
            <a:solidFill>
              <a:schemeClr val="accent4">
                <a:lumMod val="60000"/>
              </a:schemeClr>
            </a:solidFill>
            <a:ln>
              <a:noFill/>
            </a:ln>
            <a:effectLst/>
          </c:spPr>
          <c:invertIfNegative val="0"/>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Sheet1!$K$2:$K$13</c:f>
              <c:numCache>
                <c:formatCode>0%</c:formatCode>
                <c:ptCount val="12"/>
                <c:pt idx="0">
                  <c:v>5.3916365952027173E-2</c:v>
                </c:pt>
                <c:pt idx="1">
                  <c:v>5.3887884267631102E-2</c:v>
                </c:pt>
                <c:pt idx="2">
                  <c:v>5.467343264036667E-2</c:v>
                </c:pt>
                <c:pt idx="3">
                  <c:v>4.9015614392396469E-2</c:v>
                </c:pt>
                <c:pt idx="4">
                  <c:v>5.7796650153338049E-2</c:v>
                </c:pt>
                <c:pt idx="5">
                  <c:v>5.1397977394408087E-2</c:v>
                </c:pt>
                <c:pt idx="6">
                  <c:v>5.0833624810539817E-2</c:v>
                </c:pt>
                <c:pt idx="7">
                  <c:v>5.0777615313040009E-2</c:v>
                </c:pt>
                <c:pt idx="8">
                  <c:v>5.4352629253203714E-2</c:v>
                </c:pt>
                <c:pt idx="9">
                  <c:v>5.9903244166192374E-2</c:v>
                </c:pt>
                <c:pt idx="10">
                  <c:v>5.4874979023326061E-2</c:v>
                </c:pt>
                <c:pt idx="11">
                  <c:v>6.0542358629388268E-2</c:v>
                </c:pt>
              </c:numCache>
            </c:numRef>
          </c:val>
          <c:extLst>
            <c:ext xmlns:c16="http://schemas.microsoft.com/office/drawing/2014/chart" uri="{C3380CC4-5D6E-409C-BE32-E72D297353CC}">
              <c16:uniqueId val="{00000009-A3E2-41C6-97DE-7858EAD53026}"/>
            </c:ext>
          </c:extLst>
        </c:ser>
        <c:ser>
          <c:idx val="10"/>
          <c:order val="10"/>
          <c:tx>
            <c:strRef>
              <c:f>Sheet1!$L$1</c:f>
              <c:strCache>
                <c:ptCount val="1"/>
                <c:pt idx="0">
                  <c:v>10</c:v>
                </c:pt>
              </c:strCache>
            </c:strRef>
          </c:tx>
          <c:spPr>
            <a:solidFill>
              <a:schemeClr val="accent5">
                <a:lumMod val="60000"/>
              </a:schemeClr>
            </a:solidFill>
            <a:ln>
              <a:noFill/>
            </a:ln>
            <a:effectLst/>
          </c:spPr>
          <c:invertIfNegative val="0"/>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Sheet1!$L$2:$L$13</c:f>
              <c:numCache>
                <c:formatCode>0%</c:formatCode>
                <c:ptCount val="12"/>
                <c:pt idx="0">
                  <c:v>4.1817023986414771E-2</c:v>
                </c:pt>
                <c:pt idx="1">
                  <c:v>4.7739602169981916E-2</c:v>
                </c:pt>
                <c:pt idx="2">
                  <c:v>4.6652479947618265E-2</c:v>
                </c:pt>
                <c:pt idx="3">
                  <c:v>4.4263408010862183E-2</c:v>
                </c:pt>
                <c:pt idx="4">
                  <c:v>4.6709129511677279E-2</c:v>
                </c:pt>
                <c:pt idx="5">
                  <c:v>5.2706722189173112E-2</c:v>
                </c:pt>
                <c:pt idx="6">
                  <c:v>4.9434534219424044E-2</c:v>
                </c:pt>
                <c:pt idx="7">
                  <c:v>5.37019805928486E-2</c:v>
                </c:pt>
                <c:pt idx="8">
                  <c:v>5.3468846663720725E-2</c:v>
                </c:pt>
                <c:pt idx="9">
                  <c:v>5.6630620375640296E-2</c:v>
                </c:pt>
                <c:pt idx="10">
                  <c:v>4.9672763886558148E-2</c:v>
                </c:pt>
                <c:pt idx="11">
                  <c:v>6.2434307336556652E-2</c:v>
                </c:pt>
              </c:numCache>
            </c:numRef>
          </c:val>
          <c:extLst>
            <c:ext xmlns:c16="http://schemas.microsoft.com/office/drawing/2014/chart" uri="{C3380CC4-5D6E-409C-BE32-E72D297353CC}">
              <c16:uniqueId val="{0000000A-A3E2-41C6-97DE-7858EAD53026}"/>
            </c:ext>
          </c:extLst>
        </c:ser>
        <c:ser>
          <c:idx val="11"/>
          <c:order val="11"/>
          <c:tx>
            <c:strRef>
              <c:f>Sheet1!$M$1</c:f>
              <c:strCache>
                <c:ptCount val="1"/>
                <c:pt idx="0">
                  <c:v>11</c:v>
                </c:pt>
              </c:strCache>
            </c:strRef>
          </c:tx>
          <c:spPr>
            <a:solidFill>
              <a:schemeClr val="accent6">
                <a:lumMod val="60000"/>
              </a:schemeClr>
            </a:solidFill>
            <a:ln>
              <a:noFill/>
            </a:ln>
            <a:effectLst/>
          </c:spPr>
          <c:invertIfNegative val="0"/>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Sheet1!$M$2:$M$13</c:f>
              <c:numCache>
                <c:formatCode>0%</c:formatCode>
                <c:ptCount val="12"/>
                <c:pt idx="0">
                  <c:v>4.7123752918700912E-2</c:v>
                </c:pt>
                <c:pt idx="1">
                  <c:v>4.0144665461121158E-2</c:v>
                </c:pt>
                <c:pt idx="2">
                  <c:v>4.4033393354067772E-2</c:v>
                </c:pt>
                <c:pt idx="3">
                  <c:v>4.2905634758995247E-2</c:v>
                </c:pt>
                <c:pt idx="4">
                  <c:v>4.3996225524887946E-2</c:v>
                </c:pt>
                <c:pt idx="5">
                  <c:v>4.4854253420582989E-2</c:v>
                </c:pt>
                <c:pt idx="6">
                  <c:v>4.6519762154599513E-2</c:v>
                </c:pt>
                <c:pt idx="7">
                  <c:v>4.9182506978598967E-2</c:v>
                </c:pt>
                <c:pt idx="8">
                  <c:v>4.5367506260126672E-2</c:v>
                </c:pt>
                <c:pt idx="9">
                  <c:v>4.9658508821855435E-2</c:v>
                </c:pt>
                <c:pt idx="10">
                  <c:v>5.3700285282765561E-2</c:v>
                </c:pt>
                <c:pt idx="11">
                  <c:v>5.8019760353163759E-2</c:v>
                </c:pt>
              </c:numCache>
            </c:numRef>
          </c:val>
          <c:extLst>
            <c:ext xmlns:c16="http://schemas.microsoft.com/office/drawing/2014/chart" uri="{C3380CC4-5D6E-409C-BE32-E72D297353CC}">
              <c16:uniqueId val="{0000000B-A3E2-41C6-97DE-7858EAD53026}"/>
            </c:ext>
          </c:extLst>
        </c:ser>
        <c:ser>
          <c:idx val="12"/>
          <c:order val="12"/>
          <c:tx>
            <c:strRef>
              <c:f>Sheet1!$N$1</c:f>
              <c:strCache>
                <c:ptCount val="1"/>
                <c:pt idx="0">
                  <c:v>12</c:v>
                </c:pt>
              </c:strCache>
            </c:strRef>
          </c:tx>
          <c:spPr>
            <a:solidFill>
              <a:schemeClr val="accent1">
                <a:lumMod val="80000"/>
                <a:lumOff val="20000"/>
              </a:schemeClr>
            </a:solidFill>
            <a:ln>
              <a:noFill/>
            </a:ln>
            <a:effectLst/>
          </c:spPr>
          <c:invertIfNegative val="0"/>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Sheet1!$N$2:$N$13</c:f>
              <c:numCache>
                <c:formatCode>0%</c:formatCode>
                <c:ptCount val="12"/>
                <c:pt idx="0">
                  <c:v>4.2029293143706223E-2</c:v>
                </c:pt>
                <c:pt idx="1">
                  <c:v>3.5623869801084992E-2</c:v>
                </c:pt>
                <c:pt idx="2">
                  <c:v>3.4866590276641019E-2</c:v>
                </c:pt>
                <c:pt idx="3">
                  <c:v>3.7610319076714187E-2</c:v>
                </c:pt>
                <c:pt idx="4">
                  <c:v>3.6919084689785324E-2</c:v>
                </c:pt>
                <c:pt idx="5">
                  <c:v>4.045211183819155E-2</c:v>
                </c:pt>
                <c:pt idx="6">
                  <c:v>4.0573627142357467E-2</c:v>
                </c:pt>
                <c:pt idx="7">
                  <c:v>4.7853250033231425E-2</c:v>
                </c:pt>
                <c:pt idx="8">
                  <c:v>4.3305346884666369E-2</c:v>
                </c:pt>
                <c:pt idx="9">
                  <c:v>4.6385885031303357E-2</c:v>
                </c:pt>
                <c:pt idx="10">
                  <c:v>5.8902500419533481E-2</c:v>
                </c:pt>
                <c:pt idx="11">
                  <c:v>5.5286945553920538E-2</c:v>
                </c:pt>
              </c:numCache>
            </c:numRef>
          </c:val>
          <c:extLst>
            <c:ext xmlns:c16="http://schemas.microsoft.com/office/drawing/2014/chart" uri="{C3380CC4-5D6E-409C-BE32-E72D297353CC}">
              <c16:uniqueId val="{0000000C-A3E2-41C6-97DE-7858EAD53026}"/>
            </c:ext>
          </c:extLst>
        </c:ser>
        <c:ser>
          <c:idx val="13"/>
          <c:order val="13"/>
          <c:tx>
            <c:strRef>
              <c:f>Sheet1!$O$1</c:f>
              <c:strCache>
                <c:ptCount val="1"/>
                <c:pt idx="0">
                  <c:v>13</c:v>
                </c:pt>
              </c:strCache>
            </c:strRef>
          </c:tx>
          <c:spPr>
            <a:solidFill>
              <a:schemeClr val="accent2">
                <a:lumMod val="80000"/>
                <a:lumOff val="20000"/>
              </a:schemeClr>
            </a:solidFill>
            <a:ln>
              <a:noFill/>
            </a:ln>
            <a:effectLst/>
          </c:spPr>
          <c:invertIfNegative val="0"/>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Sheet1!$O$2:$O$13</c:f>
              <c:numCache>
                <c:formatCode>0%</c:formatCode>
                <c:ptCount val="12"/>
                <c:pt idx="0">
                  <c:v>3.0779027807259607E-2</c:v>
                </c:pt>
                <c:pt idx="1">
                  <c:v>3.2188065099457507E-2</c:v>
                </c:pt>
                <c:pt idx="2">
                  <c:v>3.6339826485513177E-2</c:v>
                </c:pt>
                <c:pt idx="3">
                  <c:v>3.4351663272233539E-2</c:v>
                </c:pt>
                <c:pt idx="4">
                  <c:v>3.2554847841472043E-2</c:v>
                </c:pt>
                <c:pt idx="5">
                  <c:v>3.7477691850089236E-2</c:v>
                </c:pt>
                <c:pt idx="6">
                  <c:v>3.8474991255683808E-2</c:v>
                </c:pt>
                <c:pt idx="7">
                  <c:v>4.1206965306393728E-2</c:v>
                </c:pt>
                <c:pt idx="8">
                  <c:v>4.6398585947856827E-2</c:v>
                </c:pt>
                <c:pt idx="9">
                  <c:v>4.6243597040409791E-2</c:v>
                </c:pt>
                <c:pt idx="10">
                  <c:v>4.6484309447893939E-2</c:v>
                </c:pt>
                <c:pt idx="11">
                  <c:v>5.6548244692032797E-2</c:v>
                </c:pt>
              </c:numCache>
            </c:numRef>
          </c:val>
          <c:extLst>
            <c:ext xmlns:c16="http://schemas.microsoft.com/office/drawing/2014/chart" uri="{C3380CC4-5D6E-409C-BE32-E72D297353CC}">
              <c16:uniqueId val="{0000000D-A3E2-41C6-97DE-7858EAD53026}"/>
            </c:ext>
          </c:extLst>
        </c:ser>
        <c:ser>
          <c:idx val="14"/>
          <c:order val="14"/>
          <c:tx>
            <c:strRef>
              <c:f>Sheet1!$P$1</c:f>
              <c:strCache>
                <c:ptCount val="1"/>
                <c:pt idx="0">
                  <c:v>14</c:v>
                </c:pt>
              </c:strCache>
            </c:strRef>
          </c:tx>
          <c:spPr>
            <a:solidFill>
              <a:schemeClr val="accent6">
                <a:lumMod val="20000"/>
                <a:lumOff val="80000"/>
              </a:schemeClr>
            </a:solidFill>
            <a:ln>
              <a:noFill/>
            </a:ln>
            <a:effectLst/>
          </c:spPr>
          <c:invertIfNegative val="0"/>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Sheet1!$P$2:$P$13</c:f>
              <c:numCache>
                <c:formatCode>0%</c:formatCode>
                <c:ptCount val="12"/>
                <c:pt idx="0">
                  <c:v>2.0590108257270218E-2</c:v>
                </c:pt>
                <c:pt idx="1">
                  <c:v>2.2603978300180832E-2</c:v>
                </c:pt>
                <c:pt idx="2">
                  <c:v>2.8318873792764772E-2</c:v>
                </c:pt>
                <c:pt idx="3">
                  <c:v>3.0549898167006109E-2</c:v>
                </c:pt>
                <c:pt idx="4">
                  <c:v>2.8190610993158765E-2</c:v>
                </c:pt>
                <c:pt idx="5">
                  <c:v>3.0220107079119572E-2</c:v>
                </c:pt>
                <c:pt idx="6">
                  <c:v>3.2062492713069837E-2</c:v>
                </c:pt>
                <c:pt idx="7">
                  <c:v>4.04094111391732E-2</c:v>
                </c:pt>
                <c:pt idx="8">
                  <c:v>4.9491825011047284E-2</c:v>
                </c:pt>
                <c:pt idx="9">
                  <c:v>4.8947068867387596E-2</c:v>
                </c:pt>
                <c:pt idx="10">
                  <c:v>4.8833696929014937E-2</c:v>
                </c:pt>
                <c:pt idx="11">
                  <c:v>5.0031532478452809E-2</c:v>
                </c:pt>
              </c:numCache>
            </c:numRef>
          </c:val>
          <c:extLst>
            <c:ext xmlns:c16="http://schemas.microsoft.com/office/drawing/2014/chart" uri="{C3380CC4-5D6E-409C-BE32-E72D297353CC}">
              <c16:uniqueId val="{0000000E-A3E2-41C6-97DE-7858EAD53026}"/>
            </c:ext>
          </c:extLst>
        </c:ser>
        <c:dLbls>
          <c:showLegendKey val="0"/>
          <c:showVal val="0"/>
          <c:showCatName val="0"/>
          <c:showSerName val="0"/>
          <c:showPercent val="0"/>
          <c:showBubbleSize val="0"/>
        </c:dLbls>
        <c:gapWidth val="50"/>
        <c:overlap val="100"/>
        <c:axId val="494346888"/>
        <c:axId val="494347216"/>
      </c:barChart>
      <c:catAx>
        <c:axId val="494346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4347216"/>
        <c:crosses val="autoZero"/>
        <c:auto val="1"/>
        <c:lblAlgn val="ctr"/>
        <c:lblOffset val="100"/>
        <c:noMultiLvlLbl val="0"/>
      </c:catAx>
      <c:valAx>
        <c:axId val="49434721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4346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r>
              <a:rPr lang="en-US" b="1">
                <a:solidFill>
                  <a:schemeClr val="tx1"/>
                </a:solidFill>
              </a:rPr>
              <a:t>Mortality Rates by CD4 Count</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15-24</c:v>
                </c:pt>
              </c:strCache>
            </c:strRef>
          </c:tx>
          <c:spPr>
            <a:ln w="28575" cap="rnd">
              <a:solidFill>
                <a:schemeClr val="accent1">
                  <a:lumMod val="75000"/>
                </a:schemeClr>
              </a:solidFill>
              <a:round/>
            </a:ln>
            <a:effectLst/>
          </c:spPr>
          <c:marker>
            <c:symbol val="none"/>
          </c:marker>
          <c:cat>
            <c:strRef>
              <c:f>Sheet1!$A$2:$A$8</c:f>
              <c:strCache>
                <c:ptCount val="7"/>
                <c:pt idx="0">
                  <c:v>&gt; 500</c:v>
                </c:pt>
                <c:pt idx="1">
                  <c:v>350 - 500</c:v>
                </c:pt>
                <c:pt idx="2">
                  <c:v>250 - 349</c:v>
                </c:pt>
                <c:pt idx="3">
                  <c:v>200 - 249</c:v>
                </c:pt>
                <c:pt idx="4">
                  <c:v>100 - 199</c:v>
                </c:pt>
                <c:pt idx="5">
                  <c:v>50 - 99</c:v>
                </c:pt>
                <c:pt idx="6">
                  <c:v>&lt; 50</c:v>
                </c:pt>
              </c:strCache>
            </c:strRef>
          </c:cat>
          <c:val>
            <c:numRef>
              <c:f>Sheet1!$B$2:$B$8</c:f>
              <c:numCache>
                <c:formatCode>0.0000</c:formatCode>
                <c:ptCount val="7"/>
                <c:pt idx="0">
                  <c:v>5.0617225158056112E-3</c:v>
                </c:pt>
                <c:pt idx="1">
                  <c:v>7.8605449717206177E-3</c:v>
                </c:pt>
                <c:pt idx="2">
                  <c:v>1.2206000610138767E-2</c:v>
                </c:pt>
                <c:pt idx="3">
                  <c:v>1.8951426451045972E-2</c:v>
                </c:pt>
                <c:pt idx="4">
                  <c:v>2.9419094782965338E-2</c:v>
                </c:pt>
                <c:pt idx="5">
                  <c:v>4.565525756953015E-2</c:v>
                </c:pt>
                <c:pt idx="6">
                  <c:v>7.0820150992608744E-2</c:v>
                </c:pt>
              </c:numCache>
            </c:numRef>
          </c:val>
          <c:smooth val="0"/>
          <c:extLst>
            <c:ext xmlns:c16="http://schemas.microsoft.com/office/drawing/2014/chart" uri="{C3380CC4-5D6E-409C-BE32-E72D297353CC}">
              <c16:uniqueId val="{00000000-C7BD-4787-9679-7AE156E8CD22}"/>
            </c:ext>
          </c:extLst>
        </c:ser>
        <c:ser>
          <c:idx val="1"/>
          <c:order val="1"/>
          <c:tx>
            <c:strRef>
              <c:f>Sheet1!$C$1</c:f>
              <c:strCache>
                <c:ptCount val="1"/>
                <c:pt idx="0">
                  <c:v>25-34</c:v>
                </c:pt>
              </c:strCache>
            </c:strRef>
          </c:tx>
          <c:spPr>
            <a:ln w="28575" cap="rnd">
              <a:solidFill>
                <a:schemeClr val="accent2"/>
              </a:solidFill>
              <a:round/>
            </a:ln>
            <a:effectLst/>
          </c:spPr>
          <c:marker>
            <c:symbol val="none"/>
          </c:marker>
          <c:cat>
            <c:strRef>
              <c:f>Sheet1!$A$2:$A$8</c:f>
              <c:strCache>
                <c:ptCount val="7"/>
                <c:pt idx="0">
                  <c:v>&gt; 500</c:v>
                </c:pt>
                <c:pt idx="1">
                  <c:v>350 - 500</c:v>
                </c:pt>
                <c:pt idx="2">
                  <c:v>250 - 349</c:v>
                </c:pt>
                <c:pt idx="3">
                  <c:v>200 - 249</c:v>
                </c:pt>
                <c:pt idx="4">
                  <c:v>100 - 199</c:v>
                </c:pt>
                <c:pt idx="5">
                  <c:v>50 - 99</c:v>
                </c:pt>
                <c:pt idx="6">
                  <c:v>&lt; 50</c:v>
                </c:pt>
              </c:strCache>
            </c:strRef>
          </c:cat>
          <c:val>
            <c:numRef>
              <c:f>Sheet1!$C$2:$C$8</c:f>
              <c:numCache>
                <c:formatCode>0.0000</c:formatCode>
                <c:ptCount val="7"/>
                <c:pt idx="0">
                  <c:v>1.4029399583259661E-2</c:v>
                </c:pt>
                <c:pt idx="1">
                  <c:v>2.1781394041552327E-2</c:v>
                </c:pt>
                <c:pt idx="2">
                  <c:v>3.3809526644085208E-2</c:v>
                </c:pt>
                <c:pt idx="3">
                  <c:v>5.2462341925672007E-2</c:v>
                </c:pt>
                <c:pt idx="4">
                  <c:v>8.1363899313386945E-2</c:v>
                </c:pt>
                <c:pt idx="5">
                  <c:v>0.12608612897243798</c:v>
                </c:pt>
                <c:pt idx="6">
                  <c:v>0.19514726660410875</c:v>
                </c:pt>
              </c:numCache>
            </c:numRef>
          </c:val>
          <c:smooth val="0"/>
          <c:extLst>
            <c:ext xmlns:c16="http://schemas.microsoft.com/office/drawing/2014/chart" uri="{C3380CC4-5D6E-409C-BE32-E72D297353CC}">
              <c16:uniqueId val="{00000001-C7BD-4787-9679-7AE156E8CD22}"/>
            </c:ext>
          </c:extLst>
        </c:ser>
        <c:ser>
          <c:idx val="2"/>
          <c:order val="2"/>
          <c:tx>
            <c:strRef>
              <c:f>Sheet1!$D$1</c:f>
              <c:strCache>
                <c:ptCount val="1"/>
                <c:pt idx="0">
                  <c:v>35-44</c:v>
                </c:pt>
              </c:strCache>
            </c:strRef>
          </c:tx>
          <c:spPr>
            <a:ln w="28575" cap="rnd">
              <a:solidFill>
                <a:schemeClr val="accent6">
                  <a:lumMod val="60000"/>
                  <a:lumOff val="40000"/>
                </a:schemeClr>
              </a:solidFill>
              <a:round/>
            </a:ln>
            <a:effectLst/>
          </c:spPr>
          <c:marker>
            <c:symbol val="none"/>
          </c:marker>
          <c:cat>
            <c:strRef>
              <c:f>Sheet1!$A$2:$A$8</c:f>
              <c:strCache>
                <c:ptCount val="7"/>
                <c:pt idx="0">
                  <c:v>&gt; 500</c:v>
                </c:pt>
                <c:pt idx="1">
                  <c:v>350 - 500</c:v>
                </c:pt>
                <c:pt idx="2">
                  <c:v>250 - 349</c:v>
                </c:pt>
                <c:pt idx="3">
                  <c:v>200 - 249</c:v>
                </c:pt>
                <c:pt idx="4">
                  <c:v>100 - 199</c:v>
                </c:pt>
                <c:pt idx="5">
                  <c:v>50 - 99</c:v>
                </c:pt>
                <c:pt idx="6">
                  <c:v>&lt; 50</c:v>
                </c:pt>
              </c:strCache>
            </c:strRef>
          </c:cat>
          <c:val>
            <c:numRef>
              <c:f>Sheet1!$D$2:$D$8</c:f>
              <c:numCache>
                <c:formatCode>0.0000</c:formatCode>
                <c:ptCount val="7"/>
                <c:pt idx="0">
                  <c:v>2.2989034645659601E-2</c:v>
                </c:pt>
                <c:pt idx="1">
                  <c:v>3.5682844876838704E-2</c:v>
                </c:pt>
                <c:pt idx="2">
                  <c:v>5.5366320429939275E-2</c:v>
                </c:pt>
                <c:pt idx="3">
                  <c:v>8.586075296950435E-2</c:v>
                </c:pt>
                <c:pt idx="4">
                  <c:v>0.13303808537216577</c:v>
                </c:pt>
                <c:pt idx="5">
                  <c:v>0.20586712670254248</c:v>
                </c:pt>
                <c:pt idx="6">
                  <c:v>0.31791763994381328</c:v>
                </c:pt>
              </c:numCache>
            </c:numRef>
          </c:val>
          <c:smooth val="0"/>
          <c:extLst>
            <c:ext xmlns:c16="http://schemas.microsoft.com/office/drawing/2014/chart" uri="{C3380CC4-5D6E-409C-BE32-E72D297353CC}">
              <c16:uniqueId val="{00000002-C7BD-4787-9679-7AE156E8CD22}"/>
            </c:ext>
          </c:extLst>
        </c:ser>
        <c:ser>
          <c:idx val="3"/>
          <c:order val="3"/>
          <c:tx>
            <c:strRef>
              <c:f>Sheet1!$E$1</c:f>
              <c:strCache>
                <c:ptCount val="1"/>
                <c:pt idx="0">
                  <c:v>45+</c:v>
                </c:pt>
              </c:strCache>
            </c:strRef>
          </c:tx>
          <c:spPr>
            <a:ln w="28575" cap="rnd">
              <a:solidFill>
                <a:schemeClr val="accent4"/>
              </a:solidFill>
              <a:round/>
            </a:ln>
            <a:effectLst/>
          </c:spPr>
          <c:marker>
            <c:symbol val="none"/>
          </c:marker>
          <c:cat>
            <c:strRef>
              <c:f>Sheet1!$A$2:$A$8</c:f>
              <c:strCache>
                <c:ptCount val="7"/>
                <c:pt idx="0">
                  <c:v>&gt; 500</c:v>
                </c:pt>
                <c:pt idx="1">
                  <c:v>350 - 500</c:v>
                </c:pt>
                <c:pt idx="2">
                  <c:v>250 - 349</c:v>
                </c:pt>
                <c:pt idx="3">
                  <c:v>200 - 249</c:v>
                </c:pt>
                <c:pt idx="4">
                  <c:v>100 - 199</c:v>
                </c:pt>
                <c:pt idx="5">
                  <c:v>50 - 99</c:v>
                </c:pt>
                <c:pt idx="6">
                  <c:v>&lt; 50</c:v>
                </c:pt>
              </c:strCache>
            </c:strRef>
          </c:cat>
          <c:val>
            <c:numRef>
              <c:f>Sheet1!$E$2:$E$8</c:f>
              <c:numCache>
                <c:formatCode>0.0000</c:formatCode>
                <c:ptCount val="7"/>
                <c:pt idx="0">
                  <c:v>3.1940620956023569E-2</c:v>
                </c:pt>
                <c:pt idx="1">
                  <c:v>4.9564938444526252E-2</c:v>
                </c:pt>
                <c:pt idx="2">
                  <c:v>7.6876487035671959E-2</c:v>
                </c:pt>
                <c:pt idx="3">
                  <c:v>0.11914703034784146</c:v>
                </c:pt>
                <c:pt idx="4">
                  <c:v>0.18444305886202494</c:v>
                </c:pt>
                <c:pt idx="5">
                  <c:v>0.2850034957998715</c:v>
                </c:pt>
                <c:pt idx="6">
                  <c:v>0.43915075770408207</c:v>
                </c:pt>
              </c:numCache>
            </c:numRef>
          </c:val>
          <c:smooth val="0"/>
          <c:extLst>
            <c:ext xmlns:c16="http://schemas.microsoft.com/office/drawing/2014/chart" uri="{C3380CC4-5D6E-409C-BE32-E72D297353CC}">
              <c16:uniqueId val="{00000003-C7BD-4787-9679-7AE156E8CD22}"/>
            </c:ext>
          </c:extLst>
        </c:ser>
        <c:dLbls>
          <c:showLegendKey val="0"/>
          <c:showVal val="0"/>
          <c:showCatName val="0"/>
          <c:showSerName val="0"/>
          <c:showPercent val="0"/>
          <c:showBubbleSize val="0"/>
        </c:dLbls>
        <c:smooth val="0"/>
        <c:axId val="698963312"/>
        <c:axId val="698967248"/>
      </c:lineChart>
      <c:catAx>
        <c:axId val="698963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698967248"/>
        <c:crosses val="autoZero"/>
        <c:auto val="1"/>
        <c:lblAlgn val="ctr"/>
        <c:lblOffset val="100"/>
        <c:noMultiLvlLbl val="0"/>
      </c:catAx>
      <c:valAx>
        <c:axId val="69896724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98963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aseline="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1" dirty="0">
                <a:solidFill>
                  <a:schemeClr val="tx1"/>
                </a:solidFill>
              </a:rPr>
              <a:t>Annual Rates of CD4 Cell Count Decline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15-24</c:v>
                </c:pt>
              </c:strCache>
            </c:strRef>
          </c:tx>
          <c:spPr>
            <a:ln w="28575" cap="rnd">
              <a:solidFill>
                <a:schemeClr val="accent1">
                  <a:lumMod val="75000"/>
                </a:schemeClr>
              </a:solidFill>
              <a:round/>
            </a:ln>
            <a:effectLst/>
          </c:spPr>
          <c:marker>
            <c:symbol val="none"/>
          </c:marker>
          <c:cat>
            <c:strRef>
              <c:f>Sheet1!$A$2:$A$6</c:f>
              <c:strCache>
                <c:ptCount val="5"/>
                <c:pt idx="0">
                  <c:v>350 - 500</c:v>
                </c:pt>
                <c:pt idx="1">
                  <c:v>250 - 349</c:v>
                </c:pt>
                <c:pt idx="2">
                  <c:v>200 - 249</c:v>
                </c:pt>
                <c:pt idx="3">
                  <c:v>100 - 199</c:v>
                </c:pt>
                <c:pt idx="4">
                  <c:v>50 - 99</c:v>
                </c:pt>
              </c:strCache>
            </c:strRef>
          </c:cat>
          <c:val>
            <c:numRef>
              <c:f>Sheet1!$B$2:$B$6</c:f>
              <c:numCache>
                <c:formatCode>0</c:formatCode>
                <c:ptCount val="5"/>
                <c:pt idx="0">
                  <c:v>30.188925000000001</c:v>
                </c:pt>
                <c:pt idx="1">
                  <c:v>24.08193</c:v>
                </c:pt>
                <c:pt idx="2">
                  <c:v>20.027065</c:v>
                </c:pt>
                <c:pt idx="3">
                  <c:v>15.09953</c:v>
                </c:pt>
                <c:pt idx="4">
                  <c:v>9.6182149999999993</c:v>
                </c:pt>
              </c:numCache>
            </c:numRef>
          </c:val>
          <c:smooth val="0"/>
          <c:extLst>
            <c:ext xmlns:c16="http://schemas.microsoft.com/office/drawing/2014/chart" uri="{C3380CC4-5D6E-409C-BE32-E72D297353CC}">
              <c16:uniqueId val="{00000000-F544-4752-B948-C4AACF46FF14}"/>
            </c:ext>
          </c:extLst>
        </c:ser>
        <c:ser>
          <c:idx val="1"/>
          <c:order val="1"/>
          <c:tx>
            <c:strRef>
              <c:f>Sheet1!$C$1</c:f>
              <c:strCache>
                <c:ptCount val="1"/>
                <c:pt idx="0">
                  <c:v>25-34</c:v>
                </c:pt>
              </c:strCache>
            </c:strRef>
          </c:tx>
          <c:spPr>
            <a:ln w="28575" cap="rnd">
              <a:solidFill>
                <a:schemeClr val="accent2"/>
              </a:solidFill>
              <a:round/>
            </a:ln>
            <a:effectLst/>
          </c:spPr>
          <c:marker>
            <c:symbol val="none"/>
          </c:marker>
          <c:cat>
            <c:strRef>
              <c:f>Sheet1!$A$2:$A$6</c:f>
              <c:strCache>
                <c:ptCount val="5"/>
                <c:pt idx="0">
                  <c:v>350 - 500</c:v>
                </c:pt>
                <c:pt idx="1">
                  <c:v>250 - 349</c:v>
                </c:pt>
                <c:pt idx="2">
                  <c:v>200 - 249</c:v>
                </c:pt>
                <c:pt idx="3">
                  <c:v>100 - 199</c:v>
                </c:pt>
                <c:pt idx="4">
                  <c:v>50 - 99</c:v>
                </c:pt>
              </c:strCache>
            </c:strRef>
          </c:cat>
          <c:val>
            <c:numRef>
              <c:f>Sheet1!$C$2:$C$6</c:f>
              <c:numCache>
                <c:formatCode>0</c:formatCode>
                <c:ptCount val="5"/>
                <c:pt idx="0">
                  <c:v>41.273040000000002</c:v>
                </c:pt>
                <c:pt idx="1">
                  <c:v>32.923810000000003</c:v>
                </c:pt>
                <c:pt idx="2">
                  <c:v>27.38017</c:v>
                </c:pt>
                <c:pt idx="3">
                  <c:v>20.643450000000001</c:v>
                </c:pt>
                <c:pt idx="4">
                  <c:v>13.149625000000002</c:v>
                </c:pt>
              </c:numCache>
            </c:numRef>
          </c:val>
          <c:smooth val="0"/>
          <c:extLst>
            <c:ext xmlns:c16="http://schemas.microsoft.com/office/drawing/2014/chart" uri="{C3380CC4-5D6E-409C-BE32-E72D297353CC}">
              <c16:uniqueId val="{00000001-F544-4752-B948-C4AACF46FF14}"/>
            </c:ext>
          </c:extLst>
        </c:ser>
        <c:ser>
          <c:idx val="2"/>
          <c:order val="2"/>
          <c:tx>
            <c:strRef>
              <c:f>Sheet1!$D$1</c:f>
              <c:strCache>
                <c:ptCount val="1"/>
                <c:pt idx="0">
                  <c:v>35-44</c:v>
                </c:pt>
              </c:strCache>
            </c:strRef>
          </c:tx>
          <c:spPr>
            <a:ln w="28575" cap="rnd">
              <a:solidFill>
                <a:schemeClr val="accent6">
                  <a:lumMod val="60000"/>
                  <a:lumOff val="40000"/>
                </a:schemeClr>
              </a:solidFill>
              <a:round/>
            </a:ln>
            <a:effectLst/>
          </c:spPr>
          <c:marker>
            <c:symbol val="none"/>
          </c:marker>
          <c:cat>
            <c:strRef>
              <c:f>Sheet1!$A$2:$A$6</c:f>
              <c:strCache>
                <c:ptCount val="5"/>
                <c:pt idx="0">
                  <c:v>350 - 500</c:v>
                </c:pt>
                <c:pt idx="1">
                  <c:v>250 - 349</c:v>
                </c:pt>
                <c:pt idx="2">
                  <c:v>200 - 249</c:v>
                </c:pt>
                <c:pt idx="3">
                  <c:v>100 - 199</c:v>
                </c:pt>
                <c:pt idx="4">
                  <c:v>50 - 99</c:v>
                </c:pt>
              </c:strCache>
            </c:strRef>
          </c:cat>
          <c:val>
            <c:numRef>
              <c:f>Sheet1!$D$2:$D$6</c:f>
              <c:numCache>
                <c:formatCode>0</c:formatCode>
                <c:ptCount val="5"/>
                <c:pt idx="0">
                  <c:v>52.357154999999999</c:v>
                </c:pt>
                <c:pt idx="1">
                  <c:v>41.765689999999999</c:v>
                </c:pt>
                <c:pt idx="2">
                  <c:v>34.733274999999999</c:v>
                </c:pt>
                <c:pt idx="3">
                  <c:v>26.187369999999998</c:v>
                </c:pt>
                <c:pt idx="4">
                  <c:v>16.681035000000001</c:v>
                </c:pt>
              </c:numCache>
            </c:numRef>
          </c:val>
          <c:smooth val="0"/>
          <c:extLst>
            <c:ext xmlns:c16="http://schemas.microsoft.com/office/drawing/2014/chart" uri="{C3380CC4-5D6E-409C-BE32-E72D297353CC}">
              <c16:uniqueId val="{00000002-F544-4752-B948-C4AACF46FF14}"/>
            </c:ext>
          </c:extLst>
        </c:ser>
        <c:ser>
          <c:idx val="3"/>
          <c:order val="3"/>
          <c:tx>
            <c:strRef>
              <c:f>Sheet1!$E$1</c:f>
              <c:strCache>
                <c:ptCount val="1"/>
                <c:pt idx="0">
                  <c:v>45+</c:v>
                </c:pt>
              </c:strCache>
            </c:strRef>
          </c:tx>
          <c:spPr>
            <a:ln w="28575" cap="rnd">
              <a:solidFill>
                <a:schemeClr val="accent4"/>
              </a:solidFill>
              <a:round/>
            </a:ln>
            <a:effectLst/>
          </c:spPr>
          <c:marker>
            <c:symbol val="none"/>
          </c:marker>
          <c:cat>
            <c:strRef>
              <c:f>Sheet1!$A$2:$A$6</c:f>
              <c:strCache>
                <c:ptCount val="5"/>
                <c:pt idx="0">
                  <c:v>350 - 500</c:v>
                </c:pt>
                <c:pt idx="1">
                  <c:v>250 - 349</c:v>
                </c:pt>
                <c:pt idx="2">
                  <c:v>200 - 249</c:v>
                </c:pt>
                <c:pt idx="3">
                  <c:v>100 - 199</c:v>
                </c:pt>
                <c:pt idx="4">
                  <c:v>50 - 99</c:v>
                </c:pt>
              </c:strCache>
            </c:strRef>
          </c:cat>
          <c:val>
            <c:numRef>
              <c:f>Sheet1!$E$2:$E$6</c:f>
              <c:numCache>
                <c:formatCode>0</c:formatCode>
                <c:ptCount val="5"/>
                <c:pt idx="0">
                  <c:v>63.441269999999996</c:v>
                </c:pt>
                <c:pt idx="1">
                  <c:v>50.607570000000003</c:v>
                </c:pt>
                <c:pt idx="2">
                  <c:v>42.086379999999998</c:v>
                </c:pt>
                <c:pt idx="3">
                  <c:v>31.731280000000002</c:v>
                </c:pt>
                <c:pt idx="4">
                  <c:v>20.212440000000001</c:v>
                </c:pt>
              </c:numCache>
            </c:numRef>
          </c:val>
          <c:smooth val="0"/>
          <c:extLst>
            <c:ext xmlns:c16="http://schemas.microsoft.com/office/drawing/2014/chart" uri="{C3380CC4-5D6E-409C-BE32-E72D297353CC}">
              <c16:uniqueId val="{00000003-F544-4752-B948-C4AACF46FF14}"/>
            </c:ext>
          </c:extLst>
        </c:ser>
        <c:dLbls>
          <c:showLegendKey val="0"/>
          <c:showVal val="0"/>
          <c:showCatName val="0"/>
          <c:showSerName val="0"/>
          <c:showPercent val="0"/>
          <c:showBubbleSize val="0"/>
        </c:dLbls>
        <c:smooth val="0"/>
        <c:axId val="502524272"/>
        <c:axId val="502523616"/>
      </c:lineChart>
      <c:catAx>
        <c:axId val="502524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02523616"/>
        <c:crosses val="autoZero"/>
        <c:auto val="1"/>
        <c:lblAlgn val="ctr"/>
        <c:lblOffset val="100"/>
        <c:noMultiLvlLbl val="0"/>
      </c:catAx>
      <c:valAx>
        <c:axId val="5025236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02524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By Age (Duration=12+)</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15-24</c:v>
                </c:pt>
              </c:strCache>
            </c:strRef>
          </c:tx>
          <c:spPr>
            <a:ln w="38100" cap="rnd">
              <a:solidFill>
                <a:schemeClr val="accent1">
                  <a:lumMod val="75000"/>
                </a:schemeClr>
              </a:solidFill>
              <a:round/>
            </a:ln>
            <a:effectLst/>
          </c:spPr>
          <c:marker>
            <c:symbol val="none"/>
          </c:marker>
          <c:cat>
            <c:strRef>
              <c:f>Sheet1!$A$2:$A$8</c:f>
              <c:strCache>
                <c:ptCount val="7"/>
                <c:pt idx="0">
                  <c:v>&gt; 500</c:v>
                </c:pt>
                <c:pt idx="1">
                  <c:v>350 - 499</c:v>
                </c:pt>
                <c:pt idx="2">
                  <c:v>250 - 349</c:v>
                </c:pt>
                <c:pt idx="3">
                  <c:v>200 - 249</c:v>
                </c:pt>
                <c:pt idx="4">
                  <c:v>100 - 199</c:v>
                </c:pt>
                <c:pt idx="5">
                  <c:v>50 - 99</c:v>
                </c:pt>
                <c:pt idx="6">
                  <c:v>&lt; 50</c:v>
                </c:pt>
              </c:strCache>
            </c:strRef>
          </c:cat>
          <c:val>
            <c:numRef>
              <c:f>Sheet1!$B$2:$B$8</c:f>
              <c:numCache>
                <c:formatCode>0.00000</c:formatCode>
                <c:ptCount val="7"/>
                <c:pt idx="0">
                  <c:v>5.3286928581601119E-3</c:v>
                </c:pt>
                <c:pt idx="1">
                  <c:v>1.1138620332930142E-2</c:v>
                </c:pt>
                <c:pt idx="2">
                  <c:v>1.0833638810599767E-2</c:v>
                </c:pt>
                <c:pt idx="3">
                  <c:v>1.2942389138930227E-2</c:v>
                </c:pt>
                <c:pt idx="4">
                  <c:v>1.5253404467799395E-2</c:v>
                </c:pt>
                <c:pt idx="5">
                  <c:v>2.2744925256696354E-2</c:v>
                </c:pt>
                <c:pt idx="6">
                  <c:v>2.9938419716107671E-2</c:v>
                </c:pt>
              </c:numCache>
            </c:numRef>
          </c:val>
          <c:smooth val="0"/>
          <c:extLst>
            <c:ext xmlns:c16="http://schemas.microsoft.com/office/drawing/2014/chart" uri="{C3380CC4-5D6E-409C-BE32-E72D297353CC}">
              <c16:uniqueId val="{00000000-60F8-4DCD-A654-858A155D0171}"/>
            </c:ext>
          </c:extLst>
        </c:ser>
        <c:ser>
          <c:idx val="1"/>
          <c:order val="1"/>
          <c:tx>
            <c:strRef>
              <c:f>Sheet1!$C$1</c:f>
              <c:strCache>
                <c:ptCount val="1"/>
                <c:pt idx="0">
                  <c:v>25-34</c:v>
                </c:pt>
              </c:strCache>
            </c:strRef>
          </c:tx>
          <c:spPr>
            <a:ln w="38100" cap="rnd">
              <a:solidFill>
                <a:schemeClr val="accent2"/>
              </a:solidFill>
              <a:round/>
            </a:ln>
            <a:effectLst/>
          </c:spPr>
          <c:marker>
            <c:symbol val="none"/>
          </c:marker>
          <c:cat>
            <c:strRef>
              <c:f>Sheet1!$A$2:$A$8</c:f>
              <c:strCache>
                <c:ptCount val="7"/>
                <c:pt idx="0">
                  <c:v>&gt; 500</c:v>
                </c:pt>
                <c:pt idx="1">
                  <c:v>350 - 499</c:v>
                </c:pt>
                <c:pt idx="2">
                  <c:v>250 - 349</c:v>
                </c:pt>
                <c:pt idx="3">
                  <c:v>200 - 249</c:v>
                </c:pt>
                <c:pt idx="4">
                  <c:v>100 - 199</c:v>
                </c:pt>
                <c:pt idx="5">
                  <c:v>50 - 99</c:v>
                </c:pt>
                <c:pt idx="6">
                  <c:v>&lt; 50</c:v>
                </c:pt>
              </c:strCache>
            </c:strRef>
          </c:cat>
          <c:val>
            <c:numRef>
              <c:f>Sheet1!$C$2:$C$8</c:f>
              <c:numCache>
                <c:formatCode>0.00000</c:formatCode>
                <c:ptCount val="7"/>
                <c:pt idx="0">
                  <c:v>2.116172563593751E-3</c:v>
                </c:pt>
                <c:pt idx="1">
                  <c:v>6.6377854702931094E-3</c:v>
                </c:pt>
                <c:pt idx="2">
                  <c:v>6.4004316661944727E-3</c:v>
                </c:pt>
                <c:pt idx="3">
                  <c:v>8.0415799839646408E-3</c:v>
                </c:pt>
                <c:pt idx="4">
                  <c:v>9.8401423212696355E-3</c:v>
                </c:pt>
                <c:pt idx="5">
                  <c:v>1.5670465890192307E-2</c:v>
                </c:pt>
                <c:pt idx="6">
                  <c:v>2.126884857796105E-2</c:v>
                </c:pt>
              </c:numCache>
            </c:numRef>
          </c:val>
          <c:smooth val="0"/>
          <c:extLst>
            <c:ext xmlns:c16="http://schemas.microsoft.com/office/drawing/2014/chart" uri="{C3380CC4-5D6E-409C-BE32-E72D297353CC}">
              <c16:uniqueId val="{00000001-60F8-4DCD-A654-858A155D0171}"/>
            </c:ext>
          </c:extLst>
        </c:ser>
        <c:ser>
          <c:idx val="2"/>
          <c:order val="2"/>
          <c:tx>
            <c:strRef>
              <c:f>Sheet1!$D$1</c:f>
              <c:strCache>
                <c:ptCount val="1"/>
                <c:pt idx="0">
                  <c:v>35-44</c:v>
                </c:pt>
              </c:strCache>
            </c:strRef>
          </c:tx>
          <c:spPr>
            <a:ln w="38100" cap="rnd">
              <a:solidFill>
                <a:schemeClr val="bg2"/>
              </a:solidFill>
              <a:round/>
            </a:ln>
            <a:effectLst/>
          </c:spPr>
          <c:marker>
            <c:symbol val="none"/>
          </c:marker>
          <c:cat>
            <c:strRef>
              <c:f>Sheet1!$A$2:$A$8</c:f>
              <c:strCache>
                <c:ptCount val="7"/>
                <c:pt idx="0">
                  <c:v>&gt; 500</c:v>
                </c:pt>
                <c:pt idx="1">
                  <c:v>350 - 499</c:v>
                </c:pt>
                <c:pt idx="2">
                  <c:v>250 - 349</c:v>
                </c:pt>
                <c:pt idx="3">
                  <c:v>200 - 249</c:v>
                </c:pt>
                <c:pt idx="4">
                  <c:v>100 - 199</c:v>
                </c:pt>
                <c:pt idx="5">
                  <c:v>50 - 99</c:v>
                </c:pt>
                <c:pt idx="6">
                  <c:v>&lt; 50</c:v>
                </c:pt>
              </c:strCache>
            </c:strRef>
          </c:cat>
          <c:val>
            <c:numRef>
              <c:f>Sheet1!$D$2:$D$8</c:f>
              <c:numCache>
                <c:formatCode>0.00000</c:formatCode>
                <c:ptCount val="7"/>
                <c:pt idx="0">
                  <c:v>0</c:v>
                </c:pt>
                <c:pt idx="1">
                  <c:v>3.5426654670982598E-3</c:v>
                </c:pt>
                <c:pt idx="2">
                  <c:v>3.3318884355462521E-3</c:v>
                </c:pt>
                <c:pt idx="3">
                  <c:v>4.7892755293398506E-3</c:v>
                </c:pt>
                <c:pt idx="4">
                  <c:v>6.3864508177580116E-3</c:v>
                </c:pt>
                <c:pt idx="5">
                  <c:v>1.1563946495621827E-2</c:v>
                </c:pt>
                <c:pt idx="6">
                  <c:v>1.6535471973804901E-2</c:v>
                </c:pt>
              </c:numCache>
            </c:numRef>
          </c:val>
          <c:smooth val="0"/>
          <c:extLst>
            <c:ext xmlns:c16="http://schemas.microsoft.com/office/drawing/2014/chart" uri="{C3380CC4-5D6E-409C-BE32-E72D297353CC}">
              <c16:uniqueId val="{00000002-60F8-4DCD-A654-858A155D0171}"/>
            </c:ext>
          </c:extLst>
        </c:ser>
        <c:ser>
          <c:idx val="3"/>
          <c:order val="3"/>
          <c:tx>
            <c:strRef>
              <c:f>Sheet1!$E$1</c:f>
              <c:strCache>
                <c:ptCount val="1"/>
                <c:pt idx="0">
                  <c:v>45+</c:v>
                </c:pt>
              </c:strCache>
            </c:strRef>
          </c:tx>
          <c:spPr>
            <a:ln w="38100" cap="rnd">
              <a:solidFill>
                <a:schemeClr val="accent4"/>
              </a:solidFill>
              <a:round/>
            </a:ln>
            <a:effectLst/>
          </c:spPr>
          <c:marker>
            <c:symbol val="none"/>
          </c:marker>
          <c:cat>
            <c:strRef>
              <c:f>Sheet1!$A$2:$A$8</c:f>
              <c:strCache>
                <c:ptCount val="7"/>
                <c:pt idx="0">
                  <c:v>&gt; 500</c:v>
                </c:pt>
                <c:pt idx="1">
                  <c:v>350 - 499</c:v>
                </c:pt>
                <c:pt idx="2">
                  <c:v>250 - 349</c:v>
                </c:pt>
                <c:pt idx="3">
                  <c:v>200 - 249</c:v>
                </c:pt>
                <c:pt idx="4">
                  <c:v>100 - 199</c:v>
                </c:pt>
                <c:pt idx="5">
                  <c:v>50 - 99</c:v>
                </c:pt>
                <c:pt idx="6">
                  <c:v>&lt; 50</c:v>
                </c:pt>
              </c:strCache>
            </c:strRef>
          </c:cat>
          <c:val>
            <c:numRef>
              <c:f>Sheet1!$E$2:$E$8</c:f>
              <c:numCache>
                <c:formatCode>0.00000</c:formatCode>
                <c:ptCount val="7"/>
                <c:pt idx="0">
                  <c:v>0</c:v>
                </c:pt>
                <c:pt idx="1">
                  <c:v>3.0970815501143193E-3</c:v>
                </c:pt>
                <c:pt idx="2">
                  <c:v>2.8472537521833149E-3</c:v>
                </c:pt>
                <c:pt idx="3">
                  <c:v>4.5746516839911119E-3</c:v>
                </c:pt>
                <c:pt idx="4">
                  <c:v>6.4677364393709979E-3</c:v>
                </c:pt>
                <c:pt idx="5">
                  <c:v>1.2604469338936816E-2</c:v>
                </c:pt>
                <c:pt idx="6">
                  <c:v>1.8497071836595179E-2</c:v>
                </c:pt>
              </c:numCache>
            </c:numRef>
          </c:val>
          <c:smooth val="0"/>
          <c:extLst>
            <c:ext xmlns:c16="http://schemas.microsoft.com/office/drawing/2014/chart" uri="{C3380CC4-5D6E-409C-BE32-E72D297353CC}">
              <c16:uniqueId val="{00000003-60F8-4DCD-A654-858A155D0171}"/>
            </c:ext>
          </c:extLst>
        </c:ser>
        <c:dLbls>
          <c:showLegendKey val="0"/>
          <c:showVal val="0"/>
          <c:showCatName val="0"/>
          <c:showSerName val="0"/>
          <c:showPercent val="0"/>
          <c:showBubbleSize val="0"/>
        </c:dLbls>
        <c:smooth val="0"/>
        <c:axId val="321360240"/>
        <c:axId val="321360568"/>
      </c:lineChart>
      <c:catAx>
        <c:axId val="32136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1360568"/>
        <c:crosses val="autoZero"/>
        <c:auto val="1"/>
        <c:lblAlgn val="ctr"/>
        <c:lblOffset val="100"/>
        <c:noMultiLvlLbl val="0"/>
      </c:catAx>
      <c:valAx>
        <c:axId val="321360568"/>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1360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rPr>
              <a:t>By Duration on Treatment (Age=</a:t>
            </a:r>
            <a:r>
              <a:rPr lang="en-US" sz="1600" baseline="0" dirty="0">
                <a:solidFill>
                  <a:schemeClr val="tx1"/>
                </a:solidFill>
              </a:rPr>
              <a:t>25-34</a:t>
            </a:r>
            <a:r>
              <a:rPr lang="en-US" sz="1600" dirty="0">
                <a:solidFill>
                  <a:schemeClr val="tx1"/>
                </a:solidFill>
              </a:rPr>
              <a: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0-6 mo</c:v>
                </c:pt>
              </c:strCache>
            </c:strRef>
          </c:tx>
          <c:spPr>
            <a:ln w="38100" cap="rnd">
              <a:solidFill>
                <a:schemeClr val="accent1">
                  <a:lumMod val="75000"/>
                </a:schemeClr>
              </a:solidFill>
              <a:round/>
            </a:ln>
            <a:effectLst/>
          </c:spPr>
          <c:marker>
            <c:symbol val="none"/>
          </c:marker>
          <c:cat>
            <c:strRef>
              <c:f>Sheet1!$A$2:$A$8</c:f>
              <c:strCache>
                <c:ptCount val="7"/>
                <c:pt idx="0">
                  <c:v>&gt; 500</c:v>
                </c:pt>
                <c:pt idx="1">
                  <c:v>350 - 499</c:v>
                </c:pt>
                <c:pt idx="2">
                  <c:v>250 - 349</c:v>
                </c:pt>
                <c:pt idx="3">
                  <c:v>200 - 249</c:v>
                </c:pt>
                <c:pt idx="4">
                  <c:v>100 - 199</c:v>
                </c:pt>
                <c:pt idx="5">
                  <c:v>50 - 99</c:v>
                </c:pt>
                <c:pt idx="6">
                  <c:v>&lt; 50</c:v>
                </c:pt>
              </c:strCache>
            </c:strRef>
          </c:cat>
          <c:val>
            <c:numRef>
              <c:f>Sheet1!$B$2:$B$8</c:f>
              <c:numCache>
                <c:formatCode>0.00000</c:formatCode>
                <c:ptCount val="7"/>
                <c:pt idx="0">
                  <c:v>2.9708648481126882E-2</c:v>
                </c:pt>
                <c:pt idx="1">
                  <c:v>3.8335595063525817E-2</c:v>
                </c:pt>
                <c:pt idx="2">
                  <c:v>4.3444016141749954E-2</c:v>
                </c:pt>
                <c:pt idx="3">
                  <c:v>5.6599303552450714E-2</c:v>
                </c:pt>
                <c:pt idx="4">
                  <c:v>8.3081009087494676E-2</c:v>
                </c:pt>
                <c:pt idx="5">
                  <c:v>0.14628896353757603</c:v>
                </c:pt>
                <c:pt idx="6">
                  <c:v>0.25634705366621358</c:v>
                </c:pt>
              </c:numCache>
            </c:numRef>
          </c:val>
          <c:smooth val="0"/>
          <c:extLst>
            <c:ext xmlns:c16="http://schemas.microsoft.com/office/drawing/2014/chart" uri="{C3380CC4-5D6E-409C-BE32-E72D297353CC}">
              <c16:uniqueId val="{00000000-B89F-4F16-B666-832DA8BF230F}"/>
            </c:ext>
          </c:extLst>
        </c:ser>
        <c:ser>
          <c:idx val="1"/>
          <c:order val="1"/>
          <c:tx>
            <c:strRef>
              <c:f>Sheet1!$C$1</c:f>
              <c:strCache>
                <c:ptCount val="1"/>
                <c:pt idx="0">
                  <c:v>7-12 mo</c:v>
                </c:pt>
              </c:strCache>
            </c:strRef>
          </c:tx>
          <c:spPr>
            <a:ln w="38100" cap="rnd">
              <a:solidFill>
                <a:schemeClr val="accent2"/>
              </a:solidFill>
              <a:round/>
            </a:ln>
            <a:effectLst/>
          </c:spPr>
          <c:marker>
            <c:symbol val="none"/>
          </c:marker>
          <c:cat>
            <c:strRef>
              <c:f>Sheet1!$A$2:$A$8</c:f>
              <c:strCache>
                <c:ptCount val="7"/>
                <c:pt idx="0">
                  <c:v>&gt; 500</c:v>
                </c:pt>
                <c:pt idx="1">
                  <c:v>350 - 499</c:v>
                </c:pt>
                <c:pt idx="2">
                  <c:v>250 - 349</c:v>
                </c:pt>
                <c:pt idx="3">
                  <c:v>200 - 249</c:v>
                </c:pt>
                <c:pt idx="4">
                  <c:v>100 - 199</c:v>
                </c:pt>
                <c:pt idx="5">
                  <c:v>50 - 99</c:v>
                </c:pt>
                <c:pt idx="6">
                  <c:v>&lt; 50</c:v>
                </c:pt>
              </c:strCache>
            </c:strRef>
          </c:cat>
          <c:val>
            <c:numRef>
              <c:f>Sheet1!$C$2:$C$8</c:f>
              <c:numCache>
                <c:formatCode>0.00000</c:formatCode>
                <c:ptCount val="7"/>
                <c:pt idx="0">
                  <c:v>1.035658088975505E-2</c:v>
                </c:pt>
                <c:pt idx="1">
                  <c:v>1.4082028871536856E-2</c:v>
                </c:pt>
                <c:pt idx="2">
                  <c:v>1.6288041950925796E-2</c:v>
                </c:pt>
                <c:pt idx="3">
                  <c:v>2.196900200624197E-2</c:v>
                </c:pt>
                <c:pt idx="4">
                  <c:v>3.3404822953708176E-2</c:v>
                </c:pt>
                <c:pt idx="5">
                  <c:v>6.0700453463237949E-2</c:v>
                </c:pt>
                <c:pt idx="6">
                  <c:v>0.10822777797281871</c:v>
                </c:pt>
              </c:numCache>
            </c:numRef>
          </c:val>
          <c:smooth val="0"/>
          <c:extLst>
            <c:ext xmlns:c16="http://schemas.microsoft.com/office/drawing/2014/chart" uri="{C3380CC4-5D6E-409C-BE32-E72D297353CC}">
              <c16:uniqueId val="{00000001-B89F-4F16-B666-832DA8BF230F}"/>
            </c:ext>
          </c:extLst>
        </c:ser>
        <c:ser>
          <c:idx val="2"/>
          <c:order val="2"/>
          <c:tx>
            <c:strRef>
              <c:f>Sheet1!$D$1</c:f>
              <c:strCache>
                <c:ptCount val="1"/>
                <c:pt idx="0">
                  <c:v>12+mo</c:v>
                </c:pt>
              </c:strCache>
            </c:strRef>
          </c:tx>
          <c:spPr>
            <a:ln w="38100" cap="rnd">
              <a:solidFill>
                <a:schemeClr val="tx1"/>
              </a:solidFill>
              <a:round/>
            </a:ln>
            <a:effectLst/>
          </c:spPr>
          <c:marker>
            <c:symbol val="none"/>
          </c:marker>
          <c:cat>
            <c:strRef>
              <c:f>Sheet1!$A$2:$A$8</c:f>
              <c:strCache>
                <c:ptCount val="7"/>
                <c:pt idx="0">
                  <c:v>&gt; 500</c:v>
                </c:pt>
                <c:pt idx="1">
                  <c:v>350 - 499</c:v>
                </c:pt>
                <c:pt idx="2">
                  <c:v>250 - 349</c:v>
                </c:pt>
                <c:pt idx="3">
                  <c:v>200 - 249</c:v>
                </c:pt>
                <c:pt idx="4">
                  <c:v>100 - 199</c:v>
                </c:pt>
                <c:pt idx="5">
                  <c:v>50 - 99</c:v>
                </c:pt>
                <c:pt idx="6">
                  <c:v>&lt; 50</c:v>
                </c:pt>
              </c:strCache>
            </c:strRef>
          </c:cat>
          <c:val>
            <c:numRef>
              <c:f>Sheet1!$D$2:$D$8</c:f>
              <c:numCache>
                <c:formatCode>0.00000</c:formatCode>
                <c:ptCount val="7"/>
                <c:pt idx="0">
                  <c:v>2.116172563593751E-3</c:v>
                </c:pt>
                <c:pt idx="1">
                  <c:v>6.6377854702931094E-3</c:v>
                </c:pt>
                <c:pt idx="2">
                  <c:v>6.4004316661944727E-3</c:v>
                </c:pt>
                <c:pt idx="3">
                  <c:v>8.0415799839646408E-3</c:v>
                </c:pt>
                <c:pt idx="4">
                  <c:v>9.8401423212696355E-3</c:v>
                </c:pt>
                <c:pt idx="5">
                  <c:v>1.5670465890192307E-2</c:v>
                </c:pt>
                <c:pt idx="6">
                  <c:v>2.126884857796105E-2</c:v>
                </c:pt>
              </c:numCache>
            </c:numRef>
          </c:val>
          <c:smooth val="0"/>
          <c:extLst>
            <c:ext xmlns:c16="http://schemas.microsoft.com/office/drawing/2014/chart" uri="{C3380CC4-5D6E-409C-BE32-E72D297353CC}">
              <c16:uniqueId val="{00000002-B89F-4F16-B666-832DA8BF230F}"/>
            </c:ext>
          </c:extLst>
        </c:ser>
        <c:dLbls>
          <c:showLegendKey val="0"/>
          <c:showVal val="0"/>
          <c:showCatName val="0"/>
          <c:showSerName val="0"/>
          <c:showPercent val="0"/>
          <c:showBubbleSize val="0"/>
        </c:dLbls>
        <c:smooth val="0"/>
        <c:axId val="697431288"/>
        <c:axId val="697431616"/>
      </c:lineChart>
      <c:catAx>
        <c:axId val="697431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97431616"/>
        <c:crosses val="autoZero"/>
        <c:auto val="1"/>
        <c:lblAlgn val="ctr"/>
        <c:lblOffset val="100"/>
        <c:noMultiLvlLbl val="0"/>
      </c:catAx>
      <c:valAx>
        <c:axId val="6974316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97431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By Region (Sex=Female)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Asia-Pacific</c:v>
                </c:pt>
              </c:strCache>
            </c:strRef>
          </c:tx>
          <c:spPr>
            <a:ln w="38100" cap="rnd">
              <a:solidFill>
                <a:schemeClr val="accent1">
                  <a:lumMod val="75000"/>
                </a:schemeClr>
              </a:solidFill>
              <a:round/>
            </a:ln>
            <a:effectLst/>
          </c:spPr>
          <c:marker>
            <c:symbol val="none"/>
          </c:marker>
          <c:cat>
            <c:strRef>
              <c:f>Sheet1!$A$2:$A$8</c:f>
              <c:strCache>
                <c:ptCount val="7"/>
                <c:pt idx="0">
                  <c:v>&gt; 500</c:v>
                </c:pt>
                <c:pt idx="1">
                  <c:v>350 - 499</c:v>
                </c:pt>
                <c:pt idx="2">
                  <c:v>250 - 349</c:v>
                </c:pt>
                <c:pt idx="3">
                  <c:v>200 - 249</c:v>
                </c:pt>
                <c:pt idx="4">
                  <c:v>100 - 199</c:v>
                </c:pt>
                <c:pt idx="5">
                  <c:v>50 - 99</c:v>
                </c:pt>
                <c:pt idx="6">
                  <c:v>&lt; 50</c:v>
                </c:pt>
              </c:strCache>
            </c:strRef>
          </c:cat>
          <c:val>
            <c:numRef>
              <c:f>Sheet1!$B$2:$B$8</c:f>
              <c:numCache>
                <c:formatCode>0.00000</c:formatCode>
                <c:ptCount val="7"/>
                <c:pt idx="0">
                  <c:v>7.191629300226422E-4</c:v>
                </c:pt>
                <c:pt idx="1">
                  <c:v>9.8651878296325437E-4</c:v>
                </c:pt>
                <c:pt idx="2">
                  <c:v>9.7741505697337429E-4</c:v>
                </c:pt>
                <c:pt idx="3">
                  <c:v>1.8385601557535896E-3</c:v>
                </c:pt>
                <c:pt idx="4">
                  <c:v>2.3624234043163497E-3</c:v>
                </c:pt>
                <c:pt idx="5">
                  <c:v>3.7136488726568677E-3</c:v>
                </c:pt>
                <c:pt idx="6">
                  <c:v>3.5821849971788043E-3</c:v>
                </c:pt>
              </c:numCache>
            </c:numRef>
          </c:val>
          <c:smooth val="0"/>
          <c:extLst>
            <c:ext xmlns:c16="http://schemas.microsoft.com/office/drawing/2014/chart" uri="{C3380CC4-5D6E-409C-BE32-E72D297353CC}">
              <c16:uniqueId val="{00000000-60F8-4DCD-A654-858A155D0171}"/>
            </c:ext>
          </c:extLst>
        </c:ser>
        <c:ser>
          <c:idx val="1"/>
          <c:order val="1"/>
          <c:tx>
            <c:strRef>
              <c:f>Sheet1!$C$1</c:f>
              <c:strCache>
                <c:ptCount val="1"/>
                <c:pt idx="0">
                  <c:v>C/W Africa</c:v>
                </c:pt>
              </c:strCache>
            </c:strRef>
          </c:tx>
          <c:spPr>
            <a:ln w="38100" cap="rnd">
              <a:solidFill>
                <a:schemeClr val="accent2"/>
              </a:solidFill>
              <a:round/>
            </a:ln>
            <a:effectLst/>
          </c:spPr>
          <c:marker>
            <c:symbol val="none"/>
          </c:marker>
          <c:cat>
            <c:strRef>
              <c:f>Sheet1!$A$2:$A$8</c:f>
              <c:strCache>
                <c:ptCount val="7"/>
                <c:pt idx="0">
                  <c:v>&gt; 500</c:v>
                </c:pt>
                <c:pt idx="1">
                  <c:v>350 - 499</c:v>
                </c:pt>
                <c:pt idx="2">
                  <c:v>250 - 349</c:v>
                </c:pt>
                <c:pt idx="3">
                  <c:v>200 - 249</c:v>
                </c:pt>
                <c:pt idx="4">
                  <c:v>100 - 199</c:v>
                </c:pt>
                <c:pt idx="5">
                  <c:v>50 - 99</c:v>
                </c:pt>
                <c:pt idx="6">
                  <c:v>&lt; 50</c:v>
                </c:pt>
              </c:strCache>
            </c:strRef>
          </c:cat>
          <c:val>
            <c:numRef>
              <c:f>Sheet1!$C$2:$C$8</c:f>
              <c:numCache>
                <c:formatCode>0.00000</c:formatCode>
                <c:ptCount val="7"/>
                <c:pt idx="0">
                  <c:v>4.713409104543903E-3</c:v>
                </c:pt>
                <c:pt idx="1">
                  <c:v>1.0504502222918523E-2</c:v>
                </c:pt>
                <c:pt idx="2">
                  <c:v>1.0200509375698209E-2</c:v>
                </c:pt>
                <c:pt idx="3">
                  <c:v>1.2302423653939369E-2</c:v>
                </c:pt>
                <c:pt idx="4">
                  <c:v>1.4605947239318075E-2</c:v>
                </c:pt>
                <c:pt idx="5">
                  <c:v>2.2073182359745955E-2</c:v>
                </c:pt>
                <c:pt idx="6">
                  <c:v>2.9243357278773099E-2</c:v>
                </c:pt>
              </c:numCache>
            </c:numRef>
          </c:val>
          <c:smooth val="0"/>
          <c:extLst>
            <c:ext xmlns:c16="http://schemas.microsoft.com/office/drawing/2014/chart" uri="{C3380CC4-5D6E-409C-BE32-E72D297353CC}">
              <c16:uniqueId val="{00000001-60F8-4DCD-A654-858A155D0171}"/>
            </c:ext>
          </c:extLst>
        </c:ser>
        <c:ser>
          <c:idx val="2"/>
          <c:order val="2"/>
          <c:tx>
            <c:strRef>
              <c:f>Sheet1!$D$1</c:f>
              <c:strCache>
                <c:ptCount val="1"/>
                <c:pt idx="0">
                  <c:v>WCENA</c:v>
                </c:pt>
              </c:strCache>
            </c:strRef>
          </c:tx>
          <c:spPr>
            <a:ln w="38100" cap="rnd">
              <a:solidFill>
                <a:schemeClr val="bg2"/>
              </a:solidFill>
              <a:round/>
            </a:ln>
            <a:effectLst/>
          </c:spPr>
          <c:marker>
            <c:symbol val="none"/>
          </c:marker>
          <c:cat>
            <c:strRef>
              <c:f>Sheet1!$A$2:$A$8</c:f>
              <c:strCache>
                <c:ptCount val="7"/>
                <c:pt idx="0">
                  <c:v>&gt; 500</c:v>
                </c:pt>
                <c:pt idx="1">
                  <c:v>350 - 499</c:v>
                </c:pt>
                <c:pt idx="2">
                  <c:v>250 - 349</c:v>
                </c:pt>
                <c:pt idx="3">
                  <c:v>200 - 249</c:v>
                </c:pt>
                <c:pt idx="4">
                  <c:v>100 - 199</c:v>
                </c:pt>
                <c:pt idx="5">
                  <c:v>50 - 99</c:v>
                </c:pt>
                <c:pt idx="6">
                  <c:v>&lt; 50</c:v>
                </c:pt>
              </c:strCache>
            </c:strRef>
          </c:cat>
          <c:val>
            <c:numRef>
              <c:f>Sheet1!$D$2:$D$8</c:f>
              <c:numCache>
                <c:formatCode>0.00000</c:formatCode>
                <c:ptCount val="7"/>
                <c:pt idx="0">
                  <c:v>1.5178438058495313E-3</c:v>
                </c:pt>
                <c:pt idx="1">
                  <c:v>1.4040670754256368E-3</c:v>
                </c:pt>
                <c:pt idx="2">
                  <c:v>1.5964314251075676E-3</c:v>
                </c:pt>
                <c:pt idx="3">
                  <c:v>1.8663491175101683E-3</c:v>
                </c:pt>
                <c:pt idx="4">
                  <c:v>2.317156712192848E-3</c:v>
                </c:pt>
                <c:pt idx="5">
                  <c:v>3.1083939530152488E-3</c:v>
                </c:pt>
                <c:pt idx="6">
                  <c:v>3.6455563187357269E-3</c:v>
                </c:pt>
              </c:numCache>
            </c:numRef>
          </c:val>
          <c:smooth val="0"/>
          <c:extLst>
            <c:ext xmlns:c16="http://schemas.microsoft.com/office/drawing/2014/chart" uri="{C3380CC4-5D6E-409C-BE32-E72D297353CC}">
              <c16:uniqueId val="{00000002-60F8-4DCD-A654-858A155D0171}"/>
            </c:ext>
          </c:extLst>
        </c:ser>
        <c:ser>
          <c:idx val="3"/>
          <c:order val="3"/>
          <c:tx>
            <c:strRef>
              <c:f>Sheet1!$E$1</c:f>
              <c:strCache>
                <c:ptCount val="1"/>
                <c:pt idx="0">
                  <c:v>E Africa</c:v>
                </c:pt>
              </c:strCache>
            </c:strRef>
          </c:tx>
          <c:spPr>
            <a:ln w="38100" cap="rnd">
              <a:solidFill>
                <a:schemeClr val="accent4"/>
              </a:solidFill>
              <a:round/>
            </a:ln>
            <a:effectLst/>
          </c:spPr>
          <c:marker>
            <c:symbol val="none"/>
          </c:marker>
          <c:cat>
            <c:strRef>
              <c:f>Sheet1!$A$2:$A$8</c:f>
              <c:strCache>
                <c:ptCount val="7"/>
                <c:pt idx="0">
                  <c:v>&gt; 500</c:v>
                </c:pt>
                <c:pt idx="1">
                  <c:v>350 - 499</c:v>
                </c:pt>
                <c:pt idx="2">
                  <c:v>250 - 349</c:v>
                </c:pt>
                <c:pt idx="3">
                  <c:v>200 - 249</c:v>
                </c:pt>
                <c:pt idx="4">
                  <c:v>100 - 199</c:v>
                </c:pt>
                <c:pt idx="5">
                  <c:v>50 - 99</c:v>
                </c:pt>
                <c:pt idx="6">
                  <c:v>&lt; 50</c:v>
                </c:pt>
              </c:strCache>
            </c:strRef>
          </c:cat>
          <c:val>
            <c:numRef>
              <c:f>Sheet1!$E$2:$E$8</c:f>
              <c:numCache>
                <c:formatCode>0.00000</c:formatCode>
                <c:ptCount val="7"/>
                <c:pt idx="0">
                  <c:v>2.116172563593751E-3</c:v>
                </c:pt>
                <c:pt idx="1">
                  <c:v>6.6377854702931094E-3</c:v>
                </c:pt>
                <c:pt idx="2">
                  <c:v>6.4004316661944727E-3</c:v>
                </c:pt>
                <c:pt idx="3">
                  <c:v>8.0415799839646408E-3</c:v>
                </c:pt>
                <c:pt idx="4">
                  <c:v>9.8401423212696355E-3</c:v>
                </c:pt>
                <c:pt idx="5">
                  <c:v>1.5670465890192307E-2</c:v>
                </c:pt>
                <c:pt idx="6">
                  <c:v>2.126884857796105E-2</c:v>
                </c:pt>
              </c:numCache>
            </c:numRef>
          </c:val>
          <c:smooth val="0"/>
          <c:extLst>
            <c:ext xmlns:c16="http://schemas.microsoft.com/office/drawing/2014/chart" uri="{C3380CC4-5D6E-409C-BE32-E72D297353CC}">
              <c16:uniqueId val="{00000003-60F8-4DCD-A654-858A155D0171}"/>
            </c:ext>
          </c:extLst>
        </c:ser>
        <c:ser>
          <c:idx val="4"/>
          <c:order val="4"/>
          <c:tx>
            <c:strRef>
              <c:f>Sheet1!$F$1</c:f>
              <c:strCache>
                <c:ptCount val="1"/>
                <c:pt idx="0">
                  <c:v>EECA</c:v>
                </c:pt>
              </c:strCache>
            </c:strRef>
          </c:tx>
          <c:spPr>
            <a:ln w="38100" cap="rnd">
              <a:solidFill>
                <a:schemeClr val="accent5"/>
              </a:solidFill>
              <a:round/>
            </a:ln>
            <a:effectLst/>
          </c:spPr>
          <c:marker>
            <c:symbol val="none"/>
          </c:marker>
          <c:cat>
            <c:strRef>
              <c:f>Sheet1!$A$2:$A$8</c:f>
              <c:strCache>
                <c:ptCount val="7"/>
                <c:pt idx="0">
                  <c:v>&gt; 500</c:v>
                </c:pt>
                <c:pt idx="1">
                  <c:v>350 - 499</c:v>
                </c:pt>
                <c:pt idx="2">
                  <c:v>250 - 349</c:v>
                </c:pt>
                <c:pt idx="3">
                  <c:v>200 - 249</c:v>
                </c:pt>
                <c:pt idx="4">
                  <c:v>100 - 199</c:v>
                </c:pt>
                <c:pt idx="5">
                  <c:v>50 - 99</c:v>
                </c:pt>
                <c:pt idx="6">
                  <c:v>&lt; 50</c:v>
                </c:pt>
              </c:strCache>
            </c:strRef>
          </c:cat>
          <c:val>
            <c:numRef>
              <c:f>Sheet1!$F$2:$F$8</c:f>
              <c:numCache>
                <c:formatCode>General</c:formatCode>
                <c:ptCount val="7"/>
                <c:pt idx="0">
                  <c:v>3.370517E-3</c:v>
                </c:pt>
                <c:pt idx="1">
                  <c:v>3.540517E-3</c:v>
                </c:pt>
                <c:pt idx="2">
                  <c:v>3.8205169999999998E-3</c:v>
                </c:pt>
                <c:pt idx="3">
                  <c:v>4.0805169999999997E-3</c:v>
                </c:pt>
                <c:pt idx="4">
                  <c:v>5.1205169999999998E-3</c:v>
                </c:pt>
                <c:pt idx="5">
                  <c:v>6.1605169999999999E-3</c:v>
                </c:pt>
                <c:pt idx="6">
                  <c:v>7.9805169999999995E-3</c:v>
                </c:pt>
              </c:numCache>
            </c:numRef>
          </c:val>
          <c:smooth val="0"/>
          <c:extLst>
            <c:ext xmlns:c16="http://schemas.microsoft.com/office/drawing/2014/chart" uri="{C3380CC4-5D6E-409C-BE32-E72D297353CC}">
              <c16:uniqueId val="{00000000-5FD5-4F47-BF96-85D2159BC6A6}"/>
            </c:ext>
          </c:extLst>
        </c:ser>
        <c:ser>
          <c:idx val="5"/>
          <c:order val="5"/>
          <c:tx>
            <c:strRef>
              <c:f>Sheet1!$G$1</c:f>
              <c:strCache>
                <c:ptCount val="1"/>
                <c:pt idx="0">
                  <c:v>LAC</c:v>
                </c:pt>
              </c:strCache>
            </c:strRef>
          </c:tx>
          <c:spPr>
            <a:ln w="38100" cap="rnd">
              <a:solidFill>
                <a:schemeClr val="accent6"/>
              </a:solidFill>
              <a:round/>
            </a:ln>
            <a:effectLst/>
          </c:spPr>
          <c:marker>
            <c:symbol val="none"/>
          </c:marker>
          <c:cat>
            <c:strRef>
              <c:f>Sheet1!$A$2:$A$8</c:f>
              <c:strCache>
                <c:ptCount val="7"/>
                <c:pt idx="0">
                  <c:v>&gt; 500</c:v>
                </c:pt>
                <c:pt idx="1">
                  <c:v>350 - 499</c:v>
                </c:pt>
                <c:pt idx="2">
                  <c:v>250 - 349</c:v>
                </c:pt>
                <c:pt idx="3">
                  <c:v>200 - 249</c:v>
                </c:pt>
                <c:pt idx="4">
                  <c:v>100 - 199</c:v>
                </c:pt>
                <c:pt idx="5">
                  <c:v>50 - 99</c:v>
                </c:pt>
                <c:pt idx="6">
                  <c:v>&lt; 50</c:v>
                </c:pt>
              </c:strCache>
            </c:strRef>
          </c:cat>
          <c:val>
            <c:numRef>
              <c:f>Sheet1!$G$2:$G$8</c:f>
              <c:numCache>
                <c:formatCode>0.00000</c:formatCode>
                <c:ptCount val="7"/>
                <c:pt idx="0">
                  <c:v>2.6404921024038401E-3</c:v>
                </c:pt>
                <c:pt idx="1">
                  <c:v>3.2221431850417881E-3</c:v>
                </c:pt>
                <c:pt idx="2">
                  <c:v>3.202337401776481E-3</c:v>
                </c:pt>
                <c:pt idx="3">
                  <c:v>5.0758179091403375E-3</c:v>
                </c:pt>
                <c:pt idx="4">
                  <c:v>6.2155185079091485E-3</c:v>
                </c:pt>
                <c:pt idx="5">
                  <c:v>9.1552026326580885E-3</c:v>
                </c:pt>
                <c:pt idx="6">
                  <c:v>8.8691939118518848E-3</c:v>
                </c:pt>
              </c:numCache>
            </c:numRef>
          </c:val>
          <c:smooth val="0"/>
          <c:extLst>
            <c:ext xmlns:c16="http://schemas.microsoft.com/office/drawing/2014/chart" uri="{C3380CC4-5D6E-409C-BE32-E72D297353CC}">
              <c16:uniqueId val="{00000001-5FD5-4F47-BF96-85D2159BC6A6}"/>
            </c:ext>
          </c:extLst>
        </c:ser>
        <c:ser>
          <c:idx val="6"/>
          <c:order val="6"/>
          <c:tx>
            <c:strRef>
              <c:f>Sheet1!$H$1</c:f>
              <c:strCache>
                <c:ptCount val="1"/>
                <c:pt idx="0">
                  <c:v>Southern Africa</c:v>
                </c:pt>
              </c:strCache>
            </c:strRef>
          </c:tx>
          <c:spPr>
            <a:ln w="38100" cap="rnd">
              <a:solidFill>
                <a:schemeClr val="accent1">
                  <a:lumMod val="60000"/>
                </a:schemeClr>
              </a:solidFill>
              <a:round/>
            </a:ln>
            <a:effectLst/>
          </c:spPr>
          <c:marker>
            <c:symbol val="none"/>
          </c:marker>
          <c:cat>
            <c:strRef>
              <c:f>Sheet1!$A$2:$A$8</c:f>
              <c:strCache>
                <c:ptCount val="7"/>
                <c:pt idx="0">
                  <c:v>&gt; 500</c:v>
                </c:pt>
                <c:pt idx="1">
                  <c:v>350 - 499</c:v>
                </c:pt>
                <c:pt idx="2">
                  <c:v>250 - 349</c:v>
                </c:pt>
                <c:pt idx="3">
                  <c:v>200 - 249</c:v>
                </c:pt>
                <c:pt idx="4">
                  <c:v>100 - 199</c:v>
                </c:pt>
                <c:pt idx="5">
                  <c:v>50 - 99</c:v>
                </c:pt>
                <c:pt idx="6">
                  <c:v>&lt; 50</c:v>
                </c:pt>
              </c:strCache>
            </c:strRef>
          </c:cat>
          <c:val>
            <c:numRef>
              <c:f>Sheet1!$H$2:$H$8</c:f>
              <c:numCache>
                <c:formatCode>0.00000</c:formatCode>
                <c:ptCount val="7"/>
                <c:pt idx="0">
                  <c:v>3.878534415606049E-3</c:v>
                </c:pt>
                <c:pt idx="1">
                  <c:v>9.9579003775060407E-3</c:v>
                </c:pt>
                <c:pt idx="2">
                  <c:v>9.6387751743231675E-3</c:v>
                </c:pt>
                <c:pt idx="3">
                  <c:v>1.1845319924471721E-2</c:v>
                </c:pt>
                <c:pt idx="4">
                  <c:v>1.4263509822498363E-2</c:v>
                </c:pt>
                <c:pt idx="5">
                  <c:v>2.21024538858559E-2</c:v>
                </c:pt>
                <c:pt idx="6">
                  <c:v>2.962955048965513E-2</c:v>
                </c:pt>
              </c:numCache>
            </c:numRef>
          </c:val>
          <c:smooth val="0"/>
          <c:extLst>
            <c:ext xmlns:c16="http://schemas.microsoft.com/office/drawing/2014/chart" uri="{C3380CC4-5D6E-409C-BE32-E72D297353CC}">
              <c16:uniqueId val="{00000002-5FD5-4F47-BF96-85D2159BC6A6}"/>
            </c:ext>
          </c:extLst>
        </c:ser>
        <c:dLbls>
          <c:showLegendKey val="0"/>
          <c:showVal val="0"/>
          <c:showCatName val="0"/>
          <c:showSerName val="0"/>
          <c:showPercent val="0"/>
          <c:showBubbleSize val="0"/>
        </c:dLbls>
        <c:smooth val="0"/>
        <c:axId val="321360240"/>
        <c:axId val="321360568"/>
      </c:lineChart>
      <c:catAx>
        <c:axId val="32136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1360568"/>
        <c:crosses val="autoZero"/>
        <c:auto val="1"/>
        <c:lblAlgn val="ctr"/>
        <c:lblOffset val="100"/>
        <c:noMultiLvlLbl val="0"/>
      </c:catAx>
      <c:valAx>
        <c:axId val="321360568"/>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1360240"/>
        <c:crosses val="autoZero"/>
        <c:crossBetween val="between"/>
      </c:valAx>
      <c:spPr>
        <a:noFill/>
        <a:ln>
          <a:noFill/>
        </a:ln>
        <a:effectLst/>
      </c:spPr>
    </c:plotArea>
    <c:legend>
      <c:legendPos val="b"/>
      <c:layout>
        <c:manualLayout>
          <c:xMode val="edge"/>
          <c:yMode val="edge"/>
          <c:x val="9.6776815032012214E-2"/>
          <c:y val="0.83910761091065045"/>
          <c:w val="0.8678129564348388"/>
          <c:h val="0.1440561931239826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rPr>
              <a:t>By Sex (Region=East Africa)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Male</c:v>
                </c:pt>
              </c:strCache>
            </c:strRef>
          </c:tx>
          <c:spPr>
            <a:ln w="38100" cap="rnd">
              <a:solidFill>
                <a:schemeClr val="accent1">
                  <a:lumMod val="75000"/>
                </a:schemeClr>
              </a:solidFill>
              <a:round/>
            </a:ln>
            <a:effectLst/>
          </c:spPr>
          <c:marker>
            <c:symbol val="none"/>
          </c:marker>
          <c:cat>
            <c:strRef>
              <c:f>Sheet1!$A$2:$A$8</c:f>
              <c:strCache>
                <c:ptCount val="7"/>
                <c:pt idx="0">
                  <c:v>&gt; 500</c:v>
                </c:pt>
                <c:pt idx="1">
                  <c:v>350 - 499</c:v>
                </c:pt>
                <c:pt idx="2">
                  <c:v>250 - 349</c:v>
                </c:pt>
                <c:pt idx="3">
                  <c:v>200 - 249</c:v>
                </c:pt>
                <c:pt idx="4">
                  <c:v>100 - 199</c:v>
                </c:pt>
                <c:pt idx="5">
                  <c:v>50 - 99</c:v>
                </c:pt>
                <c:pt idx="6">
                  <c:v>&lt; 50</c:v>
                </c:pt>
              </c:strCache>
            </c:strRef>
          </c:cat>
          <c:val>
            <c:numRef>
              <c:f>Sheet1!$B$2:$B$8</c:f>
              <c:numCache>
                <c:formatCode>0.00000</c:formatCode>
                <c:ptCount val="7"/>
                <c:pt idx="0">
                  <c:v>3.5769747708924407E-3</c:v>
                </c:pt>
                <c:pt idx="1">
                  <c:v>9.753307883890415E-3</c:v>
                </c:pt>
                <c:pt idx="2">
                  <c:v>9.4290925673651098E-3</c:v>
                </c:pt>
                <c:pt idx="3">
                  <c:v>1.1670832165057474E-2</c:v>
                </c:pt>
                <c:pt idx="4">
                  <c:v>1.4127592694741283E-2</c:v>
                </c:pt>
                <c:pt idx="5">
                  <c:v>2.2091569545761875E-2</c:v>
                </c:pt>
                <c:pt idx="6">
                  <c:v>2.9738724905405706E-2</c:v>
                </c:pt>
              </c:numCache>
            </c:numRef>
          </c:val>
          <c:smooth val="0"/>
          <c:extLst>
            <c:ext xmlns:c16="http://schemas.microsoft.com/office/drawing/2014/chart" uri="{C3380CC4-5D6E-409C-BE32-E72D297353CC}">
              <c16:uniqueId val="{00000000-B89F-4F16-B666-832DA8BF230F}"/>
            </c:ext>
          </c:extLst>
        </c:ser>
        <c:ser>
          <c:idx val="1"/>
          <c:order val="1"/>
          <c:tx>
            <c:strRef>
              <c:f>Sheet1!$C$1</c:f>
              <c:strCache>
                <c:ptCount val="1"/>
                <c:pt idx="0">
                  <c:v>Female</c:v>
                </c:pt>
              </c:strCache>
            </c:strRef>
          </c:tx>
          <c:spPr>
            <a:ln w="38100" cap="rnd">
              <a:solidFill>
                <a:schemeClr val="accent2"/>
              </a:solidFill>
              <a:round/>
            </a:ln>
            <a:effectLst/>
          </c:spPr>
          <c:marker>
            <c:symbol val="none"/>
          </c:marker>
          <c:cat>
            <c:strRef>
              <c:f>Sheet1!$A$2:$A$8</c:f>
              <c:strCache>
                <c:ptCount val="7"/>
                <c:pt idx="0">
                  <c:v>&gt; 500</c:v>
                </c:pt>
                <c:pt idx="1">
                  <c:v>350 - 499</c:v>
                </c:pt>
                <c:pt idx="2">
                  <c:v>250 - 349</c:v>
                </c:pt>
                <c:pt idx="3">
                  <c:v>200 - 249</c:v>
                </c:pt>
                <c:pt idx="4">
                  <c:v>100 - 199</c:v>
                </c:pt>
                <c:pt idx="5">
                  <c:v>50 - 99</c:v>
                </c:pt>
                <c:pt idx="6">
                  <c:v>&lt; 50</c:v>
                </c:pt>
              </c:strCache>
            </c:strRef>
          </c:cat>
          <c:val>
            <c:numRef>
              <c:f>Sheet1!$C$2:$C$8</c:f>
              <c:numCache>
                <c:formatCode>0.00000</c:formatCode>
                <c:ptCount val="7"/>
                <c:pt idx="0">
                  <c:v>2.116172563593751E-3</c:v>
                </c:pt>
                <c:pt idx="1">
                  <c:v>6.6377854702931094E-3</c:v>
                </c:pt>
                <c:pt idx="2">
                  <c:v>6.4004316661944727E-3</c:v>
                </c:pt>
                <c:pt idx="3">
                  <c:v>8.0415799839646408E-3</c:v>
                </c:pt>
                <c:pt idx="4">
                  <c:v>9.8401423212696355E-3</c:v>
                </c:pt>
                <c:pt idx="5">
                  <c:v>1.5670465890192307E-2</c:v>
                </c:pt>
                <c:pt idx="6">
                  <c:v>2.126884857796105E-2</c:v>
                </c:pt>
              </c:numCache>
            </c:numRef>
          </c:val>
          <c:smooth val="0"/>
          <c:extLst>
            <c:ext xmlns:c16="http://schemas.microsoft.com/office/drawing/2014/chart" uri="{C3380CC4-5D6E-409C-BE32-E72D297353CC}">
              <c16:uniqueId val="{00000001-B89F-4F16-B666-832DA8BF230F}"/>
            </c:ext>
          </c:extLst>
        </c:ser>
        <c:dLbls>
          <c:showLegendKey val="0"/>
          <c:showVal val="0"/>
          <c:showCatName val="0"/>
          <c:showSerName val="0"/>
          <c:showPercent val="0"/>
          <c:showBubbleSize val="0"/>
        </c:dLbls>
        <c:smooth val="0"/>
        <c:axId val="697431288"/>
        <c:axId val="697431616"/>
      </c:lineChart>
      <c:catAx>
        <c:axId val="697431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97431616"/>
        <c:crosses val="autoZero"/>
        <c:auto val="1"/>
        <c:lblAlgn val="ctr"/>
        <c:lblOffset val="100"/>
        <c:noMultiLvlLbl val="0"/>
      </c:catAx>
      <c:valAx>
        <c:axId val="6974316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97431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ART</a:t>
            </a:r>
            <a:r>
              <a:rPr lang="en-US" baseline="0" dirty="0">
                <a:solidFill>
                  <a:schemeClr val="tx1"/>
                </a:solidFill>
              </a:rPr>
              <a:t> mortality rates relative to 2015-2017 period</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Sheet1!$A$2</c:f>
              <c:strCache>
                <c:ptCount val="1"/>
                <c:pt idx="0">
                  <c:v>Asia &amp; LAC</c:v>
                </c:pt>
              </c:strCache>
            </c:strRef>
          </c:tx>
          <c:spPr>
            <a:ln w="38100" cap="rnd">
              <a:solidFill>
                <a:schemeClr val="accent1">
                  <a:lumMod val="50000"/>
                </a:schemeClr>
              </a:solidFill>
              <a:round/>
            </a:ln>
            <a:effectLst/>
          </c:spPr>
          <c:marker>
            <c:symbol val="none"/>
          </c:marker>
          <c:cat>
            <c:strRef>
              <c:f>Sheet1!$B$1:$V$1</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Sheet1!$B$2:$V$2</c:f>
              <c:numCache>
                <c:formatCode>General</c:formatCode>
                <c:ptCount val="21"/>
                <c:pt idx="0">
                  <c:v>1.5665</c:v>
                </c:pt>
                <c:pt idx="1">
                  <c:v>1.5665</c:v>
                </c:pt>
                <c:pt idx="2">
                  <c:v>1.4936</c:v>
                </c:pt>
                <c:pt idx="3">
                  <c:v>1.4255</c:v>
                </c:pt>
                <c:pt idx="4">
                  <c:v>1.3622000000000001</c:v>
                </c:pt>
                <c:pt idx="5">
                  <c:v>1.3037000000000001</c:v>
                </c:pt>
                <c:pt idx="6">
                  <c:v>1.25</c:v>
                </c:pt>
                <c:pt idx="7">
                  <c:v>1.2011000000000001</c:v>
                </c:pt>
                <c:pt idx="8">
                  <c:v>1.157</c:v>
                </c:pt>
                <c:pt idx="9">
                  <c:v>1.1176999999999999</c:v>
                </c:pt>
                <c:pt idx="10">
                  <c:v>1.0831999999999999</c:v>
                </c:pt>
                <c:pt idx="11">
                  <c:v>1.0535000000000001</c:v>
                </c:pt>
                <c:pt idx="12">
                  <c:v>1.0286</c:v>
                </c:pt>
                <c:pt idx="13">
                  <c:v>1.0085</c:v>
                </c:pt>
                <c:pt idx="14">
                  <c:v>0.99319999999999997</c:v>
                </c:pt>
                <c:pt idx="15">
                  <c:v>0.98270000000000002</c:v>
                </c:pt>
                <c:pt idx="16">
                  <c:v>0.97699999999999998</c:v>
                </c:pt>
                <c:pt idx="17">
                  <c:v>0.97609999999999997</c:v>
                </c:pt>
                <c:pt idx="18">
                  <c:v>0.97609999999999997</c:v>
                </c:pt>
                <c:pt idx="19">
                  <c:v>0.97609999999999997</c:v>
                </c:pt>
                <c:pt idx="20">
                  <c:v>0.97609999999999997</c:v>
                </c:pt>
              </c:numCache>
            </c:numRef>
          </c:val>
          <c:smooth val="0"/>
          <c:extLst>
            <c:ext xmlns:c16="http://schemas.microsoft.com/office/drawing/2014/chart" uri="{C3380CC4-5D6E-409C-BE32-E72D297353CC}">
              <c16:uniqueId val="{00000000-0CF3-4E74-B52D-E4EB563BAE74}"/>
            </c:ext>
          </c:extLst>
        </c:ser>
        <c:ser>
          <c:idx val="1"/>
          <c:order val="1"/>
          <c:tx>
            <c:strRef>
              <c:f>Sheet1!$A$3</c:f>
              <c:strCache>
                <c:ptCount val="1"/>
                <c:pt idx="0">
                  <c:v>Africa</c:v>
                </c:pt>
              </c:strCache>
            </c:strRef>
          </c:tx>
          <c:spPr>
            <a:ln w="38100" cap="rnd">
              <a:solidFill>
                <a:schemeClr val="accent2"/>
              </a:solidFill>
              <a:round/>
            </a:ln>
            <a:effectLst/>
          </c:spPr>
          <c:marker>
            <c:symbol val="none"/>
          </c:marker>
          <c:cat>
            <c:strRef>
              <c:f>Sheet1!$B$1:$V$1</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Sheet1!$B$3:$V$3</c:f>
              <c:numCache>
                <c:formatCode>General</c:formatCode>
                <c:ptCount val="21"/>
                <c:pt idx="0">
                  <c:v>2.7151999999999998</c:v>
                </c:pt>
                <c:pt idx="1">
                  <c:v>2.7151999999999998</c:v>
                </c:pt>
                <c:pt idx="2">
                  <c:v>2.4687000000000001</c:v>
                </c:pt>
                <c:pt idx="3">
                  <c:v>2.2412000000000001</c:v>
                </c:pt>
                <c:pt idx="4">
                  <c:v>2.0327000000000002</c:v>
                </c:pt>
                <c:pt idx="5">
                  <c:v>1.8431999999999999</c:v>
                </c:pt>
                <c:pt idx="6">
                  <c:v>1.6727000000000001</c:v>
                </c:pt>
                <c:pt idx="7">
                  <c:v>1.5212000000000001</c:v>
                </c:pt>
                <c:pt idx="8">
                  <c:v>1.3887</c:v>
                </c:pt>
                <c:pt idx="9">
                  <c:v>1.2751999999999999</c:v>
                </c:pt>
                <c:pt idx="10">
                  <c:v>1.1807000000000001</c:v>
                </c:pt>
                <c:pt idx="11">
                  <c:v>1.1052</c:v>
                </c:pt>
                <c:pt idx="12">
                  <c:v>1.0487</c:v>
                </c:pt>
                <c:pt idx="13">
                  <c:v>1.0369600000000001</c:v>
                </c:pt>
                <c:pt idx="14">
                  <c:v>1.02522</c:v>
                </c:pt>
                <c:pt idx="15">
                  <c:v>1.0134799999999999</c:v>
                </c:pt>
                <c:pt idx="16">
                  <c:v>1.0017400000000001</c:v>
                </c:pt>
                <c:pt idx="17">
                  <c:v>0.99</c:v>
                </c:pt>
                <c:pt idx="18">
                  <c:v>0.97</c:v>
                </c:pt>
                <c:pt idx="19">
                  <c:v>0.95</c:v>
                </c:pt>
                <c:pt idx="20">
                  <c:v>0.93</c:v>
                </c:pt>
              </c:numCache>
            </c:numRef>
          </c:val>
          <c:smooth val="0"/>
          <c:extLst>
            <c:ext xmlns:c16="http://schemas.microsoft.com/office/drawing/2014/chart" uri="{C3380CC4-5D6E-409C-BE32-E72D297353CC}">
              <c16:uniqueId val="{00000001-0CF3-4E74-B52D-E4EB563BAE74}"/>
            </c:ext>
          </c:extLst>
        </c:ser>
        <c:ser>
          <c:idx val="3"/>
          <c:order val="2"/>
          <c:tx>
            <c:strRef>
              <c:f>Sheet1!$A$4</c:f>
              <c:strCache>
                <c:ptCount val="1"/>
                <c:pt idx="0">
                  <c:v>WCENA</c:v>
                </c:pt>
              </c:strCache>
            </c:strRef>
          </c:tx>
          <c:spPr>
            <a:ln w="38100" cap="rnd">
              <a:solidFill>
                <a:schemeClr val="accent4"/>
              </a:solidFill>
              <a:round/>
            </a:ln>
            <a:effectLst/>
          </c:spPr>
          <c:marker>
            <c:symbol val="none"/>
          </c:marker>
          <c:cat>
            <c:strRef>
              <c:f>Sheet1!$B$1:$V$1</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Sheet1!$B$4:$V$4</c:f>
              <c:numCache>
                <c:formatCode>General</c:formatCode>
                <c:ptCount val="21"/>
                <c:pt idx="0">
                  <c:v>2.6027999999999998</c:v>
                </c:pt>
                <c:pt idx="1">
                  <c:v>2.6027999999999998</c:v>
                </c:pt>
                <c:pt idx="2">
                  <c:v>2.3957999999999999</c:v>
                </c:pt>
                <c:pt idx="3">
                  <c:v>2.2027999999999999</c:v>
                </c:pt>
                <c:pt idx="4">
                  <c:v>2.0238</c:v>
                </c:pt>
                <c:pt idx="5">
                  <c:v>1.8588</c:v>
                </c:pt>
                <c:pt idx="6">
                  <c:v>1.7078</c:v>
                </c:pt>
                <c:pt idx="7">
                  <c:v>1.5708</c:v>
                </c:pt>
                <c:pt idx="8">
                  <c:v>1.4478</c:v>
                </c:pt>
                <c:pt idx="9">
                  <c:v>1.3388</c:v>
                </c:pt>
                <c:pt idx="10">
                  <c:v>1.2438</c:v>
                </c:pt>
                <c:pt idx="11">
                  <c:v>1.1628000000000001</c:v>
                </c:pt>
                <c:pt idx="12">
                  <c:v>1.0958000000000001</c:v>
                </c:pt>
                <c:pt idx="13">
                  <c:v>1.0427999999999999</c:v>
                </c:pt>
                <c:pt idx="14">
                  <c:v>1.0038</c:v>
                </c:pt>
                <c:pt idx="15">
                  <c:v>0.9788</c:v>
                </c:pt>
                <c:pt idx="16">
                  <c:v>0.96779999999999999</c:v>
                </c:pt>
                <c:pt idx="17">
                  <c:v>0.9708</c:v>
                </c:pt>
                <c:pt idx="18">
                  <c:v>0.9708</c:v>
                </c:pt>
                <c:pt idx="19">
                  <c:v>0.9708</c:v>
                </c:pt>
                <c:pt idx="20">
                  <c:v>0.9708</c:v>
                </c:pt>
              </c:numCache>
            </c:numRef>
          </c:val>
          <c:smooth val="0"/>
          <c:extLst>
            <c:ext xmlns:c16="http://schemas.microsoft.com/office/drawing/2014/chart" uri="{C3380CC4-5D6E-409C-BE32-E72D297353CC}">
              <c16:uniqueId val="{00000003-0CF3-4E74-B52D-E4EB563BAE74}"/>
            </c:ext>
          </c:extLst>
        </c:ser>
        <c:dLbls>
          <c:showLegendKey val="0"/>
          <c:showVal val="0"/>
          <c:showCatName val="0"/>
          <c:showSerName val="0"/>
          <c:showPercent val="0"/>
          <c:showBubbleSize val="0"/>
        </c:dLbls>
        <c:smooth val="0"/>
        <c:axId val="701959000"/>
        <c:axId val="701954736"/>
        <c:extLst/>
      </c:lineChart>
      <c:catAx>
        <c:axId val="701959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01954736"/>
        <c:crosses val="autoZero"/>
        <c:auto val="1"/>
        <c:lblAlgn val="ctr"/>
        <c:lblOffset val="100"/>
        <c:noMultiLvlLbl val="0"/>
      </c:catAx>
      <c:valAx>
        <c:axId val="7019547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01959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On ART Ratio</c:v>
                </c:pt>
              </c:strCache>
            </c:strRef>
          </c:tx>
          <c:spPr>
            <a:ln w="28575" cap="rnd">
              <a:noFill/>
              <a:round/>
            </a:ln>
            <a:effectLst/>
          </c:spPr>
          <c:marker>
            <c:symbol val="circle"/>
            <c:size val="7"/>
            <c:spPr>
              <a:solidFill>
                <a:schemeClr val="tx1"/>
              </a:solidFill>
              <a:ln w="9525">
                <a:solidFill>
                  <a:schemeClr val="accent1"/>
                </a:solidFill>
              </a:ln>
              <a:effectLst/>
            </c:spPr>
          </c:marker>
          <c:cat>
            <c:strRef>
              <c:f>Sheet1!$A$2:$A$8</c:f>
              <c:strCache>
                <c:ptCount val="7"/>
                <c:pt idx="0">
                  <c:v> 15-19 </c:v>
                </c:pt>
                <c:pt idx="1">
                  <c:v> 20-24 </c:v>
                </c:pt>
                <c:pt idx="2">
                  <c:v> 25-29 </c:v>
                </c:pt>
                <c:pt idx="3">
                  <c:v> 30-34 </c:v>
                </c:pt>
                <c:pt idx="4">
                  <c:v> 35-39 </c:v>
                </c:pt>
                <c:pt idx="5">
                  <c:v> 40-44 </c:v>
                </c:pt>
                <c:pt idx="6">
                  <c:v> 45-49 </c:v>
                </c:pt>
              </c:strCache>
            </c:strRef>
          </c:cat>
          <c:val>
            <c:numRef>
              <c:f>Sheet1!$B$2:$B$8</c:f>
              <c:numCache>
                <c:formatCode>General</c:formatCode>
                <c:ptCount val="7"/>
                <c:pt idx="0">
                  <c:v>0.98807</c:v>
                </c:pt>
                <c:pt idx="1">
                  <c:v>0.93389</c:v>
                </c:pt>
                <c:pt idx="2">
                  <c:v>0.89341999999999999</c:v>
                </c:pt>
                <c:pt idx="3">
                  <c:v>0.68894</c:v>
                </c:pt>
                <c:pt idx="4">
                  <c:v>0.58450000000000002</c:v>
                </c:pt>
                <c:pt idx="5">
                  <c:v>0.58450000000000002</c:v>
                </c:pt>
                <c:pt idx="6">
                  <c:v>0.58450000000000002</c:v>
                </c:pt>
              </c:numCache>
            </c:numRef>
          </c:val>
          <c:smooth val="0"/>
          <c:extLst>
            <c:ext xmlns:c16="http://schemas.microsoft.com/office/drawing/2014/chart" uri="{C3380CC4-5D6E-409C-BE32-E72D297353CC}">
              <c16:uniqueId val="{00000000-7A09-4919-96CE-8FFB24198BFE}"/>
            </c:ext>
          </c:extLst>
        </c:ser>
        <c:dLbls>
          <c:showLegendKey val="0"/>
          <c:showVal val="0"/>
          <c:showCatName val="0"/>
          <c:showSerName val="0"/>
          <c:showPercent val="0"/>
          <c:showBubbleSize val="0"/>
        </c:dLbls>
        <c:marker val="1"/>
        <c:smooth val="0"/>
        <c:axId val="483281912"/>
        <c:axId val="483279288"/>
      </c:lineChart>
      <c:catAx>
        <c:axId val="483281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83279288"/>
        <c:crosses val="autoZero"/>
        <c:auto val="1"/>
        <c:lblAlgn val="ctr"/>
        <c:lblOffset val="100"/>
        <c:noMultiLvlLbl val="0"/>
      </c:catAx>
      <c:valAx>
        <c:axId val="48327928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83281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11-29T15:26:49.090" idx="15">
    <p:pos x="6343" y="148"/>
    <p:text>New slide</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5F17B1-8E07-4DA3-9F08-F0115E936382}"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C1E88110-EAA9-4789-9CEC-0A9DC803B51C}">
      <dgm:prSet phldrT="[Text]"/>
      <dgm:spPr>
        <a:solidFill>
          <a:schemeClr val="accent6">
            <a:lumMod val="20000"/>
            <a:lumOff val="80000"/>
          </a:schemeClr>
        </a:solidFill>
        <a:ln w="12700">
          <a:solidFill>
            <a:schemeClr val="tx1"/>
          </a:solidFill>
          <a:miter lim="800000"/>
        </a:ln>
      </dgm:spPr>
      <dgm:t>
        <a:bodyPr/>
        <a:lstStyle/>
        <a:p>
          <a:r>
            <a:rPr lang="en-US" dirty="0">
              <a:solidFill>
                <a:schemeClr val="tx1"/>
              </a:solidFill>
            </a:rPr>
            <a:t>New Infections</a:t>
          </a:r>
        </a:p>
      </dgm:t>
    </dgm:pt>
    <dgm:pt modelId="{EA57DD9D-E57F-4B17-970F-8945CD5C41B9}" type="parTrans" cxnId="{606C0B63-A2EF-4804-9D88-7AA4C05BDD3A}">
      <dgm:prSet/>
      <dgm:spPr/>
      <dgm:t>
        <a:bodyPr/>
        <a:lstStyle/>
        <a:p>
          <a:endParaRPr lang="en-US"/>
        </a:p>
      </dgm:t>
    </dgm:pt>
    <dgm:pt modelId="{2B00FFC8-C73B-4ECF-93D0-EB626012C8D7}" type="sibTrans" cxnId="{606C0B63-A2EF-4804-9D88-7AA4C05BDD3A}">
      <dgm:prSet/>
      <dgm:spPr>
        <a:noFill/>
      </dgm:spPr>
      <dgm:t>
        <a:bodyPr/>
        <a:lstStyle/>
        <a:p>
          <a:endParaRPr lang="en-US"/>
        </a:p>
      </dgm:t>
    </dgm:pt>
    <dgm:pt modelId="{3DFDF028-E130-4B61-A72D-F0E32521BD66}">
      <dgm:prSet phldrT="[Text]"/>
      <dgm:spPr>
        <a:solidFill>
          <a:schemeClr val="accent6">
            <a:lumMod val="20000"/>
            <a:lumOff val="80000"/>
          </a:schemeClr>
        </a:solidFill>
        <a:ln w="12700">
          <a:solidFill>
            <a:schemeClr val="tx1"/>
          </a:solidFill>
          <a:miter lim="800000"/>
        </a:ln>
      </dgm:spPr>
      <dgm:t>
        <a:bodyPr/>
        <a:lstStyle/>
        <a:p>
          <a:r>
            <a:rPr lang="en-US" dirty="0">
              <a:solidFill>
                <a:schemeClr val="tx1"/>
              </a:solidFill>
            </a:rPr>
            <a:t>&gt;500</a:t>
          </a:r>
        </a:p>
      </dgm:t>
    </dgm:pt>
    <dgm:pt modelId="{BB7C1EDC-01AE-4963-9DAF-7885ECBF27A8}" type="parTrans" cxnId="{18949170-CB15-4946-A3DA-725F8ED2FD61}">
      <dgm:prSet/>
      <dgm:spPr/>
      <dgm:t>
        <a:bodyPr/>
        <a:lstStyle/>
        <a:p>
          <a:endParaRPr lang="en-US"/>
        </a:p>
      </dgm:t>
    </dgm:pt>
    <dgm:pt modelId="{65F1F16F-1A70-4CEC-847D-6787C5CA6D0A}" type="sibTrans" cxnId="{18949170-CB15-4946-A3DA-725F8ED2FD61}">
      <dgm:prSet/>
      <dgm:spPr>
        <a:solidFill>
          <a:schemeClr val="accent2">
            <a:lumMod val="50000"/>
          </a:schemeClr>
        </a:solidFill>
      </dgm:spPr>
      <dgm:t>
        <a:bodyPr/>
        <a:lstStyle/>
        <a:p>
          <a:endParaRPr lang="en-US"/>
        </a:p>
      </dgm:t>
    </dgm:pt>
    <dgm:pt modelId="{9E81CA76-B483-44A4-ACA8-B5AD3ED109AA}">
      <dgm:prSet phldrT="[Text]"/>
      <dgm:spPr>
        <a:solidFill>
          <a:schemeClr val="accent6">
            <a:lumMod val="20000"/>
            <a:lumOff val="80000"/>
          </a:schemeClr>
        </a:solidFill>
        <a:ln w="12700">
          <a:solidFill>
            <a:schemeClr val="tx1"/>
          </a:solidFill>
          <a:miter lim="800000"/>
        </a:ln>
      </dgm:spPr>
      <dgm:t>
        <a:bodyPr/>
        <a:lstStyle/>
        <a:p>
          <a:r>
            <a:rPr lang="en-US" dirty="0">
              <a:solidFill>
                <a:schemeClr val="tx1"/>
              </a:solidFill>
            </a:rPr>
            <a:t>350-499</a:t>
          </a:r>
        </a:p>
      </dgm:t>
    </dgm:pt>
    <dgm:pt modelId="{AE0442C0-F1A9-490A-B672-1FDA3CFDDD48}" type="parTrans" cxnId="{013C8DA8-F7AB-4A96-AC17-19559EAE8D7E}">
      <dgm:prSet/>
      <dgm:spPr/>
      <dgm:t>
        <a:bodyPr/>
        <a:lstStyle/>
        <a:p>
          <a:endParaRPr lang="en-US"/>
        </a:p>
      </dgm:t>
    </dgm:pt>
    <dgm:pt modelId="{B81863B8-9448-4511-B8F2-325253C19088}" type="sibTrans" cxnId="{013C8DA8-F7AB-4A96-AC17-19559EAE8D7E}">
      <dgm:prSet/>
      <dgm:spPr>
        <a:solidFill>
          <a:schemeClr val="accent2">
            <a:lumMod val="50000"/>
          </a:schemeClr>
        </a:solidFill>
      </dgm:spPr>
      <dgm:t>
        <a:bodyPr/>
        <a:lstStyle/>
        <a:p>
          <a:endParaRPr lang="en-US"/>
        </a:p>
      </dgm:t>
    </dgm:pt>
    <dgm:pt modelId="{E2F5B84E-533A-49EA-82D6-487F3F877F68}">
      <dgm:prSet/>
      <dgm:spPr>
        <a:solidFill>
          <a:schemeClr val="accent6">
            <a:lumMod val="20000"/>
            <a:lumOff val="80000"/>
          </a:schemeClr>
        </a:solidFill>
        <a:ln w="12700">
          <a:solidFill>
            <a:schemeClr val="tx1"/>
          </a:solidFill>
          <a:miter lim="800000"/>
        </a:ln>
      </dgm:spPr>
      <dgm:t>
        <a:bodyPr/>
        <a:lstStyle/>
        <a:p>
          <a:r>
            <a:rPr lang="en-US" dirty="0">
              <a:solidFill>
                <a:schemeClr val="tx1"/>
              </a:solidFill>
            </a:rPr>
            <a:t>250-349</a:t>
          </a:r>
        </a:p>
      </dgm:t>
    </dgm:pt>
    <dgm:pt modelId="{377C9ABA-C794-4CCA-83F3-BE70B14D74BB}" type="parTrans" cxnId="{F3B0EFB7-646D-43F8-85B2-4EDB9EEC5642}">
      <dgm:prSet/>
      <dgm:spPr/>
      <dgm:t>
        <a:bodyPr/>
        <a:lstStyle/>
        <a:p>
          <a:endParaRPr lang="en-US"/>
        </a:p>
      </dgm:t>
    </dgm:pt>
    <dgm:pt modelId="{0AAB5567-6098-4147-9E3C-03033BD243A9}" type="sibTrans" cxnId="{F3B0EFB7-646D-43F8-85B2-4EDB9EEC5642}">
      <dgm:prSet/>
      <dgm:spPr>
        <a:solidFill>
          <a:schemeClr val="accent2">
            <a:lumMod val="50000"/>
          </a:schemeClr>
        </a:solidFill>
      </dgm:spPr>
      <dgm:t>
        <a:bodyPr/>
        <a:lstStyle/>
        <a:p>
          <a:endParaRPr lang="en-US"/>
        </a:p>
      </dgm:t>
    </dgm:pt>
    <dgm:pt modelId="{2A187480-7667-4364-BDE6-09AC85995827}">
      <dgm:prSet/>
      <dgm:spPr>
        <a:solidFill>
          <a:schemeClr val="accent6">
            <a:lumMod val="20000"/>
            <a:lumOff val="80000"/>
          </a:schemeClr>
        </a:solidFill>
        <a:ln w="12700">
          <a:solidFill>
            <a:schemeClr val="tx1"/>
          </a:solidFill>
          <a:miter lim="800000"/>
        </a:ln>
      </dgm:spPr>
      <dgm:t>
        <a:bodyPr/>
        <a:lstStyle/>
        <a:p>
          <a:r>
            <a:rPr lang="en-US" dirty="0">
              <a:solidFill>
                <a:schemeClr val="tx1"/>
              </a:solidFill>
            </a:rPr>
            <a:t>200-249</a:t>
          </a:r>
        </a:p>
      </dgm:t>
    </dgm:pt>
    <dgm:pt modelId="{C305A231-DC5B-4D0C-861F-0B4AE29E77D1}" type="parTrans" cxnId="{593CA4F8-2ABB-4D63-9105-02894CA26FC6}">
      <dgm:prSet/>
      <dgm:spPr/>
      <dgm:t>
        <a:bodyPr/>
        <a:lstStyle/>
        <a:p>
          <a:endParaRPr lang="en-US"/>
        </a:p>
      </dgm:t>
    </dgm:pt>
    <dgm:pt modelId="{D3A698C9-AEB2-4811-B6EE-3A94A35328D5}" type="sibTrans" cxnId="{593CA4F8-2ABB-4D63-9105-02894CA26FC6}">
      <dgm:prSet/>
      <dgm:spPr>
        <a:solidFill>
          <a:schemeClr val="accent2">
            <a:lumMod val="50000"/>
          </a:schemeClr>
        </a:solidFill>
      </dgm:spPr>
      <dgm:t>
        <a:bodyPr/>
        <a:lstStyle/>
        <a:p>
          <a:endParaRPr lang="en-US"/>
        </a:p>
      </dgm:t>
    </dgm:pt>
    <dgm:pt modelId="{4ABB845A-EE40-48A0-8304-CCD6649C3A86}">
      <dgm:prSet/>
      <dgm:spPr>
        <a:solidFill>
          <a:schemeClr val="accent6">
            <a:lumMod val="20000"/>
            <a:lumOff val="80000"/>
          </a:schemeClr>
        </a:solidFill>
        <a:ln w="12700">
          <a:solidFill>
            <a:schemeClr val="tx1"/>
          </a:solidFill>
          <a:miter lim="800000"/>
        </a:ln>
      </dgm:spPr>
      <dgm:t>
        <a:bodyPr/>
        <a:lstStyle/>
        <a:p>
          <a:r>
            <a:rPr lang="en-US" dirty="0">
              <a:solidFill>
                <a:schemeClr val="tx1"/>
              </a:solidFill>
            </a:rPr>
            <a:t>100-199</a:t>
          </a:r>
        </a:p>
      </dgm:t>
    </dgm:pt>
    <dgm:pt modelId="{F1974FAB-9245-4BD9-9FDD-FEAC86CC30BC}" type="parTrans" cxnId="{2E279868-2FB9-4D44-85CB-8C3462666758}">
      <dgm:prSet/>
      <dgm:spPr/>
      <dgm:t>
        <a:bodyPr/>
        <a:lstStyle/>
        <a:p>
          <a:endParaRPr lang="en-US"/>
        </a:p>
      </dgm:t>
    </dgm:pt>
    <dgm:pt modelId="{F95615E2-5D00-4FD1-9E60-B8C96C9F00AB}" type="sibTrans" cxnId="{2E279868-2FB9-4D44-85CB-8C3462666758}">
      <dgm:prSet/>
      <dgm:spPr>
        <a:solidFill>
          <a:schemeClr val="accent2">
            <a:lumMod val="50000"/>
          </a:schemeClr>
        </a:solidFill>
      </dgm:spPr>
      <dgm:t>
        <a:bodyPr/>
        <a:lstStyle/>
        <a:p>
          <a:endParaRPr lang="en-US"/>
        </a:p>
      </dgm:t>
    </dgm:pt>
    <dgm:pt modelId="{D47CEB96-FCCD-482C-B049-081020FFA64D}">
      <dgm:prSet/>
      <dgm:spPr>
        <a:solidFill>
          <a:schemeClr val="accent6">
            <a:lumMod val="20000"/>
            <a:lumOff val="80000"/>
          </a:schemeClr>
        </a:solidFill>
        <a:ln w="12700">
          <a:solidFill>
            <a:schemeClr val="tx1"/>
          </a:solidFill>
          <a:miter lim="800000"/>
        </a:ln>
      </dgm:spPr>
      <dgm:t>
        <a:bodyPr/>
        <a:lstStyle/>
        <a:p>
          <a:r>
            <a:rPr lang="en-US" dirty="0">
              <a:solidFill>
                <a:schemeClr val="tx1"/>
              </a:solidFill>
            </a:rPr>
            <a:t>50-99</a:t>
          </a:r>
        </a:p>
      </dgm:t>
    </dgm:pt>
    <dgm:pt modelId="{B2E09DA9-52A1-4919-9500-3AADF5010A6A}" type="parTrans" cxnId="{4A16389D-A183-4192-B2A6-278A9BEC8D51}">
      <dgm:prSet/>
      <dgm:spPr/>
      <dgm:t>
        <a:bodyPr/>
        <a:lstStyle/>
        <a:p>
          <a:endParaRPr lang="en-US"/>
        </a:p>
      </dgm:t>
    </dgm:pt>
    <dgm:pt modelId="{3C56A269-AB88-4F4F-A107-8A82892EF4E4}" type="sibTrans" cxnId="{4A16389D-A183-4192-B2A6-278A9BEC8D51}">
      <dgm:prSet/>
      <dgm:spPr>
        <a:solidFill>
          <a:schemeClr val="accent2">
            <a:lumMod val="50000"/>
          </a:schemeClr>
        </a:solidFill>
      </dgm:spPr>
      <dgm:t>
        <a:bodyPr/>
        <a:lstStyle/>
        <a:p>
          <a:endParaRPr lang="en-US"/>
        </a:p>
      </dgm:t>
    </dgm:pt>
    <dgm:pt modelId="{D6526F02-43FB-4EB7-B1B2-E8C53AD075E6}">
      <dgm:prSet/>
      <dgm:spPr>
        <a:solidFill>
          <a:schemeClr val="accent6">
            <a:lumMod val="20000"/>
            <a:lumOff val="80000"/>
          </a:schemeClr>
        </a:solidFill>
        <a:ln w="12700">
          <a:solidFill>
            <a:schemeClr val="tx1"/>
          </a:solidFill>
        </a:ln>
      </dgm:spPr>
      <dgm:t>
        <a:bodyPr/>
        <a:lstStyle/>
        <a:p>
          <a:r>
            <a:rPr lang="en-US" dirty="0">
              <a:solidFill>
                <a:schemeClr val="tx1"/>
              </a:solidFill>
            </a:rPr>
            <a:t>&lt;50</a:t>
          </a:r>
        </a:p>
      </dgm:t>
    </dgm:pt>
    <dgm:pt modelId="{8F72003E-6196-40DC-8AB3-767441BD22BD}" type="parTrans" cxnId="{B02B1DB8-A910-461F-BF8C-3B991CB4112F}">
      <dgm:prSet/>
      <dgm:spPr/>
      <dgm:t>
        <a:bodyPr/>
        <a:lstStyle/>
        <a:p>
          <a:endParaRPr lang="en-US"/>
        </a:p>
      </dgm:t>
    </dgm:pt>
    <dgm:pt modelId="{F4DF2B0D-2AE9-47DC-8D28-0B3E21CB2CAA}" type="sibTrans" cxnId="{B02B1DB8-A910-461F-BF8C-3B991CB4112F}">
      <dgm:prSet/>
      <dgm:spPr/>
      <dgm:t>
        <a:bodyPr/>
        <a:lstStyle/>
        <a:p>
          <a:endParaRPr lang="en-US"/>
        </a:p>
      </dgm:t>
    </dgm:pt>
    <dgm:pt modelId="{B4528FA5-CAED-4C46-AB1B-56C1B581996F}" type="pres">
      <dgm:prSet presAssocID="{395F17B1-8E07-4DA3-9F08-F0115E936382}" presName="linearFlow" presStyleCnt="0">
        <dgm:presLayoutVars>
          <dgm:resizeHandles val="exact"/>
        </dgm:presLayoutVars>
      </dgm:prSet>
      <dgm:spPr/>
    </dgm:pt>
    <dgm:pt modelId="{4A494373-1324-425C-9033-5D30B20D1F4F}" type="pres">
      <dgm:prSet presAssocID="{C1E88110-EAA9-4789-9CEC-0A9DC803B51C}" presName="node" presStyleLbl="node1" presStyleIdx="0" presStyleCnt="8">
        <dgm:presLayoutVars>
          <dgm:bulletEnabled val="1"/>
        </dgm:presLayoutVars>
      </dgm:prSet>
      <dgm:spPr/>
    </dgm:pt>
    <dgm:pt modelId="{447D0B9E-2494-4DAA-84D5-4946802177A8}" type="pres">
      <dgm:prSet presAssocID="{2B00FFC8-C73B-4ECF-93D0-EB626012C8D7}" presName="sibTrans" presStyleLbl="sibTrans2D1" presStyleIdx="0" presStyleCnt="7"/>
      <dgm:spPr/>
    </dgm:pt>
    <dgm:pt modelId="{253763AB-1B8D-46B8-B13F-7E22220BB004}" type="pres">
      <dgm:prSet presAssocID="{2B00FFC8-C73B-4ECF-93D0-EB626012C8D7}" presName="connectorText" presStyleLbl="sibTrans2D1" presStyleIdx="0" presStyleCnt="7"/>
      <dgm:spPr/>
    </dgm:pt>
    <dgm:pt modelId="{1A0B578D-E02A-4CC7-979B-814B5BC31B2D}" type="pres">
      <dgm:prSet presAssocID="{3DFDF028-E130-4B61-A72D-F0E32521BD66}" presName="node" presStyleLbl="node1" presStyleIdx="1" presStyleCnt="8">
        <dgm:presLayoutVars>
          <dgm:bulletEnabled val="1"/>
        </dgm:presLayoutVars>
      </dgm:prSet>
      <dgm:spPr/>
    </dgm:pt>
    <dgm:pt modelId="{C7D05ACD-2FB6-4B39-B6C8-53475A350A4A}" type="pres">
      <dgm:prSet presAssocID="{65F1F16F-1A70-4CEC-847D-6787C5CA6D0A}" presName="sibTrans" presStyleLbl="sibTrans2D1" presStyleIdx="1" presStyleCnt="7"/>
      <dgm:spPr/>
    </dgm:pt>
    <dgm:pt modelId="{3D54F3FE-7B3B-4347-91B1-184F305A62D2}" type="pres">
      <dgm:prSet presAssocID="{65F1F16F-1A70-4CEC-847D-6787C5CA6D0A}" presName="connectorText" presStyleLbl="sibTrans2D1" presStyleIdx="1" presStyleCnt="7"/>
      <dgm:spPr/>
    </dgm:pt>
    <dgm:pt modelId="{B1D50B3A-6D3E-46E9-8BBC-5B86CA3A910A}" type="pres">
      <dgm:prSet presAssocID="{9E81CA76-B483-44A4-ACA8-B5AD3ED109AA}" presName="node" presStyleLbl="node1" presStyleIdx="2" presStyleCnt="8">
        <dgm:presLayoutVars>
          <dgm:bulletEnabled val="1"/>
        </dgm:presLayoutVars>
      </dgm:prSet>
      <dgm:spPr/>
    </dgm:pt>
    <dgm:pt modelId="{A44BAB42-14C2-4A6C-A995-BDC4C4FD286B}" type="pres">
      <dgm:prSet presAssocID="{B81863B8-9448-4511-B8F2-325253C19088}" presName="sibTrans" presStyleLbl="sibTrans2D1" presStyleIdx="2" presStyleCnt="7"/>
      <dgm:spPr/>
    </dgm:pt>
    <dgm:pt modelId="{C2DDBA06-4890-496C-8992-002A96A7CA8F}" type="pres">
      <dgm:prSet presAssocID="{B81863B8-9448-4511-B8F2-325253C19088}" presName="connectorText" presStyleLbl="sibTrans2D1" presStyleIdx="2" presStyleCnt="7"/>
      <dgm:spPr/>
    </dgm:pt>
    <dgm:pt modelId="{115CF154-40CC-4310-8B35-C21CD753ACD7}" type="pres">
      <dgm:prSet presAssocID="{E2F5B84E-533A-49EA-82D6-487F3F877F68}" presName="node" presStyleLbl="node1" presStyleIdx="3" presStyleCnt="8">
        <dgm:presLayoutVars>
          <dgm:bulletEnabled val="1"/>
        </dgm:presLayoutVars>
      </dgm:prSet>
      <dgm:spPr/>
    </dgm:pt>
    <dgm:pt modelId="{453162A8-D69F-4503-8332-A0C392F669E9}" type="pres">
      <dgm:prSet presAssocID="{0AAB5567-6098-4147-9E3C-03033BD243A9}" presName="sibTrans" presStyleLbl="sibTrans2D1" presStyleIdx="3" presStyleCnt="7"/>
      <dgm:spPr/>
    </dgm:pt>
    <dgm:pt modelId="{B074CB11-0742-4C1F-B697-C7EBB3BFC674}" type="pres">
      <dgm:prSet presAssocID="{0AAB5567-6098-4147-9E3C-03033BD243A9}" presName="connectorText" presStyleLbl="sibTrans2D1" presStyleIdx="3" presStyleCnt="7"/>
      <dgm:spPr/>
    </dgm:pt>
    <dgm:pt modelId="{C879DA07-FF3C-4ACC-BAD2-464C78A69AA6}" type="pres">
      <dgm:prSet presAssocID="{2A187480-7667-4364-BDE6-09AC85995827}" presName="node" presStyleLbl="node1" presStyleIdx="4" presStyleCnt="8">
        <dgm:presLayoutVars>
          <dgm:bulletEnabled val="1"/>
        </dgm:presLayoutVars>
      </dgm:prSet>
      <dgm:spPr/>
    </dgm:pt>
    <dgm:pt modelId="{F77B5727-C0FA-46D4-B663-02227F2FDBF9}" type="pres">
      <dgm:prSet presAssocID="{D3A698C9-AEB2-4811-B6EE-3A94A35328D5}" presName="sibTrans" presStyleLbl="sibTrans2D1" presStyleIdx="4" presStyleCnt="7"/>
      <dgm:spPr/>
    </dgm:pt>
    <dgm:pt modelId="{B430D1C4-A56B-4722-8B2A-D7B69B53B908}" type="pres">
      <dgm:prSet presAssocID="{D3A698C9-AEB2-4811-B6EE-3A94A35328D5}" presName="connectorText" presStyleLbl="sibTrans2D1" presStyleIdx="4" presStyleCnt="7"/>
      <dgm:spPr/>
    </dgm:pt>
    <dgm:pt modelId="{C744544B-0F19-41D9-8EA4-7CE41E6F5BD9}" type="pres">
      <dgm:prSet presAssocID="{4ABB845A-EE40-48A0-8304-CCD6649C3A86}" presName="node" presStyleLbl="node1" presStyleIdx="5" presStyleCnt="8">
        <dgm:presLayoutVars>
          <dgm:bulletEnabled val="1"/>
        </dgm:presLayoutVars>
      </dgm:prSet>
      <dgm:spPr/>
    </dgm:pt>
    <dgm:pt modelId="{0A9E5038-9CFB-4F6B-85BC-8906A2769916}" type="pres">
      <dgm:prSet presAssocID="{F95615E2-5D00-4FD1-9E60-B8C96C9F00AB}" presName="sibTrans" presStyleLbl="sibTrans2D1" presStyleIdx="5" presStyleCnt="7"/>
      <dgm:spPr/>
    </dgm:pt>
    <dgm:pt modelId="{8F002D76-8FAF-4FA6-8759-ADD1F5DA981D}" type="pres">
      <dgm:prSet presAssocID="{F95615E2-5D00-4FD1-9E60-B8C96C9F00AB}" presName="connectorText" presStyleLbl="sibTrans2D1" presStyleIdx="5" presStyleCnt="7"/>
      <dgm:spPr/>
    </dgm:pt>
    <dgm:pt modelId="{798026F3-971E-4AC1-B458-C6F646BE2C5F}" type="pres">
      <dgm:prSet presAssocID="{D47CEB96-FCCD-482C-B049-081020FFA64D}" presName="node" presStyleLbl="node1" presStyleIdx="6" presStyleCnt="8">
        <dgm:presLayoutVars>
          <dgm:bulletEnabled val="1"/>
        </dgm:presLayoutVars>
      </dgm:prSet>
      <dgm:spPr/>
    </dgm:pt>
    <dgm:pt modelId="{90E37EA7-5B19-475A-A160-73067091B890}" type="pres">
      <dgm:prSet presAssocID="{3C56A269-AB88-4F4F-A107-8A82892EF4E4}" presName="sibTrans" presStyleLbl="sibTrans2D1" presStyleIdx="6" presStyleCnt="7"/>
      <dgm:spPr/>
    </dgm:pt>
    <dgm:pt modelId="{A4987115-61BE-43CF-9750-D48297AF0624}" type="pres">
      <dgm:prSet presAssocID="{3C56A269-AB88-4F4F-A107-8A82892EF4E4}" presName="connectorText" presStyleLbl="sibTrans2D1" presStyleIdx="6" presStyleCnt="7"/>
      <dgm:spPr/>
    </dgm:pt>
    <dgm:pt modelId="{763743A7-DCF5-4EFB-A1CE-472F8806A117}" type="pres">
      <dgm:prSet presAssocID="{D6526F02-43FB-4EB7-B1B2-E8C53AD075E6}" presName="node" presStyleLbl="node1" presStyleIdx="7" presStyleCnt="8">
        <dgm:presLayoutVars>
          <dgm:bulletEnabled val="1"/>
        </dgm:presLayoutVars>
      </dgm:prSet>
      <dgm:spPr/>
    </dgm:pt>
  </dgm:ptLst>
  <dgm:cxnLst>
    <dgm:cxn modelId="{DFBFA709-7E15-4E9A-A6BE-0F6C9BCFE2D8}" type="presOf" srcId="{65F1F16F-1A70-4CEC-847D-6787C5CA6D0A}" destId="{C7D05ACD-2FB6-4B39-B6C8-53475A350A4A}" srcOrd="0" destOrd="0" presId="urn:microsoft.com/office/officeart/2005/8/layout/process2"/>
    <dgm:cxn modelId="{DD09C819-FB80-486C-8372-C5E27E4A5A8C}" type="presOf" srcId="{B81863B8-9448-4511-B8F2-325253C19088}" destId="{A44BAB42-14C2-4A6C-A995-BDC4C4FD286B}" srcOrd="0" destOrd="0" presId="urn:microsoft.com/office/officeart/2005/8/layout/process2"/>
    <dgm:cxn modelId="{6DEDA81D-DAA8-4757-A763-1DA710092C97}" type="presOf" srcId="{2B00FFC8-C73B-4ECF-93D0-EB626012C8D7}" destId="{253763AB-1B8D-46B8-B13F-7E22220BB004}" srcOrd="1" destOrd="0" presId="urn:microsoft.com/office/officeart/2005/8/layout/process2"/>
    <dgm:cxn modelId="{2BCE7A20-3D75-469D-B245-BD184E43362A}" type="presOf" srcId="{9E81CA76-B483-44A4-ACA8-B5AD3ED109AA}" destId="{B1D50B3A-6D3E-46E9-8BBC-5B86CA3A910A}" srcOrd="0" destOrd="0" presId="urn:microsoft.com/office/officeart/2005/8/layout/process2"/>
    <dgm:cxn modelId="{2F1D0C22-F135-40C3-B99D-59577513BE31}" type="presOf" srcId="{B81863B8-9448-4511-B8F2-325253C19088}" destId="{C2DDBA06-4890-496C-8992-002A96A7CA8F}" srcOrd="1" destOrd="0" presId="urn:microsoft.com/office/officeart/2005/8/layout/process2"/>
    <dgm:cxn modelId="{3C888D22-42C8-4BBD-A246-CF4B704FFEA9}" type="presOf" srcId="{3C56A269-AB88-4F4F-A107-8A82892EF4E4}" destId="{90E37EA7-5B19-475A-A160-73067091B890}" srcOrd="0" destOrd="0" presId="urn:microsoft.com/office/officeart/2005/8/layout/process2"/>
    <dgm:cxn modelId="{F671BE2B-BBE0-4D44-9E38-A00449D83498}" type="presOf" srcId="{0AAB5567-6098-4147-9E3C-03033BD243A9}" destId="{453162A8-D69F-4503-8332-A0C392F669E9}" srcOrd="0" destOrd="0" presId="urn:microsoft.com/office/officeart/2005/8/layout/process2"/>
    <dgm:cxn modelId="{606C0B63-A2EF-4804-9D88-7AA4C05BDD3A}" srcId="{395F17B1-8E07-4DA3-9F08-F0115E936382}" destId="{C1E88110-EAA9-4789-9CEC-0A9DC803B51C}" srcOrd="0" destOrd="0" parTransId="{EA57DD9D-E57F-4B17-970F-8945CD5C41B9}" sibTransId="{2B00FFC8-C73B-4ECF-93D0-EB626012C8D7}"/>
    <dgm:cxn modelId="{2E279868-2FB9-4D44-85CB-8C3462666758}" srcId="{395F17B1-8E07-4DA3-9F08-F0115E936382}" destId="{4ABB845A-EE40-48A0-8304-CCD6649C3A86}" srcOrd="5" destOrd="0" parTransId="{F1974FAB-9245-4BD9-9FDD-FEAC86CC30BC}" sibTransId="{F95615E2-5D00-4FD1-9E60-B8C96C9F00AB}"/>
    <dgm:cxn modelId="{AC3A2F4B-D189-484A-8C43-0996818E4789}" type="presOf" srcId="{2B00FFC8-C73B-4ECF-93D0-EB626012C8D7}" destId="{447D0B9E-2494-4DAA-84D5-4946802177A8}" srcOrd="0" destOrd="0" presId="urn:microsoft.com/office/officeart/2005/8/layout/process2"/>
    <dgm:cxn modelId="{18949170-CB15-4946-A3DA-725F8ED2FD61}" srcId="{395F17B1-8E07-4DA3-9F08-F0115E936382}" destId="{3DFDF028-E130-4B61-A72D-F0E32521BD66}" srcOrd="1" destOrd="0" parTransId="{BB7C1EDC-01AE-4963-9DAF-7885ECBF27A8}" sibTransId="{65F1F16F-1A70-4CEC-847D-6787C5CA6D0A}"/>
    <dgm:cxn modelId="{B31E3C83-8F9F-4568-8F38-95BBEB2F1CDE}" type="presOf" srcId="{395F17B1-8E07-4DA3-9F08-F0115E936382}" destId="{B4528FA5-CAED-4C46-AB1B-56C1B581996F}" srcOrd="0" destOrd="0" presId="urn:microsoft.com/office/officeart/2005/8/layout/process2"/>
    <dgm:cxn modelId="{5A7B3B84-464C-4EF0-A68C-20930C55AB4E}" type="presOf" srcId="{4ABB845A-EE40-48A0-8304-CCD6649C3A86}" destId="{C744544B-0F19-41D9-8EA4-7CE41E6F5BD9}" srcOrd="0" destOrd="0" presId="urn:microsoft.com/office/officeart/2005/8/layout/process2"/>
    <dgm:cxn modelId="{C5E13696-951A-4A1E-87AB-147ECFF24462}" type="presOf" srcId="{F95615E2-5D00-4FD1-9E60-B8C96C9F00AB}" destId="{8F002D76-8FAF-4FA6-8759-ADD1F5DA981D}" srcOrd="1" destOrd="0" presId="urn:microsoft.com/office/officeart/2005/8/layout/process2"/>
    <dgm:cxn modelId="{4A16389D-A183-4192-B2A6-278A9BEC8D51}" srcId="{395F17B1-8E07-4DA3-9F08-F0115E936382}" destId="{D47CEB96-FCCD-482C-B049-081020FFA64D}" srcOrd="6" destOrd="0" parTransId="{B2E09DA9-52A1-4919-9500-3AADF5010A6A}" sibTransId="{3C56A269-AB88-4F4F-A107-8A82892EF4E4}"/>
    <dgm:cxn modelId="{AF28F49F-F7EE-426D-A909-CC93A19514E5}" type="presOf" srcId="{D47CEB96-FCCD-482C-B049-081020FFA64D}" destId="{798026F3-971E-4AC1-B458-C6F646BE2C5F}" srcOrd="0" destOrd="0" presId="urn:microsoft.com/office/officeart/2005/8/layout/process2"/>
    <dgm:cxn modelId="{ABC94EA1-B5CA-4878-A621-6D7FAD188CE4}" type="presOf" srcId="{D6526F02-43FB-4EB7-B1B2-E8C53AD075E6}" destId="{763743A7-DCF5-4EFB-A1CE-472F8806A117}" srcOrd="0" destOrd="0" presId="urn:microsoft.com/office/officeart/2005/8/layout/process2"/>
    <dgm:cxn modelId="{013C8DA8-F7AB-4A96-AC17-19559EAE8D7E}" srcId="{395F17B1-8E07-4DA3-9F08-F0115E936382}" destId="{9E81CA76-B483-44A4-ACA8-B5AD3ED109AA}" srcOrd="2" destOrd="0" parTransId="{AE0442C0-F1A9-490A-B672-1FDA3CFDDD48}" sibTransId="{B81863B8-9448-4511-B8F2-325253C19088}"/>
    <dgm:cxn modelId="{7DA6B9AA-327D-4EFA-93B5-D3CA44C561CD}" type="presOf" srcId="{3C56A269-AB88-4F4F-A107-8A82892EF4E4}" destId="{A4987115-61BE-43CF-9750-D48297AF0624}" srcOrd="1" destOrd="0" presId="urn:microsoft.com/office/officeart/2005/8/layout/process2"/>
    <dgm:cxn modelId="{F3B0EFB7-646D-43F8-85B2-4EDB9EEC5642}" srcId="{395F17B1-8E07-4DA3-9F08-F0115E936382}" destId="{E2F5B84E-533A-49EA-82D6-487F3F877F68}" srcOrd="3" destOrd="0" parTransId="{377C9ABA-C794-4CCA-83F3-BE70B14D74BB}" sibTransId="{0AAB5567-6098-4147-9E3C-03033BD243A9}"/>
    <dgm:cxn modelId="{B02B1DB8-A910-461F-BF8C-3B991CB4112F}" srcId="{395F17B1-8E07-4DA3-9F08-F0115E936382}" destId="{D6526F02-43FB-4EB7-B1B2-E8C53AD075E6}" srcOrd="7" destOrd="0" parTransId="{8F72003E-6196-40DC-8AB3-767441BD22BD}" sibTransId="{F4DF2B0D-2AE9-47DC-8D28-0B3E21CB2CAA}"/>
    <dgm:cxn modelId="{36B219BB-6199-48C1-B2B6-71D4F7896E2B}" type="presOf" srcId="{D3A698C9-AEB2-4811-B6EE-3A94A35328D5}" destId="{B430D1C4-A56B-4722-8B2A-D7B69B53B908}" srcOrd="1" destOrd="0" presId="urn:microsoft.com/office/officeart/2005/8/layout/process2"/>
    <dgm:cxn modelId="{AFE26BCB-32C9-4CC3-951A-5B33FB65A506}" type="presOf" srcId="{0AAB5567-6098-4147-9E3C-03033BD243A9}" destId="{B074CB11-0742-4C1F-B697-C7EBB3BFC674}" srcOrd="1" destOrd="0" presId="urn:microsoft.com/office/officeart/2005/8/layout/process2"/>
    <dgm:cxn modelId="{A3C6C9D9-85F0-49DD-9D10-D32AF267C318}" type="presOf" srcId="{65F1F16F-1A70-4CEC-847D-6787C5CA6D0A}" destId="{3D54F3FE-7B3B-4347-91B1-184F305A62D2}" srcOrd="1" destOrd="0" presId="urn:microsoft.com/office/officeart/2005/8/layout/process2"/>
    <dgm:cxn modelId="{77BA4BDD-2EB9-4F94-A9A3-276C4CA0E497}" type="presOf" srcId="{2A187480-7667-4364-BDE6-09AC85995827}" destId="{C879DA07-FF3C-4ACC-BAD2-464C78A69AA6}" srcOrd="0" destOrd="0" presId="urn:microsoft.com/office/officeart/2005/8/layout/process2"/>
    <dgm:cxn modelId="{BFF1C7E8-21AF-4A9C-AB86-B1E1BDA328EE}" type="presOf" srcId="{E2F5B84E-533A-49EA-82D6-487F3F877F68}" destId="{115CF154-40CC-4310-8B35-C21CD753ACD7}" srcOrd="0" destOrd="0" presId="urn:microsoft.com/office/officeart/2005/8/layout/process2"/>
    <dgm:cxn modelId="{C6294CE9-03C0-4DDC-8E2B-8AEEE701E9AD}" type="presOf" srcId="{F95615E2-5D00-4FD1-9E60-B8C96C9F00AB}" destId="{0A9E5038-9CFB-4F6B-85BC-8906A2769916}" srcOrd="0" destOrd="0" presId="urn:microsoft.com/office/officeart/2005/8/layout/process2"/>
    <dgm:cxn modelId="{BA2FDEEA-F22A-4303-AF71-FC1534C94796}" type="presOf" srcId="{D3A698C9-AEB2-4811-B6EE-3A94A35328D5}" destId="{F77B5727-C0FA-46D4-B663-02227F2FDBF9}" srcOrd="0" destOrd="0" presId="urn:microsoft.com/office/officeart/2005/8/layout/process2"/>
    <dgm:cxn modelId="{0806F2F4-CFE3-4581-BB32-D9713B51EC3F}" type="presOf" srcId="{C1E88110-EAA9-4789-9CEC-0A9DC803B51C}" destId="{4A494373-1324-425C-9033-5D30B20D1F4F}" srcOrd="0" destOrd="0" presId="urn:microsoft.com/office/officeart/2005/8/layout/process2"/>
    <dgm:cxn modelId="{C44E0CF7-3ACE-4647-88C4-6D656F770473}" type="presOf" srcId="{3DFDF028-E130-4B61-A72D-F0E32521BD66}" destId="{1A0B578D-E02A-4CC7-979B-814B5BC31B2D}" srcOrd="0" destOrd="0" presId="urn:microsoft.com/office/officeart/2005/8/layout/process2"/>
    <dgm:cxn modelId="{593CA4F8-2ABB-4D63-9105-02894CA26FC6}" srcId="{395F17B1-8E07-4DA3-9F08-F0115E936382}" destId="{2A187480-7667-4364-BDE6-09AC85995827}" srcOrd="4" destOrd="0" parTransId="{C305A231-DC5B-4D0C-861F-0B4AE29E77D1}" sibTransId="{D3A698C9-AEB2-4811-B6EE-3A94A35328D5}"/>
    <dgm:cxn modelId="{CBB4D2D3-25B6-44BA-BC79-7ADF3FDC55AE}" type="presParOf" srcId="{B4528FA5-CAED-4C46-AB1B-56C1B581996F}" destId="{4A494373-1324-425C-9033-5D30B20D1F4F}" srcOrd="0" destOrd="0" presId="urn:microsoft.com/office/officeart/2005/8/layout/process2"/>
    <dgm:cxn modelId="{B07E787D-C55B-450A-A955-7F94B29AB770}" type="presParOf" srcId="{B4528FA5-CAED-4C46-AB1B-56C1B581996F}" destId="{447D0B9E-2494-4DAA-84D5-4946802177A8}" srcOrd="1" destOrd="0" presId="urn:microsoft.com/office/officeart/2005/8/layout/process2"/>
    <dgm:cxn modelId="{9095EB87-23D2-4322-9ACB-464374A3BFEE}" type="presParOf" srcId="{447D0B9E-2494-4DAA-84D5-4946802177A8}" destId="{253763AB-1B8D-46B8-B13F-7E22220BB004}" srcOrd="0" destOrd="0" presId="urn:microsoft.com/office/officeart/2005/8/layout/process2"/>
    <dgm:cxn modelId="{D15C3BC1-3405-4F84-B0F7-81A977A10437}" type="presParOf" srcId="{B4528FA5-CAED-4C46-AB1B-56C1B581996F}" destId="{1A0B578D-E02A-4CC7-979B-814B5BC31B2D}" srcOrd="2" destOrd="0" presId="urn:microsoft.com/office/officeart/2005/8/layout/process2"/>
    <dgm:cxn modelId="{888E6559-5093-4DCB-A9AD-26889AF7EBFF}" type="presParOf" srcId="{B4528FA5-CAED-4C46-AB1B-56C1B581996F}" destId="{C7D05ACD-2FB6-4B39-B6C8-53475A350A4A}" srcOrd="3" destOrd="0" presId="urn:microsoft.com/office/officeart/2005/8/layout/process2"/>
    <dgm:cxn modelId="{E4E13B4A-A493-4D21-A338-931080442FF6}" type="presParOf" srcId="{C7D05ACD-2FB6-4B39-B6C8-53475A350A4A}" destId="{3D54F3FE-7B3B-4347-91B1-184F305A62D2}" srcOrd="0" destOrd="0" presId="urn:microsoft.com/office/officeart/2005/8/layout/process2"/>
    <dgm:cxn modelId="{8BB409B3-4F0B-40E1-9DD7-25C5998C2019}" type="presParOf" srcId="{B4528FA5-CAED-4C46-AB1B-56C1B581996F}" destId="{B1D50B3A-6D3E-46E9-8BBC-5B86CA3A910A}" srcOrd="4" destOrd="0" presId="urn:microsoft.com/office/officeart/2005/8/layout/process2"/>
    <dgm:cxn modelId="{A2CB5534-3392-4379-9AE1-C45E3E0F07B8}" type="presParOf" srcId="{B4528FA5-CAED-4C46-AB1B-56C1B581996F}" destId="{A44BAB42-14C2-4A6C-A995-BDC4C4FD286B}" srcOrd="5" destOrd="0" presId="urn:microsoft.com/office/officeart/2005/8/layout/process2"/>
    <dgm:cxn modelId="{B85D1D99-A5B2-409C-A530-DAB4B9FCB1D4}" type="presParOf" srcId="{A44BAB42-14C2-4A6C-A995-BDC4C4FD286B}" destId="{C2DDBA06-4890-496C-8992-002A96A7CA8F}" srcOrd="0" destOrd="0" presId="urn:microsoft.com/office/officeart/2005/8/layout/process2"/>
    <dgm:cxn modelId="{B8F266F9-6A34-4219-8245-59CF34DDFCD2}" type="presParOf" srcId="{B4528FA5-CAED-4C46-AB1B-56C1B581996F}" destId="{115CF154-40CC-4310-8B35-C21CD753ACD7}" srcOrd="6" destOrd="0" presId="urn:microsoft.com/office/officeart/2005/8/layout/process2"/>
    <dgm:cxn modelId="{D5893919-F0CC-4C7B-81DF-0F56974D891D}" type="presParOf" srcId="{B4528FA5-CAED-4C46-AB1B-56C1B581996F}" destId="{453162A8-D69F-4503-8332-A0C392F669E9}" srcOrd="7" destOrd="0" presId="urn:microsoft.com/office/officeart/2005/8/layout/process2"/>
    <dgm:cxn modelId="{A616401A-3B4F-4055-9B70-3B5320B04CCE}" type="presParOf" srcId="{453162A8-D69F-4503-8332-A0C392F669E9}" destId="{B074CB11-0742-4C1F-B697-C7EBB3BFC674}" srcOrd="0" destOrd="0" presId="urn:microsoft.com/office/officeart/2005/8/layout/process2"/>
    <dgm:cxn modelId="{09F0D22A-76F2-4A22-AC1F-0533A97EEBA6}" type="presParOf" srcId="{B4528FA5-CAED-4C46-AB1B-56C1B581996F}" destId="{C879DA07-FF3C-4ACC-BAD2-464C78A69AA6}" srcOrd="8" destOrd="0" presId="urn:microsoft.com/office/officeart/2005/8/layout/process2"/>
    <dgm:cxn modelId="{F0DCB756-2743-42FC-AADF-FCE471B39D85}" type="presParOf" srcId="{B4528FA5-CAED-4C46-AB1B-56C1B581996F}" destId="{F77B5727-C0FA-46D4-B663-02227F2FDBF9}" srcOrd="9" destOrd="0" presId="urn:microsoft.com/office/officeart/2005/8/layout/process2"/>
    <dgm:cxn modelId="{C1110DDA-BA9A-4800-9C2C-8D2831A517EE}" type="presParOf" srcId="{F77B5727-C0FA-46D4-B663-02227F2FDBF9}" destId="{B430D1C4-A56B-4722-8B2A-D7B69B53B908}" srcOrd="0" destOrd="0" presId="urn:microsoft.com/office/officeart/2005/8/layout/process2"/>
    <dgm:cxn modelId="{C52592A5-AB2F-4AB0-984F-9DA1AF71F623}" type="presParOf" srcId="{B4528FA5-CAED-4C46-AB1B-56C1B581996F}" destId="{C744544B-0F19-41D9-8EA4-7CE41E6F5BD9}" srcOrd="10" destOrd="0" presId="urn:microsoft.com/office/officeart/2005/8/layout/process2"/>
    <dgm:cxn modelId="{F3D4EE09-413D-446B-881F-CDB5E44890E9}" type="presParOf" srcId="{B4528FA5-CAED-4C46-AB1B-56C1B581996F}" destId="{0A9E5038-9CFB-4F6B-85BC-8906A2769916}" srcOrd="11" destOrd="0" presId="urn:microsoft.com/office/officeart/2005/8/layout/process2"/>
    <dgm:cxn modelId="{A720D316-A7D6-438E-A5F9-BAEB07008B4C}" type="presParOf" srcId="{0A9E5038-9CFB-4F6B-85BC-8906A2769916}" destId="{8F002D76-8FAF-4FA6-8759-ADD1F5DA981D}" srcOrd="0" destOrd="0" presId="urn:microsoft.com/office/officeart/2005/8/layout/process2"/>
    <dgm:cxn modelId="{F1FC8FCE-958D-4F41-B300-12F77BB4C727}" type="presParOf" srcId="{B4528FA5-CAED-4C46-AB1B-56C1B581996F}" destId="{798026F3-971E-4AC1-B458-C6F646BE2C5F}" srcOrd="12" destOrd="0" presId="urn:microsoft.com/office/officeart/2005/8/layout/process2"/>
    <dgm:cxn modelId="{ED651F41-2354-42A2-BCC0-CAC5AE0984F2}" type="presParOf" srcId="{B4528FA5-CAED-4C46-AB1B-56C1B581996F}" destId="{90E37EA7-5B19-475A-A160-73067091B890}" srcOrd="13" destOrd="0" presId="urn:microsoft.com/office/officeart/2005/8/layout/process2"/>
    <dgm:cxn modelId="{7835E89C-7CF4-4A72-A5D9-A5EA568F6707}" type="presParOf" srcId="{90E37EA7-5B19-475A-A160-73067091B890}" destId="{A4987115-61BE-43CF-9750-D48297AF0624}" srcOrd="0" destOrd="0" presId="urn:microsoft.com/office/officeart/2005/8/layout/process2"/>
    <dgm:cxn modelId="{79D36526-4873-4F4D-A417-C3EB2A11FB09}" type="presParOf" srcId="{B4528FA5-CAED-4C46-AB1B-56C1B581996F}" destId="{763743A7-DCF5-4EFB-A1CE-472F8806A117}" srcOrd="1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5F17B1-8E07-4DA3-9F08-F0115E936382}"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C1E88110-EAA9-4789-9CEC-0A9DC803B51C}">
      <dgm:prSet phldrT="[Text]"/>
      <dgm:spPr>
        <a:solidFill>
          <a:schemeClr val="accent6">
            <a:lumMod val="20000"/>
            <a:lumOff val="80000"/>
          </a:schemeClr>
        </a:solidFill>
        <a:ln w="12700">
          <a:solidFill>
            <a:schemeClr val="tx1"/>
          </a:solidFill>
          <a:miter lim="800000"/>
        </a:ln>
      </dgm:spPr>
      <dgm:t>
        <a:bodyPr/>
        <a:lstStyle/>
        <a:p>
          <a:r>
            <a:rPr lang="en-US" dirty="0">
              <a:solidFill>
                <a:schemeClr val="tx1"/>
              </a:solidFill>
            </a:rPr>
            <a:t>New Infections (0-4)</a:t>
          </a:r>
        </a:p>
      </dgm:t>
    </dgm:pt>
    <dgm:pt modelId="{EA57DD9D-E57F-4B17-970F-8945CD5C41B9}" type="parTrans" cxnId="{606C0B63-A2EF-4804-9D88-7AA4C05BDD3A}">
      <dgm:prSet/>
      <dgm:spPr/>
      <dgm:t>
        <a:bodyPr/>
        <a:lstStyle/>
        <a:p>
          <a:endParaRPr lang="en-US"/>
        </a:p>
      </dgm:t>
    </dgm:pt>
    <dgm:pt modelId="{2B00FFC8-C73B-4ECF-93D0-EB626012C8D7}" type="sibTrans" cxnId="{606C0B63-A2EF-4804-9D88-7AA4C05BDD3A}">
      <dgm:prSet/>
      <dgm:spPr>
        <a:noFill/>
      </dgm:spPr>
      <dgm:t>
        <a:bodyPr/>
        <a:lstStyle/>
        <a:p>
          <a:endParaRPr lang="en-US"/>
        </a:p>
      </dgm:t>
    </dgm:pt>
    <dgm:pt modelId="{3DFDF028-E130-4B61-A72D-F0E32521BD66}">
      <dgm:prSet phldrT="[Text]"/>
      <dgm:spPr>
        <a:solidFill>
          <a:schemeClr val="accent6">
            <a:lumMod val="20000"/>
            <a:lumOff val="80000"/>
          </a:schemeClr>
        </a:solidFill>
        <a:ln w="12700">
          <a:solidFill>
            <a:schemeClr val="tx1"/>
          </a:solidFill>
          <a:miter lim="800000"/>
        </a:ln>
      </dgm:spPr>
      <dgm:t>
        <a:bodyPr/>
        <a:lstStyle/>
        <a:p>
          <a:r>
            <a:rPr lang="en-US" dirty="0">
              <a:solidFill>
                <a:schemeClr val="tx1"/>
              </a:solidFill>
            </a:rPr>
            <a:t>&gt;30%</a:t>
          </a:r>
        </a:p>
      </dgm:t>
    </dgm:pt>
    <dgm:pt modelId="{BB7C1EDC-01AE-4963-9DAF-7885ECBF27A8}" type="parTrans" cxnId="{18949170-CB15-4946-A3DA-725F8ED2FD61}">
      <dgm:prSet/>
      <dgm:spPr/>
      <dgm:t>
        <a:bodyPr/>
        <a:lstStyle/>
        <a:p>
          <a:endParaRPr lang="en-US"/>
        </a:p>
      </dgm:t>
    </dgm:pt>
    <dgm:pt modelId="{65F1F16F-1A70-4CEC-847D-6787C5CA6D0A}" type="sibTrans" cxnId="{18949170-CB15-4946-A3DA-725F8ED2FD61}">
      <dgm:prSet/>
      <dgm:spPr>
        <a:solidFill>
          <a:schemeClr val="accent2">
            <a:lumMod val="50000"/>
          </a:schemeClr>
        </a:solidFill>
      </dgm:spPr>
      <dgm:t>
        <a:bodyPr/>
        <a:lstStyle/>
        <a:p>
          <a:endParaRPr lang="en-US"/>
        </a:p>
      </dgm:t>
    </dgm:pt>
    <dgm:pt modelId="{9E81CA76-B483-44A4-ACA8-B5AD3ED109AA}">
      <dgm:prSet phldrT="[Text]"/>
      <dgm:spPr>
        <a:solidFill>
          <a:schemeClr val="accent6">
            <a:lumMod val="20000"/>
            <a:lumOff val="80000"/>
          </a:schemeClr>
        </a:solidFill>
        <a:ln w="12700">
          <a:solidFill>
            <a:schemeClr val="tx1"/>
          </a:solidFill>
          <a:miter lim="800000"/>
        </a:ln>
      </dgm:spPr>
      <dgm:t>
        <a:bodyPr/>
        <a:lstStyle/>
        <a:p>
          <a:r>
            <a:rPr lang="en-US" dirty="0">
              <a:solidFill>
                <a:schemeClr val="tx1"/>
              </a:solidFill>
            </a:rPr>
            <a:t>26-30%</a:t>
          </a:r>
        </a:p>
      </dgm:t>
    </dgm:pt>
    <dgm:pt modelId="{AE0442C0-F1A9-490A-B672-1FDA3CFDDD48}" type="parTrans" cxnId="{013C8DA8-F7AB-4A96-AC17-19559EAE8D7E}">
      <dgm:prSet/>
      <dgm:spPr/>
      <dgm:t>
        <a:bodyPr/>
        <a:lstStyle/>
        <a:p>
          <a:endParaRPr lang="en-US"/>
        </a:p>
      </dgm:t>
    </dgm:pt>
    <dgm:pt modelId="{B81863B8-9448-4511-B8F2-325253C19088}" type="sibTrans" cxnId="{013C8DA8-F7AB-4A96-AC17-19559EAE8D7E}">
      <dgm:prSet/>
      <dgm:spPr>
        <a:solidFill>
          <a:schemeClr val="accent2">
            <a:lumMod val="50000"/>
          </a:schemeClr>
        </a:solidFill>
      </dgm:spPr>
      <dgm:t>
        <a:bodyPr/>
        <a:lstStyle/>
        <a:p>
          <a:endParaRPr lang="en-US"/>
        </a:p>
      </dgm:t>
    </dgm:pt>
    <dgm:pt modelId="{E2F5B84E-533A-49EA-82D6-487F3F877F68}">
      <dgm:prSet/>
      <dgm:spPr>
        <a:solidFill>
          <a:schemeClr val="accent6">
            <a:lumMod val="20000"/>
            <a:lumOff val="80000"/>
          </a:schemeClr>
        </a:solidFill>
        <a:ln w="12700">
          <a:solidFill>
            <a:schemeClr val="tx1"/>
          </a:solidFill>
          <a:miter lim="800000"/>
        </a:ln>
      </dgm:spPr>
      <dgm:t>
        <a:bodyPr/>
        <a:lstStyle/>
        <a:p>
          <a:r>
            <a:rPr lang="en-US" dirty="0">
              <a:solidFill>
                <a:schemeClr val="tx1"/>
              </a:solidFill>
            </a:rPr>
            <a:t>21-25%</a:t>
          </a:r>
        </a:p>
      </dgm:t>
    </dgm:pt>
    <dgm:pt modelId="{377C9ABA-C794-4CCA-83F3-BE70B14D74BB}" type="parTrans" cxnId="{F3B0EFB7-646D-43F8-85B2-4EDB9EEC5642}">
      <dgm:prSet/>
      <dgm:spPr/>
      <dgm:t>
        <a:bodyPr/>
        <a:lstStyle/>
        <a:p>
          <a:endParaRPr lang="en-US"/>
        </a:p>
      </dgm:t>
    </dgm:pt>
    <dgm:pt modelId="{0AAB5567-6098-4147-9E3C-03033BD243A9}" type="sibTrans" cxnId="{F3B0EFB7-646D-43F8-85B2-4EDB9EEC5642}">
      <dgm:prSet/>
      <dgm:spPr>
        <a:solidFill>
          <a:schemeClr val="accent2">
            <a:lumMod val="50000"/>
          </a:schemeClr>
        </a:solidFill>
      </dgm:spPr>
      <dgm:t>
        <a:bodyPr/>
        <a:lstStyle/>
        <a:p>
          <a:endParaRPr lang="en-US"/>
        </a:p>
      </dgm:t>
    </dgm:pt>
    <dgm:pt modelId="{2A187480-7667-4364-BDE6-09AC85995827}">
      <dgm:prSet/>
      <dgm:spPr>
        <a:solidFill>
          <a:schemeClr val="accent6">
            <a:lumMod val="20000"/>
            <a:lumOff val="80000"/>
          </a:schemeClr>
        </a:solidFill>
        <a:ln w="12700">
          <a:solidFill>
            <a:schemeClr val="tx1"/>
          </a:solidFill>
          <a:miter lim="800000"/>
        </a:ln>
      </dgm:spPr>
      <dgm:t>
        <a:bodyPr/>
        <a:lstStyle/>
        <a:p>
          <a:r>
            <a:rPr lang="en-US" dirty="0">
              <a:solidFill>
                <a:schemeClr val="tx1"/>
              </a:solidFill>
            </a:rPr>
            <a:t>16-20%</a:t>
          </a:r>
        </a:p>
      </dgm:t>
    </dgm:pt>
    <dgm:pt modelId="{C305A231-DC5B-4D0C-861F-0B4AE29E77D1}" type="parTrans" cxnId="{593CA4F8-2ABB-4D63-9105-02894CA26FC6}">
      <dgm:prSet/>
      <dgm:spPr/>
      <dgm:t>
        <a:bodyPr/>
        <a:lstStyle/>
        <a:p>
          <a:endParaRPr lang="en-US"/>
        </a:p>
      </dgm:t>
    </dgm:pt>
    <dgm:pt modelId="{D3A698C9-AEB2-4811-B6EE-3A94A35328D5}" type="sibTrans" cxnId="{593CA4F8-2ABB-4D63-9105-02894CA26FC6}">
      <dgm:prSet/>
      <dgm:spPr>
        <a:solidFill>
          <a:schemeClr val="accent2">
            <a:lumMod val="50000"/>
          </a:schemeClr>
        </a:solidFill>
      </dgm:spPr>
      <dgm:t>
        <a:bodyPr/>
        <a:lstStyle/>
        <a:p>
          <a:endParaRPr lang="en-US"/>
        </a:p>
      </dgm:t>
    </dgm:pt>
    <dgm:pt modelId="{4ABB845A-EE40-48A0-8304-CCD6649C3A86}">
      <dgm:prSet/>
      <dgm:spPr>
        <a:solidFill>
          <a:schemeClr val="accent6">
            <a:lumMod val="20000"/>
            <a:lumOff val="80000"/>
          </a:schemeClr>
        </a:solidFill>
        <a:ln w="12700">
          <a:solidFill>
            <a:schemeClr val="tx1"/>
          </a:solidFill>
          <a:miter lim="800000"/>
        </a:ln>
      </dgm:spPr>
      <dgm:t>
        <a:bodyPr/>
        <a:lstStyle/>
        <a:p>
          <a:r>
            <a:rPr lang="en-US" dirty="0">
              <a:solidFill>
                <a:schemeClr val="tx1"/>
              </a:solidFill>
            </a:rPr>
            <a:t>11-15%</a:t>
          </a:r>
        </a:p>
      </dgm:t>
    </dgm:pt>
    <dgm:pt modelId="{F1974FAB-9245-4BD9-9FDD-FEAC86CC30BC}" type="parTrans" cxnId="{2E279868-2FB9-4D44-85CB-8C3462666758}">
      <dgm:prSet/>
      <dgm:spPr/>
      <dgm:t>
        <a:bodyPr/>
        <a:lstStyle/>
        <a:p>
          <a:endParaRPr lang="en-US"/>
        </a:p>
      </dgm:t>
    </dgm:pt>
    <dgm:pt modelId="{F95615E2-5D00-4FD1-9E60-B8C96C9F00AB}" type="sibTrans" cxnId="{2E279868-2FB9-4D44-85CB-8C3462666758}">
      <dgm:prSet/>
      <dgm:spPr>
        <a:solidFill>
          <a:schemeClr val="accent2">
            <a:lumMod val="50000"/>
          </a:schemeClr>
        </a:solidFill>
      </dgm:spPr>
      <dgm:t>
        <a:bodyPr/>
        <a:lstStyle/>
        <a:p>
          <a:endParaRPr lang="en-US"/>
        </a:p>
      </dgm:t>
    </dgm:pt>
    <dgm:pt modelId="{D47CEB96-FCCD-482C-B049-081020FFA64D}">
      <dgm:prSet/>
      <dgm:spPr>
        <a:solidFill>
          <a:schemeClr val="accent6">
            <a:lumMod val="20000"/>
            <a:lumOff val="80000"/>
          </a:schemeClr>
        </a:solidFill>
        <a:ln w="12700">
          <a:solidFill>
            <a:schemeClr val="tx1"/>
          </a:solidFill>
          <a:miter lim="800000"/>
        </a:ln>
      </dgm:spPr>
      <dgm:t>
        <a:bodyPr/>
        <a:lstStyle/>
        <a:p>
          <a:r>
            <a:rPr lang="en-US" dirty="0">
              <a:solidFill>
                <a:schemeClr val="tx1"/>
              </a:solidFill>
            </a:rPr>
            <a:t>5-10%</a:t>
          </a:r>
        </a:p>
      </dgm:t>
    </dgm:pt>
    <dgm:pt modelId="{B2E09DA9-52A1-4919-9500-3AADF5010A6A}" type="parTrans" cxnId="{4A16389D-A183-4192-B2A6-278A9BEC8D51}">
      <dgm:prSet/>
      <dgm:spPr/>
      <dgm:t>
        <a:bodyPr/>
        <a:lstStyle/>
        <a:p>
          <a:endParaRPr lang="en-US"/>
        </a:p>
      </dgm:t>
    </dgm:pt>
    <dgm:pt modelId="{3C56A269-AB88-4F4F-A107-8A82892EF4E4}" type="sibTrans" cxnId="{4A16389D-A183-4192-B2A6-278A9BEC8D51}">
      <dgm:prSet/>
      <dgm:spPr>
        <a:solidFill>
          <a:schemeClr val="accent2">
            <a:lumMod val="50000"/>
          </a:schemeClr>
        </a:solidFill>
      </dgm:spPr>
      <dgm:t>
        <a:bodyPr/>
        <a:lstStyle/>
        <a:p>
          <a:endParaRPr lang="en-US"/>
        </a:p>
      </dgm:t>
    </dgm:pt>
    <dgm:pt modelId="{D6526F02-43FB-4EB7-B1B2-E8C53AD075E6}">
      <dgm:prSet/>
      <dgm:spPr>
        <a:solidFill>
          <a:schemeClr val="accent6">
            <a:lumMod val="20000"/>
            <a:lumOff val="80000"/>
          </a:schemeClr>
        </a:solidFill>
        <a:ln w="12700">
          <a:solidFill>
            <a:schemeClr val="tx1"/>
          </a:solidFill>
        </a:ln>
      </dgm:spPr>
      <dgm:t>
        <a:bodyPr/>
        <a:lstStyle/>
        <a:p>
          <a:r>
            <a:rPr lang="en-US" dirty="0">
              <a:solidFill>
                <a:schemeClr val="tx1"/>
              </a:solidFill>
            </a:rPr>
            <a:t>&lt;5%</a:t>
          </a:r>
        </a:p>
      </dgm:t>
    </dgm:pt>
    <dgm:pt modelId="{8F72003E-6196-40DC-8AB3-767441BD22BD}" type="parTrans" cxnId="{B02B1DB8-A910-461F-BF8C-3B991CB4112F}">
      <dgm:prSet/>
      <dgm:spPr/>
      <dgm:t>
        <a:bodyPr/>
        <a:lstStyle/>
        <a:p>
          <a:endParaRPr lang="en-US"/>
        </a:p>
      </dgm:t>
    </dgm:pt>
    <dgm:pt modelId="{F4DF2B0D-2AE9-47DC-8D28-0B3E21CB2CAA}" type="sibTrans" cxnId="{B02B1DB8-A910-461F-BF8C-3B991CB4112F}">
      <dgm:prSet/>
      <dgm:spPr/>
      <dgm:t>
        <a:bodyPr/>
        <a:lstStyle/>
        <a:p>
          <a:endParaRPr lang="en-US"/>
        </a:p>
      </dgm:t>
    </dgm:pt>
    <dgm:pt modelId="{B4528FA5-CAED-4C46-AB1B-56C1B581996F}" type="pres">
      <dgm:prSet presAssocID="{395F17B1-8E07-4DA3-9F08-F0115E936382}" presName="linearFlow" presStyleCnt="0">
        <dgm:presLayoutVars>
          <dgm:resizeHandles val="exact"/>
        </dgm:presLayoutVars>
      </dgm:prSet>
      <dgm:spPr/>
    </dgm:pt>
    <dgm:pt modelId="{4A494373-1324-425C-9033-5D30B20D1F4F}" type="pres">
      <dgm:prSet presAssocID="{C1E88110-EAA9-4789-9CEC-0A9DC803B51C}" presName="node" presStyleLbl="node1" presStyleIdx="0" presStyleCnt="8">
        <dgm:presLayoutVars>
          <dgm:bulletEnabled val="1"/>
        </dgm:presLayoutVars>
      </dgm:prSet>
      <dgm:spPr/>
    </dgm:pt>
    <dgm:pt modelId="{447D0B9E-2494-4DAA-84D5-4946802177A8}" type="pres">
      <dgm:prSet presAssocID="{2B00FFC8-C73B-4ECF-93D0-EB626012C8D7}" presName="sibTrans" presStyleLbl="sibTrans2D1" presStyleIdx="0" presStyleCnt="7"/>
      <dgm:spPr/>
    </dgm:pt>
    <dgm:pt modelId="{253763AB-1B8D-46B8-B13F-7E22220BB004}" type="pres">
      <dgm:prSet presAssocID="{2B00FFC8-C73B-4ECF-93D0-EB626012C8D7}" presName="connectorText" presStyleLbl="sibTrans2D1" presStyleIdx="0" presStyleCnt="7"/>
      <dgm:spPr/>
    </dgm:pt>
    <dgm:pt modelId="{1A0B578D-E02A-4CC7-979B-814B5BC31B2D}" type="pres">
      <dgm:prSet presAssocID="{3DFDF028-E130-4B61-A72D-F0E32521BD66}" presName="node" presStyleLbl="node1" presStyleIdx="1" presStyleCnt="8">
        <dgm:presLayoutVars>
          <dgm:bulletEnabled val="1"/>
        </dgm:presLayoutVars>
      </dgm:prSet>
      <dgm:spPr/>
    </dgm:pt>
    <dgm:pt modelId="{C7D05ACD-2FB6-4B39-B6C8-53475A350A4A}" type="pres">
      <dgm:prSet presAssocID="{65F1F16F-1A70-4CEC-847D-6787C5CA6D0A}" presName="sibTrans" presStyleLbl="sibTrans2D1" presStyleIdx="1" presStyleCnt="7"/>
      <dgm:spPr/>
    </dgm:pt>
    <dgm:pt modelId="{3D54F3FE-7B3B-4347-91B1-184F305A62D2}" type="pres">
      <dgm:prSet presAssocID="{65F1F16F-1A70-4CEC-847D-6787C5CA6D0A}" presName="connectorText" presStyleLbl="sibTrans2D1" presStyleIdx="1" presStyleCnt="7"/>
      <dgm:spPr/>
    </dgm:pt>
    <dgm:pt modelId="{B1D50B3A-6D3E-46E9-8BBC-5B86CA3A910A}" type="pres">
      <dgm:prSet presAssocID="{9E81CA76-B483-44A4-ACA8-B5AD3ED109AA}" presName="node" presStyleLbl="node1" presStyleIdx="2" presStyleCnt="8">
        <dgm:presLayoutVars>
          <dgm:bulletEnabled val="1"/>
        </dgm:presLayoutVars>
      </dgm:prSet>
      <dgm:spPr/>
    </dgm:pt>
    <dgm:pt modelId="{A44BAB42-14C2-4A6C-A995-BDC4C4FD286B}" type="pres">
      <dgm:prSet presAssocID="{B81863B8-9448-4511-B8F2-325253C19088}" presName="sibTrans" presStyleLbl="sibTrans2D1" presStyleIdx="2" presStyleCnt="7"/>
      <dgm:spPr/>
    </dgm:pt>
    <dgm:pt modelId="{C2DDBA06-4890-496C-8992-002A96A7CA8F}" type="pres">
      <dgm:prSet presAssocID="{B81863B8-9448-4511-B8F2-325253C19088}" presName="connectorText" presStyleLbl="sibTrans2D1" presStyleIdx="2" presStyleCnt="7"/>
      <dgm:spPr/>
    </dgm:pt>
    <dgm:pt modelId="{115CF154-40CC-4310-8B35-C21CD753ACD7}" type="pres">
      <dgm:prSet presAssocID="{E2F5B84E-533A-49EA-82D6-487F3F877F68}" presName="node" presStyleLbl="node1" presStyleIdx="3" presStyleCnt="8">
        <dgm:presLayoutVars>
          <dgm:bulletEnabled val="1"/>
        </dgm:presLayoutVars>
      </dgm:prSet>
      <dgm:spPr/>
    </dgm:pt>
    <dgm:pt modelId="{453162A8-D69F-4503-8332-A0C392F669E9}" type="pres">
      <dgm:prSet presAssocID="{0AAB5567-6098-4147-9E3C-03033BD243A9}" presName="sibTrans" presStyleLbl="sibTrans2D1" presStyleIdx="3" presStyleCnt="7"/>
      <dgm:spPr/>
    </dgm:pt>
    <dgm:pt modelId="{B074CB11-0742-4C1F-B697-C7EBB3BFC674}" type="pres">
      <dgm:prSet presAssocID="{0AAB5567-6098-4147-9E3C-03033BD243A9}" presName="connectorText" presStyleLbl="sibTrans2D1" presStyleIdx="3" presStyleCnt="7"/>
      <dgm:spPr/>
    </dgm:pt>
    <dgm:pt modelId="{C879DA07-FF3C-4ACC-BAD2-464C78A69AA6}" type="pres">
      <dgm:prSet presAssocID="{2A187480-7667-4364-BDE6-09AC85995827}" presName="node" presStyleLbl="node1" presStyleIdx="4" presStyleCnt="8">
        <dgm:presLayoutVars>
          <dgm:bulletEnabled val="1"/>
        </dgm:presLayoutVars>
      </dgm:prSet>
      <dgm:spPr/>
    </dgm:pt>
    <dgm:pt modelId="{F77B5727-C0FA-46D4-B663-02227F2FDBF9}" type="pres">
      <dgm:prSet presAssocID="{D3A698C9-AEB2-4811-B6EE-3A94A35328D5}" presName="sibTrans" presStyleLbl="sibTrans2D1" presStyleIdx="4" presStyleCnt="7"/>
      <dgm:spPr/>
    </dgm:pt>
    <dgm:pt modelId="{B430D1C4-A56B-4722-8B2A-D7B69B53B908}" type="pres">
      <dgm:prSet presAssocID="{D3A698C9-AEB2-4811-B6EE-3A94A35328D5}" presName="connectorText" presStyleLbl="sibTrans2D1" presStyleIdx="4" presStyleCnt="7"/>
      <dgm:spPr/>
    </dgm:pt>
    <dgm:pt modelId="{C744544B-0F19-41D9-8EA4-7CE41E6F5BD9}" type="pres">
      <dgm:prSet presAssocID="{4ABB845A-EE40-48A0-8304-CCD6649C3A86}" presName="node" presStyleLbl="node1" presStyleIdx="5" presStyleCnt="8">
        <dgm:presLayoutVars>
          <dgm:bulletEnabled val="1"/>
        </dgm:presLayoutVars>
      </dgm:prSet>
      <dgm:spPr/>
    </dgm:pt>
    <dgm:pt modelId="{0A9E5038-9CFB-4F6B-85BC-8906A2769916}" type="pres">
      <dgm:prSet presAssocID="{F95615E2-5D00-4FD1-9E60-B8C96C9F00AB}" presName="sibTrans" presStyleLbl="sibTrans2D1" presStyleIdx="5" presStyleCnt="7"/>
      <dgm:spPr/>
    </dgm:pt>
    <dgm:pt modelId="{8F002D76-8FAF-4FA6-8759-ADD1F5DA981D}" type="pres">
      <dgm:prSet presAssocID="{F95615E2-5D00-4FD1-9E60-B8C96C9F00AB}" presName="connectorText" presStyleLbl="sibTrans2D1" presStyleIdx="5" presStyleCnt="7"/>
      <dgm:spPr/>
    </dgm:pt>
    <dgm:pt modelId="{798026F3-971E-4AC1-B458-C6F646BE2C5F}" type="pres">
      <dgm:prSet presAssocID="{D47CEB96-FCCD-482C-B049-081020FFA64D}" presName="node" presStyleLbl="node1" presStyleIdx="6" presStyleCnt="8">
        <dgm:presLayoutVars>
          <dgm:bulletEnabled val="1"/>
        </dgm:presLayoutVars>
      </dgm:prSet>
      <dgm:spPr/>
    </dgm:pt>
    <dgm:pt modelId="{90E37EA7-5B19-475A-A160-73067091B890}" type="pres">
      <dgm:prSet presAssocID="{3C56A269-AB88-4F4F-A107-8A82892EF4E4}" presName="sibTrans" presStyleLbl="sibTrans2D1" presStyleIdx="6" presStyleCnt="7"/>
      <dgm:spPr/>
    </dgm:pt>
    <dgm:pt modelId="{A4987115-61BE-43CF-9750-D48297AF0624}" type="pres">
      <dgm:prSet presAssocID="{3C56A269-AB88-4F4F-A107-8A82892EF4E4}" presName="connectorText" presStyleLbl="sibTrans2D1" presStyleIdx="6" presStyleCnt="7"/>
      <dgm:spPr/>
    </dgm:pt>
    <dgm:pt modelId="{763743A7-DCF5-4EFB-A1CE-472F8806A117}" type="pres">
      <dgm:prSet presAssocID="{D6526F02-43FB-4EB7-B1B2-E8C53AD075E6}" presName="node" presStyleLbl="node1" presStyleIdx="7" presStyleCnt="8">
        <dgm:presLayoutVars>
          <dgm:bulletEnabled val="1"/>
        </dgm:presLayoutVars>
      </dgm:prSet>
      <dgm:spPr/>
    </dgm:pt>
  </dgm:ptLst>
  <dgm:cxnLst>
    <dgm:cxn modelId="{DFBFA709-7E15-4E9A-A6BE-0F6C9BCFE2D8}" type="presOf" srcId="{65F1F16F-1A70-4CEC-847D-6787C5CA6D0A}" destId="{C7D05ACD-2FB6-4B39-B6C8-53475A350A4A}" srcOrd="0" destOrd="0" presId="urn:microsoft.com/office/officeart/2005/8/layout/process2"/>
    <dgm:cxn modelId="{DD09C819-FB80-486C-8372-C5E27E4A5A8C}" type="presOf" srcId="{B81863B8-9448-4511-B8F2-325253C19088}" destId="{A44BAB42-14C2-4A6C-A995-BDC4C4FD286B}" srcOrd="0" destOrd="0" presId="urn:microsoft.com/office/officeart/2005/8/layout/process2"/>
    <dgm:cxn modelId="{6DEDA81D-DAA8-4757-A763-1DA710092C97}" type="presOf" srcId="{2B00FFC8-C73B-4ECF-93D0-EB626012C8D7}" destId="{253763AB-1B8D-46B8-B13F-7E22220BB004}" srcOrd="1" destOrd="0" presId="urn:microsoft.com/office/officeart/2005/8/layout/process2"/>
    <dgm:cxn modelId="{2BCE7A20-3D75-469D-B245-BD184E43362A}" type="presOf" srcId="{9E81CA76-B483-44A4-ACA8-B5AD3ED109AA}" destId="{B1D50B3A-6D3E-46E9-8BBC-5B86CA3A910A}" srcOrd="0" destOrd="0" presId="urn:microsoft.com/office/officeart/2005/8/layout/process2"/>
    <dgm:cxn modelId="{2F1D0C22-F135-40C3-B99D-59577513BE31}" type="presOf" srcId="{B81863B8-9448-4511-B8F2-325253C19088}" destId="{C2DDBA06-4890-496C-8992-002A96A7CA8F}" srcOrd="1" destOrd="0" presId="urn:microsoft.com/office/officeart/2005/8/layout/process2"/>
    <dgm:cxn modelId="{3C888D22-42C8-4BBD-A246-CF4B704FFEA9}" type="presOf" srcId="{3C56A269-AB88-4F4F-A107-8A82892EF4E4}" destId="{90E37EA7-5B19-475A-A160-73067091B890}" srcOrd="0" destOrd="0" presId="urn:microsoft.com/office/officeart/2005/8/layout/process2"/>
    <dgm:cxn modelId="{F671BE2B-BBE0-4D44-9E38-A00449D83498}" type="presOf" srcId="{0AAB5567-6098-4147-9E3C-03033BD243A9}" destId="{453162A8-D69F-4503-8332-A0C392F669E9}" srcOrd="0" destOrd="0" presId="urn:microsoft.com/office/officeart/2005/8/layout/process2"/>
    <dgm:cxn modelId="{606C0B63-A2EF-4804-9D88-7AA4C05BDD3A}" srcId="{395F17B1-8E07-4DA3-9F08-F0115E936382}" destId="{C1E88110-EAA9-4789-9CEC-0A9DC803B51C}" srcOrd="0" destOrd="0" parTransId="{EA57DD9D-E57F-4B17-970F-8945CD5C41B9}" sibTransId="{2B00FFC8-C73B-4ECF-93D0-EB626012C8D7}"/>
    <dgm:cxn modelId="{2E279868-2FB9-4D44-85CB-8C3462666758}" srcId="{395F17B1-8E07-4DA3-9F08-F0115E936382}" destId="{4ABB845A-EE40-48A0-8304-CCD6649C3A86}" srcOrd="5" destOrd="0" parTransId="{F1974FAB-9245-4BD9-9FDD-FEAC86CC30BC}" sibTransId="{F95615E2-5D00-4FD1-9E60-B8C96C9F00AB}"/>
    <dgm:cxn modelId="{AC3A2F4B-D189-484A-8C43-0996818E4789}" type="presOf" srcId="{2B00FFC8-C73B-4ECF-93D0-EB626012C8D7}" destId="{447D0B9E-2494-4DAA-84D5-4946802177A8}" srcOrd="0" destOrd="0" presId="urn:microsoft.com/office/officeart/2005/8/layout/process2"/>
    <dgm:cxn modelId="{18949170-CB15-4946-A3DA-725F8ED2FD61}" srcId="{395F17B1-8E07-4DA3-9F08-F0115E936382}" destId="{3DFDF028-E130-4B61-A72D-F0E32521BD66}" srcOrd="1" destOrd="0" parTransId="{BB7C1EDC-01AE-4963-9DAF-7885ECBF27A8}" sibTransId="{65F1F16F-1A70-4CEC-847D-6787C5CA6D0A}"/>
    <dgm:cxn modelId="{B31E3C83-8F9F-4568-8F38-95BBEB2F1CDE}" type="presOf" srcId="{395F17B1-8E07-4DA3-9F08-F0115E936382}" destId="{B4528FA5-CAED-4C46-AB1B-56C1B581996F}" srcOrd="0" destOrd="0" presId="urn:microsoft.com/office/officeart/2005/8/layout/process2"/>
    <dgm:cxn modelId="{5A7B3B84-464C-4EF0-A68C-20930C55AB4E}" type="presOf" srcId="{4ABB845A-EE40-48A0-8304-CCD6649C3A86}" destId="{C744544B-0F19-41D9-8EA4-7CE41E6F5BD9}" srcOrd="0" destOrd="0" presId="urn:microsoft.com/office/officeart/2005/8/layout/process2"/>
    <dgm:cxn modelId="{C5E13696-951A-4A1E-87AB-147ECFF24462}" type="presOf" srcId="{F95615E2-5D00-4FD1-9E60-B8C96C9F00AB}" destId="{8F002D76-8FAF-4FA6-8759-ADD1F5DA981D}" srcOrd="1" destOrd="0" presId="urn:microsoft.com/office/officeart/2005/8/layout/process2"/>
    <dgm:cxn modelId="{4A16389D-A183-4192-B2A6-278A9BEC8D51}" srcId="{395F17B1-8E07-4DA3-9F08-F0115E936382}" destId="{D47CEB96-FCCD-482C-B049-081020FFA64D}" srcOrd="6" destOrd="0" parTransId="{B2E09DA9-52A1-4919-9500-3AADF5010A6A}" sibTransId="{3C56A269-AB88-4F4F-A107-8A82892EF4E4}"/>
    <dgm:cxn modelId="{AF28F49F-F7EE-426D-A909-CC93A19514E5}" type="presOf" srcId="{D47CEB96-FCCD-482C-B049-081020FFA64D}" destId="{798026F3-971E-4AC1-B458-C6F646BE2C5F}" srcOrd="0" destOrd="0" presId="urn:microsoft.com/office/officeart/2005/8/layout/process2"/>
    <dgm:cxn modelId="{ABC94EA1-B5CA-4878-A621-6D7FAD188CE4}" type="presOf" srcId="{D6526F02-43FB-4EB7-B1B2-E8C53AD075E6}" destId="{763743A7-DCF5-4EFB-A1CE-472F8806A117}" srcOrd="0" destOrd="0" presId="urn:microsoft.com/office/officeart/2005/8/layout/process2"/>
    <dgm:cxn modelId="{013C8DA8-F7AB-4A96-AC17-19559EAE8D7E}" srcId="{395F17B1-8E07-4DA3-9F08-F0115E936382}" destId="{9E81CA76-B483-44A4-ACA8-B5AD3ED109AA}" srcOrd="2" destOrd="0" parTransId="{AE0442C0-F1A9-490A-B672-1FDA3CFDDD48}" sibTransId="{B81863B8-9448-4511-B8F2-325253C19088}"/>
    <dgm:cxn modelId="{7DA6B9AA-327D-4EFA-93B5-D3CA44C561CD}" type="presOf" srcId="{3C56A269-AB88-4F4F-A107-8A82892EF4E4}" destId="{A4987115-61BE-43CF-9750-D48297AF0624}" srcOrd="1" destOrd="0" presId="urn:microsoft.com/office/officeart/2005/8/layout/process2"/>
    <dgm:cxn modelId="{F3B0EFB7-646D-43F8-85B2-4EDB9EEC5642}" srcId="{395F17B1-8E07-4DA3-9F08-F0115E936382}" destId="{E2F5B84E-533A-49EA-82D6-487F3F877F68}" srcOrd="3" destOrd="0" parTransId="{377C9ABA-C794-4CCA-83F3-BE70B14D74BB}" sibTransId="{0AAB5567-6098-4147-9E3C-03033BD243A9}"/>
    <dgm:cxn modelId="{B02B1DB8-A910-461F-BF8C-3B991CB4112F}" srcId="{395F17B1-8E07-4DA3-9F08-F0115E936382}" destId="{D6526F02-43FB-4EB7-B1B2-E8C53AD075E6}" srcOrd="7" destOrd="0" parTransId="{8F72003E-6196-40DC-8AB3-767441BD22BD}" sibTransId="{F4DF2B0D-2AE9-47DC-8D28-0B3E21CB2CAA}"/>
    <dgm:cxn modelId="{36B219BB-6199-48C1-B2B6-71D4F7896E2B}" type="presOf" srcId="{D3A698C9-AEB2-4811-B6EE-3A94A35328D5}" destId="{B430D1C4-A56B-4722-8B2A-D7B69B53B908}" srcOrd="1" destOrd="0" presId="urn:microsoft.com/office/officeart/2005/8/layout/process2"/>
    <dgm:cxn modelId="{AFE26BCB-32C9-4CC3-951A-5B33FB65A506}" type="presOf" srcId="{0AAB5567-6098-4147-9E3C-03033BD243A9}" destId="{B074CB11-0742-4C1F-B697-C7EBB3BFC674}" srcOrd="1" destOrd="0" presId="urn:microsoft.com/office/officeart/2005/8/layout/process2"/>
    <dgm:cxn modelId="{A3C6C9D9-85F0-49DD-9D10-D32AF267C318}" type="presOf" srcId="{65F1F16F-1A70-4CEC-847D-6787C5CA6D0A}" destId="{3D54F3FE-7B3B-4347-91B1-184F305A62D2}" srcOrd="1" destOrd="0" presId="urn:microsoft.com/office/officeart/2005/8/layout/process2"/>
    <dgm:cxn modelId="{77BA4BDD-2EB9-4F94-A9A3-276C4CA0E497}" type="presOf" srcId="{2A187480-7667-4364-BDE6-09AC85995827}" destId="{C879DA07-FF3C-4ACC-BAD2-464C78A69AA6}" srcOrd="0" destOrd="0" presId="urn:microsoft.com/office/officeart/2005/8/layout/process2"/>
    <dgm:cxn modelId="{BFF1C7E8-21AF-4A9C-AB86-B1E1BDA328EE}" type="presOf" srcId="{E2F5B84E-533A-49EA-82D6-487F3F877F68}" destId="{115CF154-40CC-4310-8B35-C21CD753ACD7}" srcOrd="0" destOrd="0" presId="urn:microsoft.com/office/officeart/2005/8/layout/process2"/>
    <dgm:cxn modelId="{C6294CE9-03C0-4DDC-8E2B-8AEEE701E9AD}" type="presOf" srcId="{F95615E2-5D00-4FD1-9E60-B8C96C9F00AB}" destId="{0A9E5038-9CFB-4F6B-85BC-8906A2769916}" srcOrd="0" destOrd="0" presId="urn:microsoft.com/office/officeart/2005/8/layout/process2"/>
    <dgm:cxn modelId="{BA2FDEEA-F22A-4303-AF71-FC1534C94796}" type="presOf" srcId="{D3A698C9-AEB2-4811-B6EE-3A94A35328D5}" destId="{F77B5727-C0FA-46D4-B663-02227F2FDBF9}" srcOrd="0" destOrd="0" presId="urn:microsoft.com/office/officeart/2005/8/layout/process2"/>
    <dgm:cxn modelId="{0806F2F4-CFE3-4581-BB32-D9713B51EC3F}" type="presOf" srcId="{C1E88110-EAA9-4789-9CEC-0A9DC803B51C}" destId="{4A494373-1324-425C-9033-5D30B20D1F4F}" srcOrd="0" destOrd="0" presId="urn:microsoft.com/office/officeart/2005/8/layout/process2"/>
    <dgm:cxn modelId="{C44E0CF7-3ACE-4647-88C4-6D656F770473}" type="presOf" srcId="{3DFDF028-E130-4B61-A72D-F0E32521BD66}" destId="{1A0B578D-E02A-4CC7-979B-814B5BC31B2D}" srcOrd="0" destOrd="0" presId="urn:microsoft.com/office/officeart/2005/8/layout/process2"/>
    <dgm:cxn modelId="{593CA4F8-2ABB-4D63-9105-02894CA26FC6}" srcId="{395F17B1-8E07-4DA3-9F08-F0115E936382}" destId="{2A187480-7667-4364-BDE6-09AC85995827}" srcOrd="4" destOrd="0" parTransId="{C305A231-DC5B-4D0C-861F-0B4AE29E77D1}" sibTransId="{D3A698C9-AEB2-4811-B6EE-3A94A35328D5}"/>
    <dgm:cxn modelId="{CBB4D2D3-25B6-44BA-BC79-7ADF3FDC55AE}" type="presParOf" srcId="{B4528FA5-CAED-4C46-AB1B-56C1B581996F}" destId="{4A494373-1324-425C-9033-5D30B20D1F4F}" srcOrd="0" destOrd="0" presId="urn:microsoft.com/office/officeart/2005/8/layout/process2"/>
    <dgm:cxn modelId="{B07E787D-C55B-450A-A955-7F94B29AB770}" type="presParOf" srcId="{B4528FA5-CAED-4C46-AB1B-56C1B581996F}" destId="{447D0B9E-2494-4DAA-84D5-4946802177A8}" srcOrd="1" destOrd="0" presId="urn:microsoft.com/office/officeart/2005/8/layout/process2"/>
    <dgm:cxn modelId="{9095EB87-23D2-4322-9ACB-464374A3BFEE}" type="presParOf" srcId="{447D0B9E-2494-4DAA-84D5-4946802177A8}" destId="{253763AB-1B8D-46B8-B13F-7E22220BB004}" srcOrd="0" destOrd="0" presId="urn:microsoft.com/office/officeart/2005/8/layout/process2"/>
    <dgm:cxn modelId="{D15C3BC1-3405-4F84-B0F7-81A977A10437}" type="presParOf" srcId="{B4528FA5-CAED-4C46-AB1B-56C1B581996F}" destId="{1A0B578D-E02A-4CC7-979B-814B5BC31B2D}" srcOrd="2" destOrd="0" presId="urn:microsoft.com/office/officeart/2005/8/layout/process2"/>
    <dgm:cxn modelId="{888E6559-5093-4DCB-A9AD-26889AF7EBFF}" type="presParOf" srcId="{B4528FA5-CAED-4C46-AB1B-56C1B581996F}" destId="{C7D05ACD-2FB6-4B39-B6C8-53475A350A4A}" srcOrd="3" destOrd="0" presId="urn:microsoft.com/office/officeart/2005/8/layout/process2"/>
    <dgm:cxn modelId="{E4E13B4A-A493-4D21-A338-931080442FF6}" type="presParOf" srcId="{C7D05ACD-2FB6-4B39-B6C8-53475A350A4A}" destId="{3D54F3FE-7B3B-4347-91B1-184F305A62D2}" srcOrd="0" destOrd="0" presId="urn:microsoft.com/office/officeart/2005/8/layout/process2"/>
    <dgm:cxn modelId="{8BB409B3-4F0B-40E1-9DD7-25C5998C2019}" type="presParOf" srcId="{B4528FA5-CAED-4C46-AB1B-56C1B581996F}" destId="{B1D50B3A-6D3E-46E9-8BBC-5B86CA3A910A}" srcOrd="4" destOrd="0" presId="urn:microsoft.com/office/officeart/2005/8/layout/process2"/>
    <dgm:cxn modelId="{A2CB5534-3392-4379-9AE1-C45E3E0F07B8}" type="presParOf" srcId="{B4528FA5-CAED-4C46-AB1B-56C1B581996F}" destId="{A44BAB42-14C2-4A6C-A995-BDC4C4FD286B}" srcOrd="5" destOrd="0" presId="urn:microsoft.com/office/officeart/2005/8/layout/process2"/>
    <dgm:cxn modelId="{B85D1D99-A5B2-409C-A530-DAB4B9FCB1D4}" type="presParOf" srcId="{A44BAB42-14C2-4A6C-A995-BDC4C4FD286B}" destId="{C2DDBA06-4890-496C-8992-002A96A7CA8F}" srcOrd="0" destOrd="0" presId="urn:microsoft.com/office/officeart/2005/8/layout/process2"/>
    <dgm:cxn modelId="{B8F266F9-6A34-4219-8245-59CF34DDFCD2}" type="presParOf" srcId="{B4528FA5-CAED-4C46-AB1B-56C1B581996F}" destId="{115CF154-40CC-4310-8B35-C21CD753ACD7}" srcOrd="6" destOrd="0" presId="urn:microsoft.com/office/officeart/2005/8/layout/process2"/>
    <dgm:cxn modelId="{D5893919-F0CC-4C7B-81DF-0F56974D891D}" type="presParOf" srcId="{B4528FA5-CAED-4C46-AB1B-56C1B581996F}" destId="{453162A8-D69F-4503-8332-A0C392F669E9}" srcOrd="7" destOrd="0" presId="urn:microsoft.com/office/officeart/2005/8/layout/process2"/>
    <dgm:cxn modelId="{A616401A-3B4F-4055-9B70-3B5320B04CCE}" type="presParOf" srcId="{453162A8-D69F-4503-8332-A0C392F669E9}" destId="{B074CB11-0742-4C1F-B697-C7EBB3BFC674}" srcOrd="0" destOrd="0" presId="urn:microsoft.com/office/officeart/2005/8/layout/process2"/>
    <dgm:cxn modelId="{09F0D22A-76F2-4A22-AC1F-0533A97EEBA6}" type="presParOf" srcId="{B4528FA5-CAED-4C46-AB1B-56C1B581996F}" destId="{C879DA07-FF3C-4ACC-BAD2-464C78A69AA6}" srcOrd="8" destOrd="0" presId="urn:microsoft.com/office/officeart/2005/8/layout/process2"/>
    <dgm:cxn modelId="{F0DCB756-2743-42FC-AADF-FCE471B39D85}" type="presParOf" srcId="{B4528FA5-CAED-4C46-AB1B-56C1B581996F}" destId="{F77B5727-C0FA-46D4-B663-02227F2FDBF9}" srcOrd="9" destOrd="0" presId="urn:microsoft.com/office/officeart/2005/8/layout/process2"/>
    <dgm:cxn modelId="{C1110DDA-BA9A-4800-9C2C-8D2831A517EE}" type="presParOf" srcId="{F77B5727-C0FA-46D4-B663-02227F2FDBF9}" destId="{B430D1C4-A56B-4722-8B2A-D7B69B53B908}" srcOrd="0" destOrd="0" presId="urn:microsoft.com/office/officeart/2005/8/layout/process2"/>
    <dgm:cxn modelId="{C52592A5-AB2F-4AB0-984F-9DA1AF71F623}" type="presParOf" srcId="{B4528FA5-CAED-4C46-AB1B-56C1B581996F}" destId="{C744544B-0F19-41D9-8EA4-7CE41E6F5BD9}" srcOrd="10" destOrd="0" presId="urn:microsoft.com/office/officeart/2005/8/layout/process2"/>
    <dgm:cxn modelId="{F3D4EE09-413D-446B-881F-CDB5E44890E9}" type="presParOf" srcId="{B4528FA5-CAED-4C46-AB1B-56C1B581996F}" destId="{0A9E5038-9CFB-4F6B-85BC-8906A2769916}" srcOrd="11" destOrd="0" presId="urn:microsoft.com/office/officeart/2005/8/layout/process2"/>
    <dgm:cxn modelId="{A720D316-A7D6-438E-A5F9-BAEB07008B4C}" type="presParOf" srcId="{0A9E5038-9CFB-4F6B-85BC-8906A2769916}" destId="{8F002D76-8FAF-4FA6-8759-ADD1F5DA981D}" srcOrd="0" destOrd="0" presId="urn:microsoft.com/office/officeart/2005/8/layout/process2"/>
    <dgm:cxn modelId="{F1FC8FCE-958D-4F41-B300-12F77BB4C727}" type="presParOf" srcId="{B4528FA5-CAED-4C46-AB1B-56C1B581996F}" destId="{798026F3-971E-4AC1-B458-C6F646BE2C5F}" srcOrd="12" destOrd="0" presId="urn:microsoft.com/office/officeart/2005/8/layout/process2"/>
    <dgm:cxn modelId="{ED651F41-2354-42A2-BCC0-CAC5AE0984F2}" type="presParOf" srcId="{B4528FA5-CAED-4C46-AB1B-56C1B581996F}" destId="{90E37EA7-5B19-475A-A160-73067091B890}" srcOrd="13" destOrd="0" presId="urn:microsoft.com/office/officeart/2005/8/layout/process2"/>
    <dgm:cxn modelId="{7835E89C-7CF4-4A72-A5D9-A5EA568F6707}" type="presParOf" srcId="{90E37EA7-5B19-475A-A160-73067091B890}" destId="{A4987115-61BE-43CF-9750-D48297AF0624}" srcOrd="0" destOrd="0" presId="urn:microsoft.com/office/officeart/2005/8/layout/process2"/>
    <dgm:cxn modelId="{79D36526-4873-4F4D-A417-C3EB2A11FB09}" type="presParOf" srcId="{B4528FA5-CAED-4C46-AB1B-56C1B581996F}" destId="{763743A7-DCF5-4EFB-A1CE-472F8806A117}" srcOrd="1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94373-1324-425C-9033-5D30B20D1F4F}">
      <dsp:nvSpPr>
        <dsp:cNvPr id="0" name=""/>
        <dsp:cNvSpPr/>
      </dsp:nvSpPr>
      <dsp:spPr>
        <a:xfrm>
          <a:off x="1568738" y="1004"/>
          <a:ext cx="1405948" cy="357633"/>
        </a:xfrm>
        <a:prstGeom prst="roundRect">
          <a:avLst>
            <a:gd name="adj" fmla="val 10000"/>
          </a:avLst>
        </a:prstGeom>
        <a:solidFill>
          <a:schemeClr val="accent6">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New Infections</a:t>
          </a:r>
        </a:p>
      </dsp:txBody>
      <dsp:txXfrm>
        <a:off x="1579213" y="11479"/>
        <a:ext cx="1384998" cy="336683"/>
      </dsp:txXfrm>
    </dsp:sp>
    <dsp:sp modelId="{447D0B9E-2494-4DAA-84D5-4946802177A8}">
      <dsp:nvSpPr>
        <dsp:cNvPr id="0" name=""/>
        <dsp:cNvSpPr/>
      </dsp:nvSpPr>
      <dsp:spPr>
        <a:xfrm rot="5400000">
          <a:off x="2204656" y="367579"/>
          <a:ext cx="134112" cy="160935"/>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2223432" y="380990"/>
        <a:ext cx="96561" cy="93878"/>
      </dsp:txXfrm>
    </dsp:sp>
    <dsp:sp modelId="{1A0B578D-E02A-4CC7-979B-814B5BC31B2D}">
      <dsp:nvSpPr>
        <dsp:cNvPr id="0" name=""/>
        <dsp:cNvSpPr/>
      </dsp:nvSpPr>
      <dsp:spPr>
        <a:xfrm>
          <a:off x="1568738" y="537455"/>
          <a:ext cx="1405948" cy="357633"/>
        </a:xfrm>
        <a:prstGeom prst="roundRect">
          <a:avLst>
            <a:gd name="adj" fmla="val 10000"/>
          </a:avLst>
        </a:prstGeom>
        <a:solidFill>
          <a:schemeClr val="accent6">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&gt;500</a:t>
          </a:r>
        </a:p>
      </dsp:txBody>
      <dsp:txXfrm>
        <a:off x="1579213" y="547930"/>
        <a:ext cx="1384998" cy="336683"/>
      </dsp:txXfrm>
    </dsp:sp>
    <dsp:sp modelId="{C7D05ACD-2FB6-4B39-B6C8-53475A350A4A}">
      <dsp:nvSpPr>
        <dsp:cNvPr id="0" name=""/>
        <dsp:cNvSpPr/>
      </dsp:nvSpPr>
      <dsp:spPr>
        <a:xfrm rot="5400000">
          <a:off x="2204656" y="904030"/>
          <a:ext cx="134112" cy="160935"/>
        </a:xfrm>
        <a:prstGeom prst="righ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2223432" y="917441"/>
        <a:ext cx="96561" cy="93878"/>
      </dsp:txXfrm>
    </dsp:sp>
    <dsp:sp modelId="{B1D50B3A-6D3E-46E9-8BBC-5B86CA3A910A}">
      <dsp:nvSpPr>
        <dsp:cNvPr id="0" name=""/>
        <dsp:cNvSpPr/>
      </dsp:nvSpPr>
      <dsp:spPr>
        <a:xfrm>
          <a:off x="1568738" y="1073906"/>
          <a:ext cx="1405948" cy="357633"/>
        </a:xfrm>
        <a:prstGeom prst="roundRect">
          <a:avLst>
            <a:gd name="adj" fmla="val 10000"/>
          </a:avLst>
        </a:prstGeom>
        <a:solidFill>
          <a:schemeClr val="accent6">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350-499</a:t>
          </a:r>
        </a:p>
      </dsp:txBody>
      <dsp:txXfrm>
        <a:off x="1579213" y="1084381"/>
        <a:ext cx="1384998" cy="336683"/>
      </dsp:txXfrm>
    </dsp:sp>
    <dsp:sp modelId="{A44BAB42-14C2-4A6C-A995-BDC4C4FD286B}">
      <dsp:nvSpPr>
        <dsp:cNvPr id="0" name=""/>
        <dsp:cNvSpPr/>
      </dsp:nvSpPr>
      <dsp:spPr>
        <a:xfrm rot="5400000">
          <a:off x="2204656" y="1440481"/>
          <a:ext cx="134112" cy="160935"/>
        </a:xfrm>
        <a:prstGeom prst="righ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2223432" y="1453892"/>
        <a:ext cx="96561" cy="93878"/>
      </dsp:txXfrm>
    </dsp:sp>
    <dsp:sp modelId="{115CF154-40CC-4310-8B35-C21CD753ACD7}">
      <dsp:nvSpPr>
        <dsp:cNvPr id="0" name=""/>
        <dsp:cNvSpPr/>
      </dsp:nvSpPr>
      <dsp:spPr>
        <a:xfrm>
          <a:off x="1568738" y="1610357"/>
          <a:ext cx="1405948" cy="357633"/>
        </a:xfrm>
        <a:prstGeom prst="roundRect">
          <a:avLst>
            <a:gd name="adj" fmla="val 10000"/>
          </a:avLst>
        </a:prstGeom>
        <a:solidFill>
          <a:schemeClr val="accent6">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250-349</a:t>
          </a:r>
        </a:p>
      </dsp:txBody>
      <dsp:txXfrm>
        <a:off x="1579213" y="1620832"/>
        <a:ext cx="1384998" cy="336683"/>
      </dsp:txXfrm>
    </dsp:sp>
    <dsp:sp modelId="{453162A8-D69F-4503-8332-A0C392F669E9}">
      <dsp:nvSpPr>
        <dsp:cNvPr id="0" name=""/>
        <dsp:cNvSpPr/>
      </dsp:nvSpPr>
      <dsp:spPr>
        <a:xfrm rot="5400000">
          <a:off x="2204656" y="1976932"/>
          <a:ext cx="134112" cy="160935"/>
        </a:xfrm>
        <a:prstGeom prst="righ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2223432" y="1990343"/>
        <a:ext cx="96561" cy="93878"/>
      </dsp:txXfrm>
    </dsp:sp>
    <dsp:sp modelId="{C879DA07-FF3C-4ACC-BAD2-464C78A69AA6}">
      <dsp:nvSpPr>
        <dsp:cNvPr id="0" name=""/>
        <dsp:cNvSpPr/>
      </dsp:nvSpPr>
      <dsp:spPr>
        <a:xfrm>
          <a:off x="1568738" y="2146808"/>
          <a:ext cx="1405948" cy="357633"/>
        </a:xfrm>
        <a:prstGeom prst="roundRect">
          <a:avLst>
            <a:gd name="adj" fmla="val 10000"/>
          </a:avLst>
        </a:prstGeom>
        <a:solidFill>
          <a:schemeClr val="accent6">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200-249</a:t>
          </a:r>
        </a:p>
      </dsp:txBody>
      <dsp:txXfrm>
        <a:off x="1579213" y="2157283"/>
        <a:ext cx="1384998" cy="336683"/>
      </dsp:txXfrm>
    </dsp:sp>
    <dsp:sp modelId="{F77B5727-C0FA-46D4-B663-02227F2FDBF9}">
      <dsp:nvSpPr>
        <dsp:cNvPr id="0" name=""/>
        <dsp:cNvSpPr/>
      </dsp:nvSpPr>
      <dsp:spPr>
        <a:xfrm rot="5400000">
          <a:off x="2204656" y="2513383"/>
          <a:ext cx="134112" cy="160935"/>
        </a:xfrm>
        <a:prstGeom prst="righ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2223432" y="2526794"/>
        <a:ext cx="96561" cy="93878"/>
      </dsp:txXfrm>
    </dsp:sp>
    <dsp:sp modelId="{C744544B-0F19-41D9-8EA4-7CE41E6F5BD9}">
      <dsp:nvSpPr>
        <dsp:cNvPr id="0" name=""/>
        <dsp:cNvSpPr/>
      </dsp:nvSpPr>
      <dsp:spPr>
        <a:xfrm>
          <a:off x="1568738" y="2683259"/>
          <a:ext cx="1405948" cy="357633"/>
        </a:xfrm>
        <a:prstGeom prst="roundRect">
          <a:avLst>
            <a:gd name="adj" fmla="val 10000"/>
          </a:avLst>
        </a:prstGeom>
        <a:solidFill>
          <a:schemeClr val="accent6">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100-199</a:t>
          </a:r>
        </a:p>
      </dsp:txBody>
      <dsp:txXfrm>
        <a:off x="1579213" y="2693734"/>
        <a:ext cx="1384998" cy="336683"/>
      </dsp:txXfrm>
    </dsp:sp>
    <dsp:sp modelId="{0A9E5038-9CFB-4F6B-85BC-8906A2769916}">
      <dsp:nvSpPr>
        <dsp:cNvPr id="0" name=""/>
        <dsp:cNvSpPr/>
      </dsp:nvSpPr>
      <dsp:spPr>
        <a:xfrm rot="5400000">
          <a:off x="2204656" y="3049834"/>
          <a:ext cx="134112" cy="160935"/>
        </a:xfrm>
        <a:prstGeom prst="righ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2223432" y="3063245"/>
        <a:ext cx="96561" cy="93878"/>
      </dsp:txXfrm>
    </dsp:sp>
    <dsp:sp modelId="{798026F3-971E-4AC1-B458-C6F646BE2C5F}">
      <dsp:nvSpPr>
        <dsp:cNvPr id="0" name=""/>
        <dsp:cNvSpPr/>
      </dsp:nvSpPr>
      <dsp:spPr>
        <a:xfrm>
          <a:off x="1568738" y="3219710"/>
          <a:ext cx="1405948" cy="357633"/>
        </a:xfrm>
        <a:prstGeom prst="roundRect">
          <a:avLst>
            <a:gd name="adj" fmla="val 10000"/>
          </a:avLst>
        </a:prstGeom>
        <a:solidFill>
          <a:schemeClr val="accent6">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50-99</a:t>
          </a:r>
        </a:p>
      </dsp:txBody>
      <dsp:txXfrm>
        <a:off x="1579213" y="3230185"/>
        <a:ext cx="1384998" cy="336683"/>
      </dsp:txXfrm>
    </dsp:sp>
    <dsp:sp modelId="{90E37EA7-5B19-475A-A160-73067091B890}">
      <dsp:nvSpPr>
        <dsp:cNvPr id="0" name=""/>
        <dsp:cNvSpPr/>
      </dsp:nvSpPr>
      <dsp:spPr>
        <a:xfrm rot="5400000">
          <a:off x="2204656" y="3586285"/>
          <a:ext cx="134112" cy="160935"/>
        </a:xfrm>
        <a:prstGeom prst="righ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2223432" y="3599696"/>
        <a:ext cx="96561" cy="93878"/>
      </dsp:txXfrm>
    </dsp:sp>
    <dsp:sp modelId="{763743A7-DCF5-4EFB-A1CE-472F8806A117}">
      <dsp:nvSpPr>
        <dsp:cNvPr id="0" name=""/>
        <dsp:cNvSpPr/>
      </dsp:nvSpPr>
      <dsp:spPr>
        <a:xfrm>
          <a:off x="1568738" y="3756161"/>
          <a:ext cx="1405948" cy="357633"/>
        </a:xfrm>
        <a:prstGeom prst="roundRect">
          <a:avLst>
            <a:gd name="adj" fmla="val 10000"/>
          </a:avLst>
        </a:prstGeom>
        <a:solidFill>
          <a:schemeClr val="accent6">
            <a:lumMod val="20000"/>
            <a:lumOff val="8000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&lt;50</a:t>
          </a:r>
        </a:p>
      </dsp:txBody>
      <dsp:txXfrm>
        <a:off x="1579213" y="3766636"/>
        <a:ext cx="1384998" cy="3366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94373-1324-425C-9033-5D30B20D1F4F}">
      <dsp:nvSpPr>
        <dsp:cNvPr id="0" name=""/>
        <dsp:cNvSpPr/>
      </dsp:nvSpPr>
      <dsp:spPr>
        <a:xfrm>
          <a:off x="1593325" y="1004"/>
          <a:ext cx="1356773" cy="357633"/>
        </a:xfrm>
        <a:prstGeom prst="roundRect">
          <a:avLst>
            <a:gd name="adj" fmla="val 10000"/>
          </a:avLst>
        </a:prstGeom>
        <a:solidFill>
          <a:schemeClr val="accent6">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New Infections (0-4)</a:t>
          </a:r>
        </a:p>
      </dsp:txBody>
      <dsp:txXfrm>
        <a:off x="1603800" y="11479"/>
        <a:ext cx="1335823" cy="336683"/>
      </dsp:txXfrm>
    </dsp:sp>
    <dsp:sp modelId="{447D0B9E-2494-4DAA-84D5-4946802177A8}">
      <dsp:nvSpPr>
        <dsp:cNvPr id="0" name=""/>
        <dsp:cNvSpPr/>
      </dsp:nvSpPr>
      <dsp:spPr>
        <a:xfrm rot="5400000">
          <a:off x="2204656" y="367579"/>
          <a:ext cx="134112" cy="160935"/>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2223432" y="380990"/>
        <a:ext cx="96561" cy="93878"/>
      </dsp:txXfrm>
    </dsp:sp>
    <dsp:sp modelId="{1A0B578D-E02A-4CC7-979B-814B5BC31B2D}">
      <dsp:nvSpPr>
        <dsp:cNvPr id="0" name=""/>
        <dsp:cNvSpPr/>
      </dsp:nvSpPr>
      <dsp:spPr>
        <a:xfrm>
          <a:off x="1593325" y="537455"/>
          <a:ext cx="1356773" cy="357633"/>
        </a:xfrm>
        <a:prstGeom prst="roundRect">
          <a:avLst>
            <a:gd name="adj" fmla="val 10000"/>
          </a:avLst>
        </a:prstGeom>
        <a:solidFill>
          <a:schemeClr val="accent6">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&gt;30%</a:t>
          </a:r>
        </a:p>
      </dsp:txBody>
      <dsp:txXfrm>
        <a:off x="1603800" y="547930"/>
        <a:ext cx="1335823" cy="336683"/>
      </dsp:txXfrm>
    </dsp:sp>
    <dsp:sp modelId="{C7D05ACD-2FB6-4B39-B6C8-53475A350A4A}">
      <dsp:nvSpPr>
        <dsp:cNvPr id="0" name=""/>
        <dsp:cNvSpPr/>
      </dsp:nvSpPr>
      <dsp:spPr>
        <a:xfrm rot="5400000">
          <a:off x="2204656" y="904030"/>
          <a:ext cx="134112" cy="160935"/>
        </a:xfrm>
        <a:prstGeom prst="righ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2223432" y="917441"/>
        <a:ext cx="96561" cy="93878"/>
      </dsp:txXfrm>
    </dsp:sp>
    <dsp:sp modelId="{B1D50B3A-6D3E-46E9-8BBC-5B86CA3A910A}">
      <dsp:nvSpPr>
        <dsp:cNvPr id="0" name=""/>
        <dsp:cNvSpPr/>
      </dsp:nvSpPr>
      <dsp:spPr>
        <a:xfrm>
          <a:off x="1593325" y="1073906"/>
          <a:ext cx="1356773" cy="357633"/>
        </a:xfrm>
        <a:prstGeom prst="roundRect">
          <a:avLst>
            <a:gd name="adj" fmla="val 10000"/>
          </a:avLst>
        </a:prstGeom>
        <a:solidFill>
          <a:schemeClr val="accent6">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26-30%</a:t>
          </a:r>
        </a:p>
      </dsp:txBody>
      <dsp:txXfrm>
        <a:off x="1603800" y="1084381"/>
        <a:ext cx="1335823" cy="336683"/>
      </dsp:txXfrm>
    </dsp:sp>
    <dsp:sp modelId="{A44BAB42-14C2-4A6C-A995-BDC4C4FD286B}">
      <dsp:nvSpPr>
        <dsp:cNvPr id="0" name=""/>
        <dsp:cNvSpPr/>
      </dsp:nvSpPr>
      <dsp:spPr>
        <a:xfrm rot="5400000">
          <a:off x="2204656" y="1440481"/>
          <a:ext cx="134112" cy="160935"/>
        </a:xfrm>
        <a:prstGeom prst="righ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2223432" y="1453892"/>
        <a:ext cx="96561" cy="93878"/>
      </dsp:txXfrm>
    </dsp:sp>
    <dsp:sp modelId="{115CF154-40CC-4310-8B35-C21CD753ACD7}">
      <dsp:nvSpPr>
        <dsp:cNvPr id="0" name=""/>
        <dsp:cNvSpPr/>
      </dsp:nvSpPr>
      <dsp:spPr>
        <a:xfrm>
          <a:off x="1593325" y="1610357"/>
          <a:ext cx="1356773" cy="357633"/>
        </a:xfrm>
        <a:prstGeom prst="roundRect">
          <a:avLst>
            <a:gd name="adj" fmla="val 10000"/>
          </a:avLst>
        </a:prstGeom>
        <a:solidFill>
          <a:schemeClr val="accent6">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21-25%</a:t>
          </a:r>
        </a:p>
      </dsp:txBody>
      <dsp:txXfrm>
        <a:off x="1603800" y="1620832"/>
        <a:ext cx="1335823" cy="336683"/>
      </dsp:txXfrm>
    </dsp:sp>
    <dsp:sp modelId="{453162A8-D69F-4503-8332-A0C392F669E9}">
      <dsp:nvSpPr>
        <dsp:cNvPr id="0" name=""/>
        <dsp:cNvSpPr/>
      </dsp:nvSpPr>
      <dsp:spPr>
        <a:xfrm rot="5400000">
          <a:off x="2204656" y="1976932"/>
          <a:ext cx="134112" cy="160935"/>
        </a:xfrm>
        <a:prstGeom prst="righ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2223432" y="1990343"/>
        <a:ext cx="96561" cy="93878"/>
      </dsp:txXfrm>
    </dsp:sp>
    <dsp:sp modelId="{C879DA07-FF3C-4ACC-BAD2-464C78A69AA6}">
      <dsp:nvSpPr>
        <dsp:cNvPr id="0" name=""/>
        <dsp:cNvSpPr/>
      </dsp:nvSpPr>
      <dsp:spPr>
        <a:xfrm>
          <a:off x="1593325" y="2146808"/>
          <a:ext cx="1356773" cy="357633"/>
        </a:xfrm>
        <a:prstGeom prst="roundRect">
          <a:avLst>
            <a:gd name="adj" fmla="val 10000"/>
          </a:avLst>
        </a:prstGeom>
        <a:solidFill>
          <a:schemeClr val="accent6">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16-20%</a:t>
          </a:r>
        </a:p>
      </dsp:txBody>
      <dsp:txXfrm>
        <a:off x="1603800" y="2157283"/>
        <a:ext cx="1335823" cy="336683"/>
      </dsp:txXfrm>
    </dsp:sp>
    <dsp:sp modelId="{F77B5727-C0FA-46D4-B663-02227F2FDBF9}">
      <dsp:nvSpPr>
        <dsp:cNvPr id="0" name=""/>
        <dsp:cNvSpPr/>
      </dsp:nvSpPr>
      <dsp:spPr>
        <a:xfrm rot="5400000">
          <a:off x="2204656" y="2513383"/>
          <a:ext cx="134112" cy="160935"/>
        </a:xfrm>
        <a:prstGeom prst="righ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2223432" y="2526794"/>
        <a:ext cx="96561" cy="93878"/>
      </dsp:txXfrm>
    </dsp:sp>
    <dsp:sp modelId="{C744544B-0F19-41D9-8EA4-7CE41E6F5BD9}">
      <dsp:nvSpPr>
        <dsp:cNvPr id="0" name=""/>
        <dsp:cNvSpPr/>
      </dsp:nvSpPr>
      <dsp:spPr>
        <a:xfrm>
          <a:off x="1593325" y="2683259"/>
          <a:ext cx="1356773" cy="357633"/>
        </a:xfrm>
        <a:prstGeom prst="roundRect">
          <a:avLst>
            <a:gd name="adj" fmla="val 10000"/>
          </a:avLst>
        </a:prstGeom>
        <a:solidFill>
          <a:schemeClr val="accent6">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11-15%</a:t>
          </a:r>
        </a:p>
      </dsp:txBody>
      <dsp:txXfrm>
        <a:off x="1603800" y="2693734"/>
        <a:ext cx="1335823" cy="336683"/>
      </dsp:txXfrm>
    </dsp:sp>
    <dsp:sp modelId="{0A9E5038-9CFB-4F6B-85BC-8906A2769916}">
      <dsp:nvSpPr>
        <dsp:cNvPr id="0" name=""/>
        <dsp:cNvSpPr/>
      </dsp:nvSpPr>
      <dsp:spPr>
        <a:xfrm rot="5400000">
          <a:off x="2204656" y="3049834"/>
          <a:ext cx="134112" cy="160935"/>
        </a:xfrm>
        <a:prstGeom prst="righ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2223432" y="3063245"/>
        <a:ext cx="96561" cy="93878"/>
      </dsp:txXfrm>
    </dsp:sp>
    <dsp:sp modelId="{798026F3-971E-4AC1-B458-C6F646BE2C5F}">
      <dsp:nvSpPr>
        <dsp:cNvPr id="0" name=""/>
        <dsp:cNvSpPr/>
      </dsp:nvSpPr>
      <dsp:spPr>
        <a:xfrm>
          <a:off x="1593325" y="3219710"/>
          <a:ext cx="1356773" cy="357633"/>
        </a:xfrm>
        <a:prstGeom prst="roundRect">
          <a:avLst>
            <a:gd name="adj" fmla="val 10000"/>
          </a:avLst>
        </a:prstGeom>
        <a:solidFill>
          <a:schemeClr val="accent6">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5-10%</a:t>
          </a:r>
        </a:p>
      </dsp:txBody>
      <dsp:txXfrm>
        <a:off x="1603800" y="3230185"/>
        <a:ext cx="1335823" cy="336683"/>
      </dsp:txXfrm>
    </dsp:sp>
    <dsp:sp modelId="{90E37EA7-5B19-475A-A160-73067091B890}">
      <dsp:nvSpPr>
        <dsp:cNvPr id="0" name=""/>
        <dsp:cNvSpPr/>
      </dsp:nvSpPr>
      <dsp:spPr>
        <a:xfrm rot="5400000">
          <a:off x="2204656" y="3586285"/>
          <a:ext cx="134112" cy="160935"/>
        </a:xfrm>
        <a:prstGeom prst="righ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2223432" y="3599696"/>
        <a:ext cx="96561" cy="93878"/>
      </dsp:txXfrm>
    </dsp:sp>
    <dsp:sp modelId="{763743A7-DCF5-4EFB-A1CE-472F8806A117}">
      <dsp:nvSpPr>
        <dsp:cNvPr id="0" name=""/>
        <dsp:cNvSpPr/>
      </dsp:nvSpPr>
      <dsp:spPr>
        <a:xfrm>
          <a:off x="1593325" y="3756161"/>
          <a:ext cx="1356773" cy="357633"/>
        </a:xfrm>
        <a:prstGeom prst="roundRect">
          <a:avLst>
            <a:gd name="adj" fmla="val 10000"/>
          </a:avLst>
        </a:prstGeom>
        <a:solidFill>
          <a:schemeClr val="accent6">
            <a:lumMod val="20000"/>
            <a:lumOff val="8000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&lt;5%</a:t>
          </a:r>
        </a:p>
      </dsp:txBody>
      <dsp:txXfrm>
        <a:off x="1603800" y="3766636"/>
        <a:ext cx="1335823" cy="336683"/>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330" cy="46320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435" y="1"/>
            <a:ext cx="3038330" cy="463205"/>
          </a:xfrm>
          <a:prstGeom prst="rect">
            <a:avLst/>
          </a:prstGeom>
        </p:spPr>
        <p:txBody>
          <a:bodyPr vert="horz" lIns="91440" tIns="45720" rIns="91440" bIns="45720" rtlCol="0"/>
          <a:lstStyle>
            <a:lvl1pPr algn="r">
              <a:defRPr sz="1200"/>
            </a:lvl1pPr>
          </a:lstStyle>
          <a:p>
            <a:fld id="{FF648E06-7C56-4BA1-86C0-093758EAC7A5}" type="datetimeFigureOut">
              <a:rPr lang="en-US" smtClean="0"/>
              <a:t>12/1/2021</a:t>
            </a:fld>
            <a:endParaRPr lang="en-US"/>
          </a:p>
        </p:txBody>
      </p:sp>
      <p:sp>
        <p:nvSpPr>
          <p:cNvPr id="4" name="Slide Image Placeholder 3"/>
          <p:cNvSpPr>
            <a:spLocks noGrp="1" noRot="1" noChangeAspect="1"/>
          </p:cNvSpPr>
          <p:nvPr>
            <p:ph type="sldImg" idx="2"/>
          </p:nvPr>
        </p:nvSpPr>
        <p:spPr>
          <a:xfrm>
            <a:off x="1168400" y="1155700"/>
            <a:ext cx="4673600" cy="31162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532" y="4444705"/>
            <a:ext cx="5607338" cy="363630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870"/>
            <a:ext cx="3038330" cy="46320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435" y="8772870"/>
            <a:ext cx="3038330" cy="463205"/>
          </a:xfrm>
          <a:prstGeom prst="rect">
            <a:avLst/>
          </a:prstGeom>
        </p:spPr>
        <p:txBody>
          <a:bodyPr vert="horz" lIns="91440" tIns="45720" rIns="91440" bIns="45720" rtlCol="0" anchor="b"/>
          <a:lstStyle>
            <a:lvl1pPr algn="r">
              <a:defRPr sz="1200"/>
            </a:lvl1pPr>
          </a:lstStyle>
          <a:p>
            <a:fld id="{E24A5805-7970-4D0D-8F46-E59AD9EA70EA}" type="slidenum">
              <a:rPr lang="en-US" smtClean="0"/>
              <a:t>‹#›</a:t>
            </a:fld>
            <a:endParaRPr lang="en-US"/>
          </a:p>
        </p:txBody>
      </p:sp>
    </p:spTree>
    <p:extLst>
      <p:ext uri="{BB962C8B-B14F-4D97-AF65-F5344CB8AC3E}">
        <p14:creationId xmlns:p14="http://schemas.microsoft.com/office/powerpoint/2010/main" val="2037889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 am John Stover from Avenir Health and one of the developers of the Spectrum model. In this presentation we will cover the main methods and assumptions behind the Spectrum estimates. </a:t>
            </a:r>
          </a:p>
        </p:txBody>
      </p:sp>
      <p:sp>
        <p:nvSpPr>
          <p:cNvPr id="4" name="Slide Number Placeholder 3"/>
          <p:cNvSpPr>
            <a:spLocks noGrp="1"/>
          </p:cNvSpPr>
          <p:nvPr>
            <p:ph type="sldNum" sz="quarter" idx="5"/>
          </p:nvPr>
        </p:nvSpPr>
        <p:spPr/>
        <p:txBody>
          <a:bodyPr/>
          <a:lstStyle/>
          <a:p>
            <a:fld id="{E24A5805-7970-4D0D-8F46-E59AD9EA70EA}" type="slidenum">
              <a:rPr lang="en-US" smtClean="0"/>
              <a:t>1</a:t>
            </a:fld>
            <a:endParaRPr lang="en-US"/>
          </a:p>
        </p:txBody>
      </p:sp>
    </p:spTree>
    <p:extLst>
      <p:ext uri="{BB962C8B-B14F-4D97-AF65-F5344CB8AC3E}">
        <p14:creationId xmlns:p14="http://schemas.microsoft.com/office/powerpoint/2010/main" val="3008918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basic structure of the</a:t>
            </a:r>
            <a:r>
              <a:rPr lang="en-US" baseline="0" dirty="0"/>
              <a:t> approach to estimates. The four purple boxes on the left represent the inputs required. The middle boxes represent the model calculations. The outputs are shown in the gray box on the right. The workshop will follow this diagram: </a:t>
            </a:r>
          </a:p>
          <a:p>
            <a:pPr marL="228600" indent="-228600">
              <a:buAutoNum type="arabicPeriod"/>
            </a:pPr>
            <a:r>
              <a:rPr lang="en-US" baseline="0" dirty="0"/>
              <a:t>First we will consider the inputs required</a:t>
            </a:r>
          </a:p>
          <a:p>
            <a:pPr marL="228600" indent="-228600">
              <a:buAutoNum type="arabicPeriod"/>
            </a:pPr>
            <a:r>
              <a:rPr lang="en-US" baseline="0" dirty="0"/>
              <a:t>Second we will estimate the prevalence/incidence trend</a:t>
            </a:r>
          </a:p>
          <a:p>
            <a:pPr marL="228600" indent="-228600">
              <a:buAutoNum type="arabicPeriod"/>
            </a:pPr>
            <a:r>
              <a:rPr lang="en-US" baseline="0" dirty="0"/>
              <a:t>Third we will discuss the methods and data behind the main Spectrum model</a:t>
            </a:r>
          </a:p>
          <a:p>
            <a:pPr marL="228600" indent="-228600">
              <a:buAutoNum type="arabicPeriod"/>
            </a:pPr>
            <a:r>
              <a:rPr lang="en-US" baseline="0" dirty="0"/>
              <a:t>Finally, we will examine outputs</a:t>
            </a:r>
            <a:endParaRPr lang="en-US" dirty="0"/>
          </a:p>
        </p:txBody>
      </p:sp>
      <p:sp>
        <p:nvSpPr>
          <p:cNvPr id="4" name="Slide Number Placeholder 3"/>
          <p:cNvSpPr>
            <a:spLocks noGrp="1"/>
          </p:cNvSpPr>
          <p:nvPr>
            <p:ph type="sldNum" sz="quarter" idx="10"/>
          </p:nvPr>
        </p:nvSpPr>
        <p:spPr/>
        <p:txBody>
          <a:bodyPr/>
          <a:lstStyle/>
          <a:p>
            <a:fld id="{E24A5805-7970-4D0D-8F46-E59AD9EA70EA}" type="slidenum">
              <a:rPr lang="en-US" smtClean="0"/>
              <a:t>2</a:t>
            </a:fld>
            <a:endParaRPr lang="en-US"/>
          </a:p>
        </p:txBody>
      </p:sp>
    </p:spTree>
    <p:extLst>
      <p:ext uri="{BB962C8B-B14F-4D97-AF65-F5344CB8AC3E}">
        <p14:creationId xmlns:p14="http://schemas.microsoft.com/office/powerpoint/2010/main" val="3754217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aggregate incidence trend from EPP, AEM or CSAVR is disaggregated by age and sex using a set of incidence rate ratios, which describe the ratio of incidence at any age to incidence at age 25-29. These incidence rate ratios are estimated by fitting to survey or program data. For generalized epidemics with national surveys the fitting tool searches for a set of incidence rate ratios that allow the model to best fit prevalence by age from surveys, as shown in this chart. For countries with concentrated epidemics without national household surveys, the incidence rate ratios can be derived by fitting to data on the number of people on ART by age.</a:t>
            </a:r>
          </a:p>
        </p:txBody>
      </p:sp>
      <p:sp>
        <p:nvSpPr>
          <p:cNvPr id="4" name="Slide Number Placeholder 3"/>
          <p:cNvSpPr>
            <a:spLocks noGrp="1"/>
          </p:cNvSpPr>
          <p:nvPr>
            <p:ph type="sldNum" sz="quarter" idx="5"/>
          </p:nvPr>
        </p:nvSpPr>
        <p:spPr/>
        <p:txBody>
          <a:bodyPr/>
          <a:lstStyle/>
          <a:p>
            <a:fld id="{E24A5805-7970-4D0D-8F46-E59AD9EA70EA}" type="slidenum">
              <a:rPr lang="en-US" smtClean="0"/>
              <a:t>4</a:t>
            </a:fld>
            <a:endParaRPr lang="en-US"/>
          </a:p>
        </p:txBody>
      </p:sp>
    </p:spTree>
    <p:extLst>
      <p:ext uri="{BB962C8B-B14F-4D97-AF65-F5344CB8AC3E}">
        <p14:creationId xmlns:p14="http://schemas.microsoft.com/office/powerpoint/2010/main" val="2370949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Incidence rate ratios may be fixed for all years or they may change over time if you have multiple surveys or several  years of ART by age data. In general, fixed ratios are preferred as time-vary ratios may over-fit the data and introduce rapid changes from one year to the next. You can determine the best approach by first fitting time dependent incidence ratios and then fitting fixed ratios. The option with the lower value for the Akaike Information Criterion (AIC) is considered the better approach as it indicates the closest fit to the data taking into account the number of data points. This page shows an example for a generalized epidemic with a national prevalence survey. The approach is the same for concentrated epidemics that fit to data on ART by age.  </a:t>
            </a:r>
          </a:p>
        </p:txBody>
      </p:sp>
      <p:sp>
        <p:nvSpPr>
          <p:cNvPr id="4" name="Slide Number Placeholder 3"/>
          <p:cNvSpPr>
            <a:spLocks noGrp="1"/>
          </p:cNvSpPr>
          <p:nvPr>
            <p:ph type="sldNum" sz="quarter" idx="5"/>
          </p:nvPr>
        </p:nvSpPr>
        <p:spPr/>
        <p:txBody>
          <a:bodyPr/>
          <a:lstStyle/>
          <a:p>
            <a:fld id="{E24A5805-7970-4D0D-8F46-E59AD9EA70EA}" type="slidenum">
              <a:rPr lang="en-US" smtClean="0"/>
              <a:t>5</a:t>
            </a:fld>
            <a:endParaRPr lang="en-US"/>
          </a:p>
        </p:txBody>
      </p:sp>
    </p:spTree>
    <p:extLst>
      <p:ext uri="{BB962C8B-B14F-4D97-AF65-F5344CB8AC3E}">
        <p14:creationId xmlns:p14="http://schemas.microsoft.com/office/powerpoint/2010/main" val="236519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endParaRPr lang="en-GB"/>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69290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36058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3838" y="188913"/>
            <a:ext cx="2443162" cy="59372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14350" y="188913"/>
            <a:ext cx="7177088" cy="593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17920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10463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43962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1435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21970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0334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6983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6996" y="188640"/>
            <a:ext cx="9258300" cy="1143000"/>
          </a:xfrm>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68173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29264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12687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79543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9031932" y="6548776"/>
            <a:ext cx="1149424" cy="21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7" name="Rectangle 2"/>
          <p:cNvSpPr>
            <a:spLocks noGrp="1" noChangeArrowheads="1"/>
          </p:cNvSpPr>
          <p:nvPr>
            <p:ph type="title"/>
          </p:nvPr>
        </p:nvSpPr>
        <p:spPr bwMode="auto">
          <a:xfrm>
            <a:off x="514350" y="201612"/>
            <a:ext cx="92583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514350" y="1600200"/>
            <a:ext cx="92583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auto">
          <a:xfrm>
            <a:off x="514350" y="6245225"/>
            <a:ext cx="24003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514725" y="6245225"/>
            <a:ext cx="32575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chart" Target="../charts/chart5.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chart" Target="../charts/chart7.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chart" Target="../charts/chart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chart" Target="../charts/chart9.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chart" Target="../charts/chart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chart" Target="../charts/char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chart" Target="../charts/chart1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chart" Target="../charts/chart16.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4.xml"/><Relationship Id="rId7" Type="http://schemas.openxmlformats.org/officeDocument/2006/relationships/diagramColors" Target="../diagrams/colors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chart" Target="../charts/chart18.xml"/><Relationship Id="rId4" Type="http://schemas.openxmlformats.org/officeDocument/2006/relationships/chart" Target="../charts/chart1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chart" Target="../charts/chart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8.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chart" Target="../charts/char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hyperlink" Target="https://doi.10.1002/jia2.25778"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4.xml"/><Relationship Id="rId7" Type="http://schemas.openxmlformats.org/officeDocument/2006/relationships/diagramColors" Target="../diagrams/colors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0" y="0"/>
            <a:ext cx="10287000" cy="6048375"/>
          </a:xfrm>
          <a:prstGeom prst="rect">
            <a:avLst/>
          </a:prstGeom>
          <a:solidFill>
            <a:schemeClr val="accent1">
              <a:lumMod val="50000"/>
            </a:schemeClr>
          </a:solidFill>
          <a:ln>
            <a:noFill/>
          </a:ln>
        </p:spPr>
        <p:txBody>
          <a:bodyPr wrap="none" lIns="180000" tIns="180000"/>
          <a:lstStyle>
            <a:lvl1pPr marL="1778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800" dirty="0">
              <a:cs typeface="Arial" panose="020B0604020202020204" pitchFamily="34" charset="0"/>
            </a:endParaRPr>
          </a:p>
          <a:p>
            <a:pPr eaLnBrk="1" hangingPunct="1"/>
            <a:endParaRPr lang="en-GB" altLang="en-US" sz="2400" dirty="0">
              <a:solidFill>
                <a:schemeClr val="bg1"/>
              </a:solidFill>
              <a:cs typeface="Arial" panose="020B0604020202020204" pitchFamily="34" charset="0"/>
            </a:endParaRPr>
          </a:p>
        </p:txBody>
      </p:sp>
      <p:sp>
        <p:nvSpPr>
          <p:cNvPr id="2051" name="Title 1"/>
          <p:cNvSpPr>
            <a:spLocks noGrp="1"/>
          </p:cNvSpPr>
          <p:nvPr>
            <p:ph type="ctrTitle"/>
          </p:nvPr>
        </p:nvSpPr>
        <p:spPr/>
        <p:txBody>
          <a:bodyPr/>
          <a:lstStyle/>
          <a:p>
            <a:r>
              <a:rPr lang="en-US" altLang="en-US" dirty="0">
                <a:solidFill>
                  <a:schemeClr val="bg1"/>
                </a:solidFill>
              </a:rPr>
              <a:t>Under the Hood in Spectrum</a:t>
            </a:r>
          </a:p>
        </p:txBody>
      </p:sp>
      <p:sp>
        <p:nvSpPr>
          <p:cNvPr id="2052" name="Subtitle 2"/>
          <p:cNvSpPr>
            <a:spLocks noGrp="1"/>
          </p:cNvSpPr>
          <p:nvPr>
            <p:ph type="subTitle" idx="1"/>
          </p:nvPr>
        </p:nvSpPr>
        <p:spPr/>
        <p:txBody>
          <a:bodyPr/>
          <a:lstStyle/>
          <a:p>
            <a:endParaRPr lang="en-US" altLang="en-US" dirty="0">
              <a:solidFill>
                <a:schemeClr val="bg1"/>
              </a:solidFill>
            </a:endParaRPr>
          </a:p>
        </p:txBody>
      </p:sp>
      <p:pic>
        <p:nvPicPr>
          <p:cNvPr id="2" name="Audio 1">
            <a:hlinkClick r:id="" action="ppaction://media"/>
            <a:extLst>
              <a:ext uri="{FF2B5EF4-FFF2-40B4-BE49-F238E27FC236}">
                <a16:creationId xmlns:a16="http://schemas.microsoft.com/office/drawing/2014/main" id="{86496007-DB95-4ACB-A3E3-36F26DC7D0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850"/>
    </mc:Choice>
    <mc:Fallback xmlns="">
      <p:transition spd="slow" advTm="11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6425" y="188913"/>
            <a:ext cx="9258300" cy="1143000"/>
          </a:xfrm>
        </p:spPr>
        <p:txBody>
          <a:bodyPr>
            <a:normAutofit fontScale="90000"/>
          </a:bodyPr>
          <a:lstStyle/>
          <a:p>
            <a:pPr>
              <a:defRPr/>
            </a:pPr>
            <a:r>
              <a:rPr lang="en-US" dirty="0"/>
              <a:t>Evolution of Cohort of New Infections</a:t>
            </a:r>
          </a:p>
        </p:txBody>
      </p:sp>
      <p:pic>
        <p:nvPicPr>
          <p:cNvPr id="143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36" y="1312643"/>
            <a:ext cx="8061325"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id="{FAFEB779-02A9-4FBE-B8FC-5F810E6268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2710616416"/>
      </p:ext>
    </p:extLst>
  </p:cSld>
  <p:clrMapOvr>
    <a:masterClrMapping/>
  </p:clrMapOvr>
  <mc:AlternateContent xmlns:mc="http://schemas.openxmlformats.org/markup-compatibility/2006" xmlns:p14="http://schemas.microsoft.com/office/powerpoint/2010/main">
    <mc:Choice Requires="p14">
      <p:transition spd="slow" p14:dur="2000" advTm="71692"/>
    </mc:Choice>
    <mc:Fallback xmlns="">
      <p:transition spd="slow" advTm="71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79" x="303213" y="39688"/>
          <p14:tracePt t="85" x="303213" y="31750"/>
          <p14:tracePt t="98" x="303213" y="23813"/>
          <p14:tracePt t="114" x="303213" y="15875"/>
          <p14:tracePt t="122" x="311150" y="15875"/>
          <p14:tracePt t="129" x="311150" y="0"/>
          <p14:tracePt t="546" x="200025" y="7938"/>
          <p14:tracePt t="554" x="200025" y="15875"/>
          <p14:tracePt t="563" x="200025" y="23813"/>
          <p14:tracePt t="578" x="207963" y="39688"/>
          <p14:tracePt t="727" x="207963" y="55563"/>
          <p14:tracePt t="740" x="215900" y="63500"/>
          <p14:tracePt t="763" x="215900" y="71438"/>
          <p14:tracePt t="1005" x="215900" y="79375"/>
          <p14:tracePt t="1012" x="223838" y="87313"/>
          <p14:tracePt t="1030" x="223838" y="103188"/>
          <p14:tracePt t="1049" x="223838" y="111125"/>
          <p14:tracePt t="8530" x="239713" y="142875"/>
          <p14:tracePt t="8537" x="263525" y="176213"/>
          <p14:tracePt t="8546" x="303213" y="223838"/>
          <p14:tracePt t="8553" x="342900" y="279400"/>
          <p14:tracePt t="8563" x="374650" y="327025"/>
          <p14:tracePt t="8569" x="414338" y="374650"/>
          <p14:tracePt t="8579" x="446088" y="422275"/>
          <p14:tracePt t="8585" x="485775" y="469900"/>
          <p14:tracePt t="8596" x="519113" y="527050"/>
          <p14:tracePt t="8602" x="566738" y="598488"/>
          <p14:tracePt t="8611" x="598488" y="654050"/>
          <p14:tracePt t="8618" x="630238" y="717550"/>
          <p14:tracePt t="8626" x="654050" y="788988"/>
          <p14:tracePt t="8633" x="685800" y="852488"/>
          <p14:tracePt t="8643" x="709613" y="909638"/>
          <p14:tracePt t="8650" x="725488" y="981075"/>
          <p14:tracePt t="8658" x="741363" y="1044575"/>
          <p14:tracePt t="8665" x="765175" y="1123950"/>
          <p14:tracePt t="8673" x="781050" y="1187450"/>
          <p14:tracePt t="8681" x="804863" y="1268413"/>
          <p14:tracePt t="8689" x="820738" y="1347788"/>
          <p14:tracePt t="8697" x="852488" y="1435100"/>
          <p14:tracePt t="8706" x="869950" y="1530350"/>
          <p14:tracePt t="8714" x="877888" y="1611313"/>
          <p14:tracePt t="8721" x="885825" y="1682750"/>
          <p14:tracePt t="8729" x="893763" y="1770063"/>
          <p14:tracePt t="8737" x="893763" y="1841500"/>
          <p14:tracePt t="8746" x="893763" y="1922463"/>
          <p14:tracePt t="8753" x="893763" y="2009775"/>
          <p14:tracePt t="8764" x="893763" y="2073275"/>
          <p14:tracePt t="8769" x="893763" y="2136775"/>
          <p14:tracePt t="8780" x="893763" y="2200275"/>
          <p14:tracePt t="8785" x="893763" y="2273300"/>
          <p14:tracePt t="8795" x="893763" y="2344738"/>
          <p14:tracePt t="8801" x="909638" y="2416175"/>
          <p14:tracePt t="8809" x="917575" y="2487613"/>
          <p14:tracePt t="8818" x="925513" y="2551113"/>
          <p14:tracePt t="8826" x="933450" y="2616200"/>
          <p14:tracePt t="8833" x="933450" y="2671763"/>
          <p14:tracePt t="8843" x="941388" y="2727325"/>
          <p14:tracePt t="8850" x="941388" y="2782888"/>
          <p14:tracePt t="8857" x="941388" y="2822575"/>
          <p14:tracePt t="8866" x="941388" y="2870200"/>
          <p14:tracePt t="8875" x="941388" y="2909888"/>
          <p14:tracePt t="8884" x="941388" y="2959100"/>
          <p14:tracePt t="8898" x="933450" y="3054350"/>
          <p14:tracePt t="8905" x="933450" y="3094038"/>
          <p14:tracePt t="8914" x="933450" y="3133725"/>
          <p14:tracePt t="8921" x="933450" y="3173413"/>
          <p14:tracePt t="8930" x="933450" y="3213100"/>
          <p14:tracePt t="8937" x="933450" y="3262313"/>
          <p14:tracePt t="8946" x="933450" y="3302000"/>
          <p14:tracePt t="8953" x="933450" y="3349625"/>
          <p14:tracePt t="8963" x="933450" y="3381375"/>
          <p14:tracePt t="8969" x="933450" y="3436938"/>
          <p14:tracePt t="8979" x="933450" y="3476625"/>
          <p14:tracePt t="8985" x="933450" y="3524250"/>
          <p14:tracePt t="8993" x="933450" y="3556000"/>
          <p14:tracePt t="9001" x="933450" y="3595688"/>
          <p14:tracePt t="9009" x="933450" y="3644900"/>
          <p14:tracePt t="9017" x="933450" y="3692525"/>
          <p14:tracePt t="9027" x="933450" y="3748088"/>
          <p14:tracePt t="9034" x="925513" y="3803650"/>
          <p14:tracePt t="9043" x="925513" y="3859213"/>
          <p14:tracePt t="9050" x="925513" y="3906838"/>
          <p14:tracePt t="9059" x="917575" y="3963988"/>
          <p14:tracePt t="9065" x="917575" y="4019550"/>
          <p14:tracePt t="9074" x="917575" y="4075113"/>
          <p14:tracePt t="9081" x="917575" y="4130675"/>
          <p14:tracePt t="9089" x="917575" y="4202113"/>
          <p14:tracePt t="9097" x="925513" y="4257675"/>
          <p14:tracePt t="9105" x="933450" y="4322763"/>
          <p14:tracePt t="9113" x="949325" y="4386263"/>
          <p14:tracePt t="9121" x="981075" y="4457700"/>
          <p14:tracePt t="9130" x="996950" y="4521200"/>
          <p14:tracePt t="9138" x="1012825" y="4584700"/>
          <p14:tracePt t="9146" x="1028700" y="4657725"/>
          <p14:tracePt t="9153" x="1044575" y="4713288"/>
          <p14:tracePt t="9163" x="1060450" y="4776788"/>
          <p14:tracePt t="9169" x="1084263" y="4840288"/>
          <p14:tracePt t="9179" x="1100138" y="4911725"/>
          <p14:tracePt t="9187" x="1116013" y="4976813"/>
          <p14:tracePt t="9197" x="1131888" y="5040313"/>
          <p14:tracePt t="9204" x="1147763" y="5103813"/>
          <p14:tracePt t="9211" x="1163638" y="5175250"/>
          <p14:tracePt t="9218" x="1195388" y="5246688"/>
          <p14:tracePt t="9227" x="1212850" y="5327650"/>
          <p14:tracePt t="9234" x="1228725" y="5407025"/>
          <p14:tracePt t="9243" x="1252538" y="5470525"/>
          <p14:tracePt t="9250" x="1268413" y="5541963"/>
          <p14:tracePt t="9258" x="1284288" y="5597525"/>
          <p14:tracePt t="9266" x="1300163" y="5662613"/>
          <p14:tracePt t="9274" x="1308100" y="5710238"/>
          <p14:tracePt t="9281" x="1323975" y="5757863"/>
          <p14:tracePt t="9290" x="1331913" y="5805488"/>
          <p14:tracePt t="9297" x="1347788" y="5853113"/>
          <p14:tracePt t="9305" x="1347788" y="5892800"/>
          <p14:tracePt t="9313" x="1363663" y="5940425"/>
          <p14:tracePt t="9322" x="1371600" y="5972175"/>
          <p14:tracePt t="9330" x="1379538" y="6005513"/>
          <p14:tracePt t="9338" x="1379538" y="6045200"/>
          <p14:tracePt t="9346" x="1379538" y="6069013"/>
          <p14:tracePt t="9353" x="1379538" y="6084888"/>
          <p14:tracePt t="9363" x="1379538" y="6108700"/>
          <p14:tracePt t="9370" x="1387475" y="6132513"/>
          <p14:tracePt t="9380" x="1387475" y="6156325"/>
          <p14:tracePt t="9390" x="1387475" y="6172200"/>
          <p14:tracePt t="9397" x="1395413" y="6196013"/>
          <p14:tracePt t="9402" x="1395413" y="6211888"/>
          <p14:tracePt t="9410" x="1403350" y="6227763"/>
          <p14:tracePt t="9418" x="1403350" y="6243638"/>
          <p14:tracePt t="9426" x="1403350" y="6251575"/>
          <p14:tracePt t="9434" x="1403350" y="6267450"/>
          <p14:tracePt t="9441" x="1403350" y="6275388"/>
          <p14:tracePt t="9450" x="1403350" y="6291263"/>
          <p14:tracePt t="9458" x="1403350" y="6299200"/>
          <p14:tracePt t="9466" x="1403350" y="6307138"/>
          <p14:tracePt t="9474" x="1403350" y="6323013"/>
          <p14:tracePt t="9481" x="1411288" y="6330950"/>
          <p14:tracePt t="9501" x="1411288" y="6348413"/>
          <p14:tracePt t="9515" x="1411288" y="6356350"/>
          <p14:tracePt t="9522" x="1419225" y="6364288"/>
          <p14:tracePt t="9530" x="1419225" y="6372225"/>
          <p14:tracePt t="9538" x="1419225" y="6380163"/>
          <p14:tracePt t="9546" x="1427163" y="6388100"/>
          <p14:tracePt t="9554" x="1435100" y="6403975"/>
          <p14:tracePt t="9570" x="1435100" y="6411913"/>
          <p14:tracePt t="9588" x="1443038" y="6427788"/>
          <p14:tracePt t="9603" x="1443038" y="6435725"/>
          <p14:tracePt t="9626" x="1450975" y="6443663"/>
          <p14:tracePt t="9658" x="1458913" y="6459538"/>
          <p14:tracePt t="9674" x="1458913" y="6467475"/>
          <p14:tracePt t="9690" x="1474788" y="6475413"/>
          <p14:tracePt t="9730" x="1482725" y="6475413"/>
          <p14:tracePt t="9746" x="1490663" y="6475413"/>
          <p14:tracePt t="9762" x="1498600" y="6475413"/>
          <p14:tracePt t="9786" x="1506538" y="6475413"/>
          <p14:tracePt t="9819" x="1514475" y="6475413"/>
          <p14:tracePt t="9844" x="1522413" y="6467475"/>
          <p14:tracePt t="9852" x="1530350" y="6467475"/>
          <p14:tracePt t="9859" x="1538288" y="6467475"/>
          <p14:tracePt t="9866" x="1547813" y="6467475"/>
          <p14:tracePt t="9873" x="1555750" y="6467475"/>
          <p14:tracePt t="9881" x="1563688" y="6467475"/>
          <p14:tracePt t="9893" x="1571625" y="6467475"/>
          <p14:tracePt t="9898" x="1579563" y="6459538"/>
          <p14:tracePt t="9915" x="1603375" y="6459538"/>
          <p14:tracePt t="9932" x="1619250" y="6451600"/>
          <p14:tracePt t="9963" x="1627188" y="6443663"/>
          <p14:tracePt t="9986" x="1635125" y="6435725"/>
          <p14:tracePt t="10001" x="1643063" y="6435725"/>
          <p14:tracePt t="10010" x="1658938" y="6427788"/>
          <p14:tracePt t="10026" x="1666875" y="6419850"/>
          <p14:tracePt t="10033" x="1674813" y="6419850"/>
          <p14:tracePt t="10041" x="1682750" y="6411913"/>
          <p14:tracePt t="10049" x="1690688" y="6403975"/>
          <p14:tracePt t="10066" x="1698625" y="6403975"/>
          <p14:tracePt t="10073" x="1698625" y="6396038"/>
          <p14:tracePt t="10106" x="1706563" y="6388100"/>
          <p14:tracePt t="10122" x="1706563" y="6380163"/>
          <p14:tracePt t="10137" x="1706563" y="6372225"/>
          <p14:tracePt t="10146" x="1706563" y="6364288"/>
          <p14:tracePt t="10163" x="1706563" y="6356350"/>
          <p14:tracePt t="10169" x="1706563" y="6348413"/>
          <p14:tracePt t="10185" x="1706563" y="6330950"/>
          <p14:tracePt t="10201" x="1706563" y="6323013"/>
          <p14:tracePt t="10217" x="1706563" y="6315075"/>
          <p14:tracePt t="10233" x="1706563" y="6299200"/>
          <p14:tracePt t="10249" x="1706563" y="6291263"/>
          <p14:tracePt t="10257" x="1698625" y="6283325"/>
          <p14:tracePt t="10276" x="1690688" y="6267450"/>
          <p14:tracePt t="10284" x="1682750" y="6267450"/>
          <p14:tracePt t="10292" x="1674813" y="6251575"/>
          <p14:tracePt t="10299" x="1666875" y="6251575"/>
          <p14:tracePt t="10306" x="1651000" y="6243638"/>
          <p14:tracePt t="10314" x="1651000" y="6235700"/>
          <p14:tracePt t="10322" x="1643063" y="6235700"/>
          <p14:tracePt t="10332" x="1635125" y="6227763"/>
          <p14:tracePt t="10410" x="1627188" y="6227763"/>
          <p14:tracePt t="10418" x="1619250" y="6227763"/>
          <p14:tracePt t="10426" x="1611313" y="6219825"/>
          <p14:tracePt t="10434" x="1603375" y="6219825"/>
          <p14:tracePt t="10443" x="1587500" y="6219825"/>
          <p14:tracePt t="10449" x="1587500" y="6211888"/>
          <p14:tracePt t="10458" x="1579563" y="6211888"/>
          <p14:tracePt t="10466" x="1563688" y="6211888"/>
          <p14:tracePt t="10474" x="1555750" y="6211888"/>
          <p14:tracePt t="10490" x="1547813" y="6211888"/>
          <p14:tracePt t="10564" x="1538288" y="6211888"/>
          <p14:tracePt t="10580" x="1530350" y="6211888"/>
          <p14:tracePt t="10589" x="1522413" y="6211888"/>
          <p14:tracePt t="10594" x="1514475" y="6211888"/>
          <p14:tracePt t="10609" x="1498600" y="6211888"/>
          <p14:tracePt t="10628" x="1490663" y="6219825"/>
          <p14:tracePt t="10642" x="1482725" y="6227763"/>
          <p14:tracePt t="10666" x="1482725" y="6235700"/>
          <p14:tracePt t="10690" x="1474788" y="6235700"/>
          <p14:tracePt t="10708" x="1474788" y="6243638"/>
          <p14:tracePt t="10739" x="1474788" y="6259513"/>
          <p14:tracePt t="10755" x="1466850" y="6267450"/>
          <p14:tracePt t="10764" x="1458913" y="6267450"/>
          <p14:tracePt t="10772" x="1458913" y="6275388"/>
          <p14:tracePt t="10779" x="1458913" y="6283325"/>
          <p14:tracePt t="10794" x="1458913" y="6291263"/>
          <p14:tracePt t="10812" x="1458913" y="6299200"/>
          <p14:tracePt t="10842" x="1458913" y="6307138"/>
          <p14:tracePt t="10874" x="1458913" y="6315075"/>
          <p14:tracePt t="10890" x="1458913" y="6323013"/>
          <p14:tracePt t="10908" x="1450975" y="6338888"/>
          <p14:tracePt t="10922" x="1450975" y="6348413"/>
          <p14:tracePt t="10930" x="1450975" y="6356350"/>
          <p14:tracePt t="10956" x="1450975" y="6364288"/>
          <p14:tracePt t="10987" x="1450975" y="6372225"/>
          <p14:tracePt t="11020" x="1450975" y="6380163"/>
          <p14:tracePt t="11036" x="1450975" y="6388100"/>
          <p14:tracePt t="11060" x="1450975" y="6396038"/>
          <p14:tracePt t="11075" x="1458913" y="6411913"/>
          <p14:tracePt t="11090" x="1466850" y="6419850"/>
          <p14:tracePt t="11106" x="1466850" y="6427788"/>
          <p14:tracePt t="11138" x="1474788" y="6435725"/>
          <p14:tracePt t="11218" x="1474788" y="6443663"/>
          <p14:tracePt t="11234" x="1482725" y="6443663"/>
          <p14:tracePt t="11249" x="1490663" y="6443663"/>
          <p14:tracePt t="11316" x="1498600" y="6443663"/>
          <p14:tracePt t="11331" x="1498600" y="6451600"/>
          <p14:tracePt t="11348" x="1506538" y="6451600"/>
          <p14:tracePt t="11593" x="1514475" y="6451600"/>
          <p14:tracePt t="12010" x="1530350" y="6451600"/>
          <p14:tracePt t="12035" x="1538288" y="6451600"/>
          <p14:tracePt t="12051" x="1547813" y="6451600"/>
          <p14:tracePt t="12157" x="1555750" y="6451600"/>
          <p14:tracePt t="12284" x="1563688" y="6451600"/>
          <p14:tracePt t="12372" x="1563688" y="6443663"/>
          <p14:tracePt t="12868" x="1563688" y="6435725"/>
          <p14:tracePt t="12964" x="1563688" y="6427788"/>
          <p14:tracePt t="12978" x="1563688" y="6419850"/>
          <p14:tracePt t="12996" x="1563688" y="6411913"/>
          <p14:tracePt t="13009" x="1563688" y="6403975"/>
          <p14:tracePt t="13033" x="1571625" y="6403975"/>
          <p14:tracePt t="13050" x="1571625" y="6396038"/>
          <p14:tracePt t="13073" x="1571625" y="6388100"/>
          <p14:tracePt t="13098" x="1579563" y="6388100"/>
          <p14:tracePt t="13164" x="1579563" y="6380163"/>
          <p14:tracePt t="13180" x="1579563" y="6372225"/>
          <p14:tracePt t="13194" x="1579563" y="6364288"/>
          <p14:tracePt t="13218" x="1579563" y="6356350"/>
          <p14:tracePt t="13234" x="1579563" y="6338888"/>
          <p14:tracePt t="13244" x="1579563" y="6330950"/>
          <p14:tracePt t="13258" x="1579563" y="6323013"/>
          <p14:tracePt t="13274" x="1587500" y="6315075"/>
          <p14:tracePt t="13517" x="1587500" y="6307138"/>
          <p14:tracePt t="13524" x="1587500" y="6299200"/>
          <p14:tracePt t="13530" x="1587500" y="6291263"/>
          <p14:tracePt t="13546" x="1587500" y="6283325"/>
          <p14:tracePt t="13553" x="1587500" y="6275388"/>
          <p14:tracePt t="13570" x="1587500" y="6259513"/>
          <p14:tracePt t="13586" x="1587500" y="6251575"/>
          <p14:tracePt t="13604" x="1579563" y="6243638"/>
          <p14:tracePt t="13614" x="1579563" y="6235700"/>
          <p14:tracePt t="13634" x="1579563" y="6227763"/>
          <p14:tracePt t="13658" x="1579563" y="6219825"/>
          <p14:tracePt t="13666" x="1579563" y="6211888"/>
          <p14:tracePt t="13682" x="1579563" y="6203950"/>
          <p14:tracePt t="13698" x="1579563" y="6196013"/>
          <p14:tracePt t="13714" x="1571625" y="6188075"/>
          <p14:tracePt t="13721" x="1571625" y="6180138"/>
          <p14:tracePt t="13737" x="1571625" y="6172200"/>
          <p14:tracePt t="13746" x="1571625" y="6164263"/>
          <p14:tracePt t="13763" x="1571625" y="6156325"/>
          <p14:tracePt t="13795" x="1571625" y="6148388"/>
          <p14:tracePt t="13818" x="1571625" y="6132513"/>
          <p14:tracePt t="13850" x="1563688" y="6124575"/>
          <p14:tracePt t="13882" x="1563688" y="6108700"/>
          <p14:tracePt t="13906" x="1563688" y="6100763"/>
          <p14:tracePt t="13922" x="1563688" y="6092825"/>
          <p14:tracePt t="13930" x="1563688" y="6084888"/>
          <p14:tracePt t="13937" x="1563688" y="6076950"/>
          <p14:tracePt t="13946" x="1555750" y="6069013"/>
          <p14:tracePt t="13953" x="1555750" y="6053138"/>
          <p14:tracePt t="13963" x="1555750" y="6037263"/>
          <p14:tracePt t="13969" x="1555750" y="6029325"/>
          <p14:tracePt t="13979" x="1555750" y="6013450"/>
          <p14:tracePt t="13985" x="1555750" y="5995988"/>
          <p14:tracePt t="13994" x="1555750" y="5972175"/>
          <p14:tracePt t="14001" x="1555750" y="5956300"/>
          <p14:tracePt t="14009" x="1555750" y="5948363"/>
          <p14:tracePt t="14018" x="1547813" y="5932488"/>
          <p14:tracePt t="14027" x="1547813" y="5924550"/>
          <p14:tracePt t="14034" x="1547813" y="5900738"/>
          <p14:tracePt t="14050" x="1547813" y="5884863"/>
          <p14:tracePt t="14075" x="1547813" y="5868988"/>
          <p14:tracePt t="14098" x="1547813" y="5853113"/>
          <p14:tracePt t="14114" x="1547813" y="5845175"/>
          <p14:tracePt t="14130" x="1547813" y="5829300"/>
          <p14:tracePt t="14138" x="1547813" y="5821363"/>
          <p14:tracePt t="14154" x="1547813" y="5805488"/>
          <p14:tracePt t="14163" x="1547813" y="5797550"/>
          <p14:tracePt t="14170" x="1547813" y="5789613"/>
          <p14:tracePt t="14179" x="1547813" y="5781675"/>
          <p14:tracePt t="14186" x="1547813" y="5757863"/>
          <p14:tracePt t="14194" x="1547813" y="5749925"/>
          <p14:tracePt t="14201" x="1547813" y="5734050"/>
          <p14:tracePt t="14214" x="1547813" y="5726113"/>
          <p14:tracePt t="14219" x="1547813" y="5710238"/>
          <p14:tracePt t="14229" x="1547813" y="5694363"/>
          <p14:tracePt t="14234" x="1547813" y="5678488"/>
          <p14:tracePt t="14245" x="1547813" y="5670550"/>
          <p14:tracePt t="14250" x="1547813" y="5653088"/>
          <p14:tracePt t="14258" x="1547813" y="5637213"/>
          <p14:tracePt t="14266" x="1547813" y="5621338"/>
          <p14:tracePt t="14274" x="1547813" y="5605463"/>
          <p14:tracePt t="14282" x="1538288" y="5589588"/>
          <p14:tracePt t="14290" x="1538288" y="5581650"/>
          <p14:tracePt t="14298" x="1538288" y="5565775"/>
          <p14:tracePt t="14306" x="1538288" y="5541963"/>
          <p14:tracePt t="14313" x="1530350" y="5518150"/>
          <p14:tracePt t="14321" x="1530350" y="5502275"/>
          <p14:tracePt t="14332" x="1530350" y="5478463"/>
          <p14:tracePt t="14341" x="1530350" y="5462588"/>
          <p14:tracePt t="14346" x="1530350" y="5446713"/>
          <p14:tracePt t="14354" x="1530350" y="5422900"/>
          <p14:tracePt t="14363" x="1530350" y="5407025"/>
          <p14:tracePt t="14370" x="1530350" y="5383213"/>
          <p14:tracePt t="14379" x="1530350" y="5359400"/>
          <p14:tracePt t="14386" x="1538288" y="5335588"/>
          <p14:tracePt t="14393" x="1538288" y="5310188"/>
          <p14:tracePt t="14402" x="1538288" y="5286375"/>
          <p14:tracePt t="14411" x="1547813" y="5262563"/>
          <p14:tracePt t="14419" x="1547813" y="5238750"/>
          <p14:tracePt t="14426" x="1547813" y="5214938"/>
          <p14:tracePt t="14434" x="1547813" y="5191125"/>
          <p14:tracePt t="14443" x="1555750" y="5167313"/>
          <p14:tracePt t="14449" x="1555750" y="5151438"/>
          <p14:tracePt t="14458" x="1555750" y="5135563"/>
          <p14:tracePt t="14465" x="1555750" y="5111750"/>
          <p14:tracePt t="14473" x="1555750" y="5095875"/>
          <p14:tracePt t="14481" x="1555750" y="5080000"/>
          <p14:tracePt t="14489" x="1555750" y="5064125"/>
          <p14:tracePt t="14497" x="1555750" y="5040313"/>
          <p14:tracePt t="14506" x="1555750" y="5024438"/>
          <p14:tracePt t="14513" x="1555750" y="5008563"/>
          <p14:tracePt t="14522" x="1555750" y="4992688"/>
          <p14:tracePt t="14530" x="1555750" y="4984750"/>
          <p14:tracePt t="14538" x="1563688" y="4967288"/>
          <p14:tracePt t="14546" x="1563688" y="4951413"/>
          <p14:tracePt t="14554" x="1563688" y="4935538"/>
          <p14:tracePt t="14563" x="1563688" y="4927600"/>
          <p14:tracePt t="14569" x="1563688" y="4919663"/>
          <p14:tracePt t="14579" x="1563688" y="4903788"/>
          <p14:tracePt t="14586" x="1563688" y="4895850"/>
          <p14:tracePt t="14594" x="1563688" y="4879975"/>
          <p14:tracePt t="14602" x="1563688" y="4872038"/>
          <p14:tracePt t="14609" x="1563688" y="4864100"/>
          <p14:tracePt t="14619" x="1563688" y="4840288"/>
          <p14:tracePt t="14626" x="1563688" y="4832350"/>
          <p14:tracePt t="14635" x="1563688" y="4816475"/>
          <p14:tracePt t="14642" x="1563688" y="4808538"/>
          <p14:tracePt t="14650" x="1563688" y="4792663"/>
          <p14:tracePt t="14658" x="1563688" y="4776788"/>
          <p14:tracePt t="14665" x="1563688" y="4760913"/>
          <p14:tracePt t="14674" x="1563688" y="4745038"/>
          <p14:tracePt t="14686" x="1563688" y="4729163"/>
          <p14:tracePt t="14692" x="1563688" y="4713288"/>
          <p14:tracePt t="14699" x="1563688" y="4689475"/>
          <p14:tracePt t="14706" x="1563688" y="4673600"/>
          <p14:tracePt t="14714" x="1563688" y="4649788"/>
          <p14:tracePt t="14721" x="1563688" y="4624388"/>
          <p14:tracePt t="14730" x="1563688" y="4600575"/>
          <p14:tracePt t="14738" x="1563688" y="4576763"/>
          <p14:tracePt t="14747" x="1563688" y="4545013"/>
          <p14:tracePt t="14753" x="1563688" y="4529138"/>
          <p14:tracePt t="14763" x="1563688" y="4505325"/>
          <p14:tracePt t="14770" x="1555750" y="4489450"/>
          <p14:tracePt t="14779" x="1555750" y="4465638"/>
          <p14:tracePt t="14786" x="1547813" y="4441825"/>
          <p14:tracePt t="14795" x="1547813" y="4418013"/>
          <p14:tracePt t="14801" x="1547813" y="4402138"/>
          <p14:tracePt t="14809" x="1547813" y="4378325"/>
          <p14:tracePt t="14821" x="1547813" y="4362450"/>
          <p14:tracePt t="14830" x="1547813" y="4338638"/>
          <p14:tracePt t="14837" x="1547813" y="4322763"/>
          <p14:tracePt t="14844" x="1547813" y="4306888"/>
          <p14:tracePt t="14850" x="1547813" y="4281488"/>
          <p14:tracePt t="14858" x="1547813" y="4257675"/>
          <p14:tracePt t="14866" x="1547813" y="4241800"/>
          <p14:tracePt t="14873" x="1547813" y="4217988"/>
          <p14:tracePt t="14881" x="1547813" y="4202113"/>
          <p14:tracePt t="14893" x="1547813" y="4178300"/>
          <p14:tracePt t="14897" x="1547813" y="4162425"/>
          <p14:tracePt t="14906" x="1547813" y="4138613"/>
          <p14:tracePt t="14914" x="1547813" y="4122738"/>
          <p14:tracePt t="14921" x="1547813" y="4106863"/>
          <p14:tracePt t="14931" x="1547813" y="4090988"/>
          <p14:tracePt t="14937" x="1547813" y="4067175"/>
          <p14:tracePt t="14947" x="1547813" y="4051300"/>
          <p14:tracePt t="14953" x="1547813" y="4043363"/>
          <p14:tracePt t="14963" x="1547813" y="4019550"/>
          <p14:tracePt t="14970" x="1547813" y="4003675"/>
          <p14:tracePt t="14978" x="1547813" y="3995738"/>
          <p14:tracePt t="14985" x="1547813" y="3971925"/>
          <p14:tracePt t="14995" x="1547813" y="3956050"/>
          <p14:tracePt t="15001" x="1547813" y="3948113"/>
          <p14:tracePt t="15009" x="1547813" y="3930650"/>
          <p14:tracePt t="15017" x="1547813" y="3922713"/>
          <p14:tracePt t="15026" x="1547813" y="3906838"/>
          <p14:tracePt t="15033" x="1547813" y="3898900"/>
          <p14:tracePt t="15042" x="1547813" y="3883025"/>
          <p14:tracePt t="15049" x="1547813" y="3875088"/>
          <p14:tracePt t="15058" x="1547813" y="3867150"/>
          <p14:tracePt t="15065" x="1547813" y="3851275"/>
          <p14:tracePt t="15073" x="1547813" y="3843338"/>
          <p14:tracePt t="15081" x="1547813" y="3835400"/>
          <p14:tracePt t="15089" x="1547813" y="3811588"/>
          <p14:tracePt t="15097" x="1547813" y="3803650"/>
          <p14:tracePt t="15105" x="1547813" y="3795713"/>
          <p14:tracePt t="15114" x="1547813" y="3787775"/>
          <p14:tracePt t="15121" x="1547813" y="3779838"/>
          <p14:tracePt t="15130" x="1547813" y="3771900"/>
          <p14:tracePt t="15137" x="1547813" y="3756025"/>
          <p14:tracePt t="15147" x="1547813" y="3748088"/>
          <p14:tracePt t="15153" x="1547813" y="3740150"/>
          <p14:tracePt t="15163" x="1547813" y="3724275"/>
          <p14:tracePt t="15169" x="1547813" y="3716338"/>
          <p14:tracePt t="15180" x="1547813" y="3708400"/>
          <p14:tracePt t="15187" x="1555750" y="3700463"/>
          <p14:tracePt t="15196" x="1555750" y="3684588"/>
          <p14:tracePt t="15203" x="1555750" y="3668713"/>
          <p14:tracePt t="15218" x="1555750" y="3652838"/>
          <p14:tracePt t="15226" x="1555750" y="3644900"/>
          <p14:tracePt t="15243" x="1555750" y="3629025"/>
          <p14:tracePt t="15250" x="1563688" y="3605213"/>
          <p14:tracePt t="15266" x="1563688" y="3587750"/>
          <p14:tracePt t="15281" x="1571625" y="3579813"/>
          <p14:tracePt t="15290" x="1571625" y="3571875"/>
          <p14:tracePt t="15298" x="1571625" y="3563938"/>
          <p14:tracePt t="15306" x="1571625" y="3556000"/>
          <p14:tracePt t="15313" x="1571625" y="3548063"/>
          <p14:tracePt t="15321" x="1571625" y="3540125"/>
          <p14:tracePt t="15332" x="1571625" y="3524250"/>
          <p14:tracePt t="15346" x="1571625" y="3508375"/>
          <p14:tracePt t="15356" x="1571625" y="3500438"/>
          <p14:tracePt t="15364" x="1571625" y="3492500"/>
          <p14:tracePt t="15369" x="1571625" y="3476625"/>
          <p14:tracePt t="15379" x="1579563" y="3468688"/>
          <p14:tracePt t="15385" x="1579563" y="3460750"/>
          <p14:tracePt t="15411" x="1579563" y="3452813"/>
          <p14:tracePt t="15418" x="1579563" y="3436938"/>
          <p14:tracePt t="15426" x="1579563" y="3429000"/>
          <p14:tracePt t="15443" x="1579563" y="3421063"/>
          <p14:tracePt t="15450" x="1579563" y="3413125"/>
          <p14:tracePt t="15466" x="1579563" y="3389313"/>
          <p14:tracePt t="15481" x="1579563" y="3381375"/>
          <p14:tracePt t="15490" x="1579563" y="3373438"/>
          <p14:tracePt t="15497" x="1579563" y="3365500"/>
          <p14:tracePt t="15505" x="1579563" y="3357563"/>
          <p14:tracePt t="15513" x="1579563" y="3349625"/>
          <p14:tracePt t="15521" x="1579563" y="3341688"/>
          <p14:tracePt t="15538" x="1579563" y="3333750"/>
          <p14:tracePt t="15546" x="1579563" y="3325813"/>
          <p14:tracePt t="15553" x="1579563" y="3317875"/>
          <p14:tracePt t="15563" x="1579563" y="3309938"/>
          <p14:tracePt t="15570" x="1579563" y="3302000"/>
          <p14:tracePt t="15579" x="1579563" y="3294063"/>
          <p14:tracePt t="15585" x="1579563" y="3286125"/>
          <p14:tracePt t="15595" x="1579563" y="3278188"/>
          <p14:tracePt t="15601" x="1579563" y="3270250"/>
          <p14:tracePt t="15610" x="1579563" y="3252788"/>
          <p14:tracePt t="15618" x="1579563" y="3244850"/>
          <p14:tracePt t="15626" x="1579563" y="3228975"/>
          <p14:tracePt t="15634" x="1579563" y="3221038"/>
          <p14:tracePt t="15642" x="1579563" y="3205163"/>
          <p14:tracePt t="15649" x="1579563" y="3189288"/>
          <p14:tracePt t="15658" x="1579563" y="3181350"/>
          <p14:tracePt t="15666" x="1579563" y="3173413"/>
          <p14:tracePt t="15676" x="1579563" y="3149600"/>
          <p14:tracePt t="15684" x="1579563" y="3141663"/>
          <p14:tracePt t="15689" x="1579563" y="3133725"/>
          <p14:tracePt t="15697" x="1579563" y="3117850"/>
          <p14:tracePt t="15706" x="1579563" y="3101975"/>
          <p14:tracePt t="15713" x="1579563" y="3086100"/>
          <p14:tracePt t="15721" x="1571625" y="3078163"/>
          <p14:tracePt t="15730" x="1571625" y="3070225"/>
          <p14:tracePt t="15737" x="1571625" y="3046413"/>
          <p14:tracePt t="15747" x="1571625" y="3038475"/>
          <p14:tracePt t="15754" x="1571625" y="3022600"/>
          <p14:tracePt t="15763" x="1563688" y="3014663"/>
          <p14:tracePt t="15769" x="1563688" y="2990850"/>
          <p14:tracePt t="15779" x="1563688" y="2982913"/>
          <p14:tracePt t="15785" x="1555750" y="2974975"/>
          <p14:tracePt t="15795" x="1555750" y="2959100"/>
          <p14:tracePt t="15802" x="1555750" y="2943225"/>
          <p14:tracePt t="15811" x="1547813" y="2935288"/>
          <p14:tracePt t="15818" x="1547813" y="2927350"/>
          <p14:tracePt t="15826" x="1547813" y="2909888"/>
          <p14:tracePt t="15833" x="1538288" y="2901950"/>
          <p14:tracePt t="15842" x="1538288" y="2894013"/>
          <p14:tracePt t="15850" x="1530350" y="2878138"/>
          <p14:tracePt t="15865" x="1530350" y="2862263"/>
          <p14:tracePt t="15884" x="1530350" y="2854325"/>
          <p14:tracePt t="15892" x="1530350" y="2838450"/>
          <p14:tracePt t="15899" x="1522413" y="2838450"/>
          <p14:tracePt t="15911" x="1522413" y="2830513"/>
          <p14:tracePt t="15915" x="1522413" y="2814638"/>
          <p14:tracePt t="15921" x="1522413" y="2806700"/>
          <p14:tracePt t="15931" x="1514475" y="2798763"/>
          <p14:tracePt t="15939" x="1514475" y="2790825"/>
          <p14:tracePt t="15950" x="1514475" y="2782888"/>
          <p14:tracePt t="15955" x="1514475" y="2774950"/>
          <p14:tracePt t="15964" x="1506538" y="2759075"/>
          <p14:tracePt t="15978" x="1506538" y="2751138"/>
          <p14:tracePt t="15985" x="1506538" y="2743200"/>
          <p14:tracePt t="15994" x="1506538" y="2727325"/>
          <p14:tracePt t="16010" x="1506538" y="2719388"/>
          <p14:tracePt t="16017" x="1506538" y="2703513"/>
          <p14:tracePt t="16027" x="1506538" y="2695575"/>
          <p14:tracePt t="16034" x="1506538" y="2687638"/>
          <p14:tracePt t="16042" x="1506538" y="2679700"/>
          <p14:tracePt t="16049" x="1506538" y="2671763"/>
          <p14:tracePt t="16058" x="1506538" y="2663825"/>
          <p14:tracePt t="16065" x="1506538" y="2647950"/>
          <p14:tracePt t="16082" x="1506538" y="2640013"/>
          <p14:tracePt t="16094" x="1506538" y="2624138"/>
          <p14:tracePt t="16101" x="1506538" y="2616200"/>
          <p14:tracePt t="16116" x="1506538" y="2608263"/>
          <p14:tracePt t="16122" x="1506538" y="2592388"/>
          <p14:tracePt t="16138" x="1506538" y="2584450"/>
          <p14:tracePt t="16147" x="1506538" y="2576513"/>
          <p14:tracePt t="16164" x="1506538" y="2559050"/>
          <p14:tracePt t="16171" x="1506538" y="2551113"/>
          <p14:tracePt t="16178" x="1506538" y="2543175"/>
          <p14:tracePt t="16186" x="1506538" y="2535238"/>
          <p14:tracePt t="16202" x="1506538" y="2527300"/>
          <p14:tracePt t="16209" x="1506538" y="2519363"/>
          <p14:tracePt t="16220" x="1506538" y="2511425"/>
          <p14:tracePt t="16231" x="1506538" y="2503488"/>
          <p14:tracePt t="16248" x="1506538" y="2495550"/>
          <p14:tracePt t="16259" x="1506538" y="2487613"/>
          <p14:tracePt t="16274" x="1506538" y="2479675"/>
          <p14:tracePt t="16290" x="1506538" y="2471738"/>
          <p14:tracePt t="16305" x="1506538" y="2463800"/>
          <p14:tracePt t="16322" x="1506538" y="2447925"/>
          <p14:tracePt t="16340" x="1506538" y="2439988"/>
          <p14:tracePt t="16355" x="1506538" y="2424113"/>
          <p14:tracePt t="16370" x="1506538" y="2416175"/>
          <p14:tracePt t="16781" x="1506538" y="2400300"/>
          <p14:tracePt t="16801" x="1506538" y="2392363"/>
          <p14:tracePt t="17052" x="1506538" y="2408238"/>
          <p14:tracePt t="17066" x="1506538" y="2424113"/>
          <p14:tracePt t="17254" x="1514475" y="2424113"/>
          <p14:tracePt t="17266" x="1522413" y="2424113"/>
          <p14:tracePt t="17274" x="1522413" y="2416175"/>
          <p14:tracePt t="17290" x="1522413" y="2408238"/>
          <p14:tracePt t="17297" x="1522413" y="2400300"/>
          <p14:tracePt t="17314" x="1522413" y="2392363"/>
          <p14:tracePt t="17321" x="1530350" y="2384425"/>
          <p14:tracePt t="17342" x="1530350" y="2376488"/>
          <p14:tracePt t="17373" x="1530350" y="2368550"/>
          <p14:tracePt t="17386" x="1530350" y="2360613"/>
          <p14:tracePt t="17402" x="1530350" y="2352675"/>
          <p14:tracePt t="17418" x="1530350" y="2344738"/>
          <p14:tracePt t="17434" x="1530350" y="2328863"/>
          <p14:tracePt t="17450" x="1530350" y="2320925"/>
          <p14:tracePt t="17458" x="1530350" y="2312988"/>
          <p14:tracePt t="17466" x="1530350" y="2305050"/>
          <p14:tracePt t="17474" x="1530350" y="2297113"/>
          <p14:tracePt t="17490" x="1530350" y="2289175"/>
          <p14:tracePt t="17498" x="1530350" y="2281238"/>
          <p14:tracePt t="17505" x="1530350" y="2273300"/>
          <p14:tracePt t="17514" x="1530350" y="2265363"/>
          <p14:tracePt t="17530" x="1530350" y="2257425"/>
          <p14:tracePt t="17538" x="1530350" y="2249488"/>
          <p14:tracePt t="17546" x="1530350" y="2241550"/>
          <p14:tracePt t="17553" x="1530350" y="2233613"/>
          <p14:tracePt t="17563" x="1530350" y="2224088"/>
          <p14:tracePt t="17569" x="1522413" y="2216150"/>
          <p14:tracePt t="17579" x="1522413" y="2208213"/>
          <p14:tracePt t="17596" x="1522413" y="2192338"/>
          <p14:tracePt t="17614" x="1522413" y="2176463"/>
          <p14:tracePt t="17627" x="1522413" y="2160588"/>
          <p14:tracePt t="17644" x="1522413" y="2144713"/>
          <p14:tracePt t="17650" x="1522413" y="2136775"/>
          <p14:tracePt t="17666" x="1514475" y="2120900"/>
          <p14:tracePt t="17684" x="1514475" y="2112963"/>
          <p14:tracePt t="17689" x="1514475" y="2105025"/>
          <p14:tracePt t="17698" x="1514475" y="2097088"/>
          <p14:tracePt t="17714" x="1514475" y="2089150"/>
          <p14:tracePt t="17721" x="1514475" y="2081213"/>
          <p14:tracePt t="17738" x="1514475" y="2073275"/>
          <p14:tracePt t="17754" x="1514475" y="2065338"/>
          <p14:tracePt t="17770" x="1514475" y="2057400"/>
          <p14:tracePt t="17779" x="1514475" y="2049463"/>
          <p14:tracePt t="17786" x="1514475" y="2041525"/>
          <p14:tracePt t="17801" x="1514475" y="2033588"/>
          <p14:tracePt t="17810" x="1514475" y="2025650"/>
          <p14:tracePt t="17830" x="1514475" y="2017713"/>
          <p14:tracePt t="17837" x="1514475" y="2001838"/>
          <p14:tracePt t="17852" x="1514475" y="1993900"/>
          <p14:tracePt t="17858" x="1514475" y="1985963"/>
          <p14:tracePt t="17876" x="1514475" y="1978025"/>
          <p14:tracePt t="17884" x="1514475" y="1970088"/>
          <p14:tracePt t="17898" x="1514475" y="1962150"/>
          <p14:tracePt t="17915" x="1514475" y="1946275"/>
          <p14:tracePt t="17921" x="1514475" y="1938338"/>
          <p14:tracePt t="17931" x="1522413" y="1930400"/>
          <p14:tracePt t="17940" x="1522413" y="1922463"/>
          <p14:tracePt t="17949" x="1522413" y="1914525"/>
          <p14:tracePt t="17955" x="1522413" y="1906588"/>
          <p14:tracePt t="17963" x="1522413" y="1890713"/>
          <p14:tracePt t="17970" x="1522413" y="1881188"/>
          <p14:tracePt t="17979" x="1530350" y="1881188"/>
          <p14:tracePt t="17986" x="1530350" y="1865313"/>
          <p14:tracePt t="18002" x="1530350" y="1857375"/>
          <p14:tracePt t="18010" x="1538288" y="1849438"/>
          <p14:tracePt t="18018" x="1538288" y="1841500"/>
          <p14:tracePt t="18034" x="1538288" y="1833563"/>
          <p14:tracePt t="18050" x="1538288" y="1825625"/>
          <p14:tracePt t="18066" x="1538288" y="1809750"/>
          <p14:tracePt t="18081" x="1538288" y="1801813"/>
          <p14:tracePt t="18098" x="1547813" y="1785938"/>
          <p14:tracePt t="18106" x="1547813" y="1778000"/>
          <p14:tracePt t="18113" x="1547813" y="1770063"/>
          <p14:tracePt t="18121" x="1555750" y="1762125"/>
          <p14:tracePt t="18130" x="1555750" y="1754188"/>
          <p14:tracePt t="18146" x="1555750" y="1746250"/>
          <p14:tracePt t="18170" x="1555750" y="1738313"/>
          <p14:tracePt t="18195" x="1555750" y="1730375"/>
          <p14:tracePt t="18226" x="1555750" y="1722438"/>
          <p14:tracePt t="18234" x="1555750" y="1706563"/>
          <p14:tracePt t="18249" x="1555750" y="1698625"/>
          <p14:tracePt t="18257" x="1555750" y="1674813"/>
          <p14:tracePt t="18266" x="1555750" y="1666875"/>
          <p14:tracePt t="18274" x="1555750" y="1658938"/>
          <p14:tracePt t="18281" x="1555750" y="1643063"/>
          <p14:tracePt t="18298" x="1555750" y="1635125"/>
          <p14:tracePt t="18313" x="1555750" y="1619250"/>
          <p14:tracePt t="19209" x="1555750" y="1627188"/>
          <p14:tracePt t="19226" x="1563688" y="1635125"/>
          <p14:tracePt t="19234" x="1563688" y="1643063"/>
          <p14:tracePt t="19250" x="1563688" y="1651000"/>
          <p14:tracePt t="19257" x="1571625" y="1651000"/>
          <p14:tracePt t="19266" x="1571625" y="1658938"/>
          <p14:tracePt t="19273" x="1571625" y="1666875"/>
          <p14:tracePt t="19292" x="1579563" y="1674813"/>
          <p14:tracePt t="19302" x="1579563" y="1690688"/>
          <p14:tracePt t="19307" x="1579563" y="1698625"/>
          <p14:tracePt t="19315" x="1587500" y="1706563"/>
          <p14:tracePt t="19321" x="1595438" y="1714500"/>
          <p14:tracePt t="19330" x="1595438" y="1722438"/>
          <p14:tracePt t="19337" x="1603375" y="1738313"/>
          <p14:tracePt t="19347" x="1611313" y="1746250"/>
          <p14:tracePt t="19353" x="1611313" y="1754188"/>
          <p14:tracePt t="19364" x="1611313" y="1778000"/>
          <p14:tracePt t="19369" x="1619250" y="1785938"/>
          <p14:tracePt t="19380" x="1627188" y="1793875"/>
          <p14:tracePt t="19385" x="1627188" y="1809750"/>
          <p14:tracePt t="19395" x="1635125" y="1825625"/>
          <p14:tracePt t="19401" x="1643063" y="1841500"/>
          <p14:tracePt t="19409" x="1643063" y="1849438"/>
          <p14:tracePt t="19417" x="1658938" y="1873250"/>
          <p14:tracePt t="19426" x="1666875" y="1881188"/>
          <p14:tracePt t="19434" x="1666875" y="1890713"/>
          <p14:tracePt t="19443" x="1674813" y="1906588"/>
          <p14:tracePt t="19450" x="1674813" y="1914525"/>
          <p14:tracePt t="19458" x="1682750" y="1922463"/>
          <p14:tracePt t="19465" x="1682750" y="1946275"/>
          <p14:tracePt t="19474" x="1690688" y="1954213"/>
          <p14:tracePt t="19481" x="1698625" y="1962150"/>
          <p14:tracePt t="19489" x="1698625" y="1978025"/>
          <p14:tracePt t="19498" x="1698625" y="1985963"/>
          <p14:tracePt t="19506" x="1698625" y="1993900"/>
          <p14:tracePt t="19514" x="1706563" y="2009775"/>
          <p14:tracePt t="19521" x="1714500" y="2017713"/>
          <p14:tracePt t="19530" x="1722438" y="2025650"/>
          <p14:tracePt t="19538" x="1722438" y="2041525"/>
          <p14:tracePt t="19546" x="1722438" y="2065338"/>
          <p14:tracePt t="19554" x="1738313" y="2073275"/>
          <p14:tracePt t="19563" x="1738313" y="2081213"/>
          <p14:tracePt t="19569" x="1738313" y="2097088"/>
          <p14:tracePt t="19579" x="1738313" y="2105025"/>
          <p14:tracePt t="19586" x="1746250" y="2112963"/>
          <p14:tracePt t="19597" x="1746250" y="2120900"/>
          <p14:tracePt t="19604" x="1754188" y="2128838"/>
          <p14:tracePt t="19612" x="1754188" y="2136775"/>
          <p14:tracePt t="19618" x="1754188" y="2152650"/>
          <p14:tracePt t="19626" x="1770063" y="2160588"/>
          <p14:tracePt t="19634" x="1770063" y="2168525"/>
          <p14:tracePt t="19643" x="1770063" y="2192338"/>
          <p14:tracePt t="19650" x="1778000" y="2192338"/>
          <p14:tracePt t="19658" x="1778000" y="2200275"/>
          <p14:tracePt t="19675" x="1785938" y="2200275"/>
          <p14:tracePt t="19691" x="1785938" y="2208213"/>
          <p14:tracePt t="19697" x="1785938" y="2216150"/>
          <p14:tracePt t="19732" x="1785938" y="2224088"/>
          <p14:tracePt t="19747" x="1793875" y="2241550"/>
          <p14:tracePt t="19754" x="1801813" y="2257425"/>
          <p14:tracePt t="19763" x="1801813" y="2273300"/>
          <p14:tracePt t="19770" x="1817688" y="2289175"/>
          <p14:tracePt t="19779" x="1825625" y="2305050"/>
          <p14:tracePt t="19785" x="1833563" y="2320925"/>
          <p14:tracePt t="19795" x="1833563" y="2328863"/>
          <p14:tracePt t="19802" x="1841500" y="2344738"/>
          <p14:tracePt t="19810" x="1849438" y="2352675"/>
          <p14:tracePt t="19818" x="1857375" y="2360613"/>
          <p14:tracePt t="19826" x="1865313" y="2376488"/>
          <p14:tracePt t="19834" x="1865313" y="2384425"/>
          <p14:tracePt t="19842" x="1873250" y="2392363"/>
          <p14:tracePt t="19850" x="1873250" y="2400300"/>
          <p14:tracePt t="19858" x="1881188" y="2408238"/>
          <p14:tracePt t="19866" x="1881188" y="2424113"/>
          <p14:tracePt t="19875" x="1890713" y="2424113"/>
          <p14:tracePt t="19887" x="1890713" y="2432050"/>
          <p14:tracePt t="19891" x="1898650" y="2447925"/>
          <p14:tracePt t="19906" x="1906588" y="2455863"/>
          <p14:tracePt t="19946" x="1906588" y="2463800"/>
          <p14:tracePt t="20444" x="1906588" y="2471738"/>
          <p14:tracePt t="20452" x="1906588" y="2487613"/>
          <p14:tracePt t="20458" x="1914525" y="2511425"/>
          <p14:tracePt t="20466" x="1930400" y="2551113"/>
          <p14:tracePt t="20474" x="1946275" y="2608263"/>
          <p14:tracePt t="20482" x="1962150" y="2655888"/>
          <p14:tracePt t="20492" x="1978025" y="2711450"/>
          <p14:tracePt t="20502" x="2001838" y="2767013"/>
          <p14:tracePt t="20507" x="2017713" y="2822575"/>
          <p14:tracePt t="20515" x="2041525" y="2886075"/>
          <p14:tracePt t="20522" x="2057400" y="2943225"/>
          <p14:tracePt t="20532" x="2073275" y="2998788"/>
          <p14:tracePt t="20539" x="2089150" y="3070225"/>
          <p14:tracePt t="20548" x="2112963" y="3157538"/>
          <p14:tracePt t="20553" x="2136775" y="3221038"/>
          <p14:tracePt t="20563" x="2160588" y="3317875"/>
          <p14:tracePt t="20570" x="2184400" y="3397250"/>
          <p14:tracePt t="20581" x="2208213" y="3484563"/>
          <p14:tracePt t="20589" x="2224088" y="3556000"/>
          <p14:tracePt t="20595" x="2249488" y="3629025"/>
          <p14:tracePt t="20602" x="2257425" y="3692525"/>
          <p14:tracePt t="20610" x="2257425" y="3748088"/>
          <p14:tracePt t="20618" x="2265363" y="3787775"/>
          <p14:tracePt t="20626" x="2265363" y="3835400"/>
          <p14:tracePt t="20634" x="2265363" y="3875088"/>
          <p14:tracePt t="20643" x="2273300" y="3906838"/>
          <p14:tracePt t="20650" x="2273300" y="3956050"/>
          <p14:tracePt t="20658" x="2273300" y="3987800"/>
          <p14:tracePt t="20665" x="2273300" y="4027488"/>
          <p14:tracePt t="20673" x="2273300" y="4059238"/>
          <p14:tracePt t="20681" x="2273300" y="4083050"/>
          <p14:tracePt t="20690" x="2273300" y="4106863"/>
          <p14:tracePt t="20697" x="2273300" y="4122738"/>
          <p14:tracePt t="20705" x="2273300" y="4138613"/>
          <p14:tracePt t="20713" x="2265363" y="4146550"/>
          <p14:tracePt t="20721" x="2257425" y="4170363"/>
          <p14:tracePt t="20730" x="2257425" y="4186238"/>
          <p14:tracePt t="20738" x="2249488" y="4194175"/>
          <p14:tracePt t="20747" x="2241550" y="4210050"/>
          <p14:tracePt t="20756" x="2233613" y="4225925"/>
          <p14:tracePt t="20766" x="2233613" y="4249738"/>
          <p14:tracePt t="20773" x="2216150" y="4257675"/>
          <p14:tracePt t="20778" x="2216150" y="4265613"/>
          <p14:tracePt t="20786" x="2200275" y="4291013"/>
          <p14:tracePt t="20795" x="2192338" y="4298950"/>
          <p14:tracePt t="20802" x="2192338" y="4306888"/>
          <p14:tracePt t="20810" x="2184400" y="4306888"/>
          <p14:tracePt t="20817" x="2168525" y="4306888"/>
          <p14:tracePt t="21091" x="2160588" y="4306888"/>
          <p14:tracePt t="21115" x="2160588" y="4314825"/>
          <p14:tracePt t="21121" x="2160588" y="4322763"/>
          <p14:tracePt t="21138" x="2160588" y="4330700"/>
          <p14:tracePt t="21332" x="2160588" y="4338638"/>
          <p14:tracePt t="21356" x="2152650" y="4338638"/>
          <p14:tracePt t="21364" x="2144713" y="4338638"/>
          <p14:tracePt t="21372" x="2128838" y="4346575"/>
          <p14:tracePt t="21379" x="2112963" y="4354513"/>
          <p14:tracePt t="21385" x="2097088" y="4354513"/>
          <p14:tracePt t="21394" x="2081213" y="4354513"/>
          <p14:tracePt t="21401" x="2065338" y="4354513"/>
          <p14:tracePt t="21409" x="2057400" y="4354513"/>
          <p14:tracePt t="21417" x="2033588" y="4362450"/>
          <p14:tracePt t="21426" x="2025650" y="4362450"/>
          <p14:tracePt t="21434" x="2017713" y="4362450"/>
          <p14:tracePt t="21443" x="2009775" y="4362450"/>
          <p14:tracePt t="21449" x="2009775" y="4370388"/>
          <p14:tracePt t="21465" x="1993900" y="4370388"/>
          <p14:tracePt t="21623" x="1993900" y="4378325"/>
          <p14:tracePt t="21924" x="1985963" y="4386263"/>
          <p14:tracePt t="21940" x="1985963" y="4394200"/>
          <p14:tracePt t="21955" x="1978025" y="4410075"/>
          <p14:tracePt t="21970" x="1978025" y="4418013"/>
          <p14:tracePt t="21979" x="1970088" y="4433888"/>
          <p14:tracePt t="21993" x="1970088" y="4441825"/>
          <p14:tracePt t="22001" x="1970088" y="4457700"/>
          <p14:tracePt t="22009" x="1970088" y="4465638"/>
          <p14:tracePt t="22018" x="1970088" y="4473575"/>
          <p14:tracePt t="22026" x="1970088" y="4481513"/>
          <p14:tracePt t="22034" x="1970088" y="4489450"/>
          <p14:tracePt t="22050" x="1970088" y="4497388"/>
          <p14:tracePt t="22058" x="1970088" y="4505325"/>
          <p14:tracePt t="22074" x="1970088" y="4513263"/>
          <p14:tracePt t="22081" x="1978025" y="4529138"/>
          <p14:tracePt t="22098" x="1978025" y="4537075"/>
          <p14:tracePt t="22106" x="1978025" y="4560888"/>
          <p14:tracePt t="22114" x="1978025" y="4568825"/>
          <p14:tracePt t="22121" x="1978025" y="4576763"/>
          <p14:tracePt t="22130" x="1978025" y="4584700"/>
          <p14:tracePt t="22137" x="1978025" y="4600575"/>
          <p14:tracePt t="22804" x="1985963" y="4600575"/>
          <p14:tracePt t="22844" x="1993900" y="4600575"/>
          <p14:tracePt t="22867" x="2001838" y="4592638"/>
          <p14:tracePt t="22882" x="2009775" y="4584700"/>
          <p14:tracePt t="22890" x="2017713" y="4584700"/>
          <p14:tracePt t="22899" x="2025650" y="4576763"/>
          <p14:tracePt t="22905" x="2033588" y="4568825"/>
          <p14:tracePt t="22922" x="2049463" y="4560888"/>
          <p14:tracePt t="22930" x="2057400" y="4552950"/>
          <p14:tracePt t="22940" x="2065338" y="4552950"/>
          <p14:tracePt t="22955" x="2073275" y="4545013"/>
          <p14:tracePt t="22963" x="2081213" y="4537075"/>
          <p14:tracePt t="22970" x="2089150" y="4537075"/>
          <p14:tracePt t="22979" x="2105025" y="4529138"/>
          <p14:tracePt t="22995" x="2112963" y="4521200"/>
          <p14:tracePt t="23002" x="2128838" y="4513263"/>
          <p14:tracePt t="23009" x="2136775" y="4505325"/>
          <p14:tracePt t="23021" x="2144713" y="4505325"/>
          <p14:tracePt t="23032" x="2160588" y="4497388"/>
          <p14:tracePt t="23035" x="2176463" y="4489450"/>
          <p14:tracePt t="23044" x="2184400" y="4481513"/>
          <p14:tracePt t="23050" x="2200275" y="4465638"/>
          <p14:tracePt t="23058" x="2216150" y="4465638"/>
          <p14:tracePt t="23065" x="2233613" y="4449763"/>
          <p14:tracePt t="23074" x="2249488" y="4441825"/>
          <p14:tracePt t="23082" x="2265363" y="4433888"/>
          <p14:tracePt t="23092" x="2273300" y="4418013"/>
          <p14:tracePt t="23099" x="2289175" y="4410075"/>
          <p14:tracePt t="23107" x="2312988" y="4402138"/>
          <p14:tracePt t="23116" x="2320925" y="4394200"/>
          <p14:tracePt t="23123" x="2336800" y="4386263"/>
          <p14:tracePt t="23131" x="2352675" y="4378325"/>
          <p14:tracePt t="23147" x="2360613" y="4370388"/>
          <p14:tracePt t="23153" x="2376488" y="4362450"/>
          <p14:tracePt t="23174" x="2384425" y="4354513"/>
          <p14:tracePt t="23188" x="2400300" y="4346575"/>
          <p14:tracePt t="23211" x="2408238" y="4338638"/>
          <p14:tracePt t="23218" x="2416175" y="4338638"/>
          <p14:tracePt t="23226" x="2424113" y="4330700"/>
          <p14:tracePt t="23244" x="2432050" y="4330700"/>
          <p14:tracePt t="23249" x="2432050" y="4322763"/>
          <p14:tracePt t="23266" x="2439988" y="4314825"/>
          <p14:tracePt t="23290" x="2447925" y="4314825"/>
          <p14:tracePt t="23307" x="2455863" y="4314825"/>
          <p14:tracePt t="23330" x="2455863" y="4306888"/>
          <p14:tracePt t="23346" x="2463800" y="4306888"/>
          <p14:tracePt t="23354" x="2471738" y="4298950"/>
          <p14:tracePt t="23370" x="2479675" y="4291013"/>
          <p14:tracePt t="23386" x="2487613" y="4291013"/>
          <p14:tracePt t="23405" x="2503488" y="4281488"/>
          <p14:tracePt t="23413" x="2511425" y="4281488"/>
          <p14:tracePt t="23420" x="2519363" y="4281488"/>
          <p14:tracePt t="23426" x="2527300" y="4273550"/>
          <p14:tracePt t="23434" x="2543175" y="4265613"/>
          <p14:tracePt t="23452" x="2559050" y="4265613"/>
          <p14:tracePt t="23458" x="2566988" y="4265613"/>
          <p14:tracePt t="23466" x="2584450" y="4257675"/>
          <p14:tracePt t="23474" x="2600325" y="4249738"/>
          <p14:tracePt t="23482" x="2608263" y="4241800"/>
          <p14:tracePt t="23489" x="2616200" y="4241800"/>
          <p14:tracePt t="23498" x="2632075" y="4241800"/>
          <p14:tracePt t="23514" x="2640013" y="4225925"/>
          <p14:tracePt t="23521" x="2647950" y="4225925"/>
          <p14:tracePt t="23540" x="2655888" y="4225925"/>
          <p14:tracePt t="23563" x="2671763" y="4217988"/>
          <p14:tracePt t="23595" x="2679700" y="4217988"/>
          <p14:tracePt t="23610" x="2695575" y="4217988"/>
          <p14:tracePt t="23634" x="2703513" y="4217988"/>
          <p14:tracePt t="23650" x="2711450" y="4210050"/>
          <p14:tracePt t="23658" x="2719388" y="4210050"/>
          <p14:tracePt t="23666" x="2727325" y="4210050"/>
          <p14:tracePt t="23682" x="2735263" y="4202113"/>
          <p14:tracePt t="23690" x="2743200" y="4202113"/>
          <p14:tracePt t="23698" x="2759075" y="4202113"/>
          <p14:tracePt t="23714" x="2767013" y="4202113"/>
          <p14:tracePt t="23722" x="2774950" y="4202113"/>
          <p14:tracePt t="23738" x="2782888" y="4202113"/>
          <p14:tracePt t="23756" x="2806700" y="4194175"/>
          <p14:tracePt t="23772" x="2814638" y="4194175"/>
          <p14:tracePt t="23777" x="2830513" y="4186238"/>
          <p14:tracePt t="23794" x="2846388" y="4186238"/>
          <p14:tracePt t="23802" x="2854325" y="4186238"/>
          <p14:tracePt t="23810" x="2862263" y="4178300"/>
          <p14:tracePt t="23818" x="2870200" y="4178300"/>
          <p14:tracePt t="23826" x="2878138" y="4178300"/>
          <p14:tracePt t="23834" x="2894013" y="4178300"/>
          <p14:tracePt t="23843" x="2909888" y="4170363"/>
          <p14:tracePt t="23849" x="2935288" y="4162425"/>
          <p14:tracePt t="23858" x="2951163" y="4154488"/>
          <p14:tracePt t="23866" x="2967038" y="4146550"/>
          <p14:tracePt t="23873" x="2990850" y="4138613"/>
          <p14:tracePt t="23882" x="3006725" y="4138613"/>
          <p14:tracePt t="23893" x="3038475" y="4122738"/>
          <p14:tracePt t="23897" x="3054350" y="4114800"/>
          <p14:tracePt t="23906" x="3070225" y="4114800"/>
          <p14:tracePt t="23915" x="3094038" y="4098925"/>
          <p14:tracePt t="23921" x="3109913" y="4090988"/>
          <p14:tracePt t="23931" x="3125788" y="4090988"/>
          <p14:tracePt t="23939" x="3141663" y="4083050"/>
          <p14:tracePt t="23949" x="3157538" y="4067175"/>
          <p14:tracePt t="23955" x="3173413" y="4067175"/>
          <p14:tracePt t="23963" x="3189288" y="4067175"/>
          <p14:tracePt t="23970" x="3213100" y="4059238"/>
          <p14:tracePt t="23980" x="3221038" y="4059238"/>
          <p14:tracePt t="23986" x="3236913" y="4051300"/>
          <p14:tracePt t="23993" x="3252788" y="4051300"/>
          <p14:tracePt t="24002" x="3270250" y="4051300"/>
          <p14:tracePt t="24010" x="3286125" y="4051300"/>
          <p14:tracePt t="24018" x="3294063" y="4051300"/>
          <p14:tracePt t="24027" x="3302000" y="4043363"/>
          <p14:tracePt t="24034" x="3317875" y="4043363"/>
          <p14:tracePt t="24043" x="3325813" y="4035425"/>
          <p14:tracePt t="24050" x="3333750" y="4035425"/>
          <p14:tracePt t="24058" x="3341688" y="4035425"/>
          <p14:tracePt t="24074" x="3357563" y="4035425"/>
          <p14:tracePt t="24090" x="3365500" y="4027488"/>
          <p14:tracePt t="24106" x="3381375" y="4027488"/>
          <p14:tracePt t="24114" x="3381375" y="4019550"/>
          <p14:tracePt t="24122" x="3389313" y="4019550"/>
          <p14:tracePt t="24137" x="3397250" y="4019550"/>
          <p14:tracePt t="24146" x="3405188" y="4019550"/>
          <p14:tracePt t="24156" x="3413125" y="4019550"/>
          <p14:tracePt t="24163" x="3421063" y="4019550"/>
          <p14:tracePt t="24182" x="3429000" y="4019550"/>
          <p14:tracePt t="24187" x="3436938" y="4019550"/>
          <p14:tracePt t="24195" x="3444875" y="4019550"/>
          <p14:tracePt t="24202" x="3444875" y="4011613"/>
          <p14:tracePt t="24210" x="3460750" y="4011613"/>
          <p14:tracePt t="24227" x="3468688" y="4011613"/>
          <p14:tracePt t="24244" x="3484563" y="4011613"/>
          <p14:tracePt t="24259" x="3500438" y="4011613"/>
          <p14:tracePt t="24266" x="3508375" y="4011613"/>
          <p14:tracePt t="24274" x="3516313" y="4003675"/>
          <p14:tracePt t="24281" x="3524250" y="4003675"/>
          <p14:tracePt t="24290" x="3532188" y="4003675"/>
          <p14:tracePt t="24298" x="3540125" y="3995738"/>
          <p14:tracePt t="24305" x="3548063" y="3995738"/>
          <p14:tracePt t="24321" x="3556000" y="3995738"/>
          <p14:tracePt t="24338" x="3563938" y="3995738"/>
          <p14:tracePt t="24346" x="3571875" y="3995738"/>
          <p14:tracePt t="24354" x="3579813" y="3995738"/>
          <p14:tracePt t="24363" x="3587750" y="3987800"/>
          <p14:tracePt t="24378" x="3605213" y="3987800"/>
          <p14:tracePt t="24396" x="3613150" y="3979863"/>
          <p14:tracePt t="24404" x="3621088" y="3979863"/>
          <p14:tracePt t="24421" x="3629025" y="3971925"/>
          <p14:tracePt t="24429" x="3644900" y="3971925"/>
          <p14:tracePt t="24435" x="3644900" y="3963988"/>
          <p14:tracePt t="24444" x="3652838" y="3963988"/>
          <p14:tracePt t="24450" x="3660775" y="3956050"/>
          <p14:tracePt t="24459" x="3668713" y="3956050"/>
          <p14:tracePt t="24474" x="3684588" y="3956050"/>
          <p14:tracePt t="24489" x="3692525" y="3948113"/>
          <p14:tracePt t="24506" x="3700463" y="3948113"/>
          <p14:tracePt t="24538" x="3708400" y="3938588"/>
          <p14:tracePt t="24546" x="3716338" y="3938588"/>
          <p14:tracePt t="24563" x="3724275" y="3938588"/>
          <p14:tracePt t="24570" x="3724275" y="3930650"/>
          <p14:tracePt t="24586" x="3740150" y="3930650"/>
          <p14:tracePt t="24602" x="3740150" y="3922713"/>
          <p14:tracePt t="24610" x="3748088" y="3922713"/>
          <p14:tracePt t="24634" x="3763963" y="3914775"/>
          <p14:tracePt t="24650" x="3771900" y="3914775"/>
          <p14:tracePt t="24658" x="3779838" y="3914775"/>
          <p14:tracePt t="24674" x="3787775" y="3906838"/>
          <p14:tracePt t="24690" x="3795713" y="3898900"/>
          <p14:tracePt t="24706" x="3803650" y="3898900"/>
          <p14:tracePt t="24714" x="3811588" y="3890963"/>
          <p14:tracePt t="24730" x="3819525" y="3890963"/>
          <p14:tracePt t="24746" x="3827463" y="3883025"/>
          <p14:tracePt t="24763" x="3843338" y="3883025"/>
          <p14:tracePt t="24779" x="3843338" y="3875088"/>
          <p14:tracePt t="24785" x="3851275" y="3875088"/>
          <p14:tracePt t="24801" x="3859213" y="3875088"/>
          <p14:tracePt t="24818" x="3867150" y="3875088"/>
          <p14:tracePt t="24942" x="3875088" y="3867150"/>
          <p14:tracePt t="24963" x="3883025" y="3867150"/>
          <p14:tracePt t="24969" x="3890963" y="3859213"/>
          <p14:tracePt t="24987" x="3898900" y="3859213"/>
          <p14:tracePt t="24994" x="3906838" y="3851275"/>
          <p14:tracePt t="25018" x="3914775" y="3851275"/>
          <p14:tracePt t="25396" x="3914775" y="3827463"/>
          <p14:tracePt t="25404" x="3922713" y="3803650"/>
          <p14:tracePt t="25409" x="3922713" y="3795713"/>
          <p14:tracePt t="25418" x="3922713" y="3779838"/>
          <p14:tracePt t="25426" x="3930650" y="3756025"/>
          <p14:tracePt t="25434" x="3930650" y="3732213"/>
          <p14:tracePt t="25443" x="3930650" y="3700463"/>
          <p14:tracePt t="25450" x="3930650" y="3668713"/>
          <p14:tracePt t="25458" x="3938588" y="3621088"/>
          <p14:tracePt t="25466" x="3938588" y="3587750"/>
          <p14:tracePt t="25474" x="3938588" y="3563938"/>
          <p14:tracePt t="25482" x="3938588" y="3540125"/>
          <p14:tracePt t="25490" x="3930650" y="3516313"/>
          <p14:tracePt t="25497" x="3922713" y="3492500"/>
          <p14:tracePt t="25506" x="3922713" y="3468688"/>
          <p14:tracePt t="25514" x="3922713" y="3452813"/>
          <p14:tracePt t="25844" x="3922713" y="3421063"/>
          <p14:tracePt t="25852" x="3922713" y="3413125"/>
          <p14:tracePt t="25858" x="3914775" y="3397250"/>
          <p14:tracePt t="25866" x="3914775" y="3381375"/>
          <p14:tracePt t="25876" x="3914775" y="3357563"/>
          <p14:tracePt t="25883" x="3906838" y="3333750"/>
          <p14:tracePt t="25893" x="3898900" y="3309938"/>
          <p14:tracePt t="25898" x="3890963" y="3278188"/>
          <p14:tracePt t="25905" x="3875088" y="3244850"/>
          <p14:tracePt t="25914" x="3843338" y="3205163"/>
          <p14:tracePt t="25921" x="3819525" y="3165475"/>
          <p14:tracePt t="25930" x="3787775" y="3117850"/>
          <p14:tracePt t="25937" x="3756025" y="3070225"/>
          <p14:tracePt t="25947" x="3724275" y="3022600"/>
          <p14:tracePt t="25953" x="3684588" y="2982913"/>
          <p14:tracePt t="25963" x="3660775" y="2943225"/>
          <p14:tracePt t="25969" x="3621088" y="2901950"/>
          <p14:tracePt t="25979" x="3579813" y="2870200"/>
          <p14:tracePt t="25986" x="3532188" y="2838450"/>
          <p14:tracePt t="25995" x="3476625" y="2782888"/>
          <p14:tracePt t="26002" x="3421063" y="2743200"/>
          <p14:tracePt t="26009" x="3373438" y="2703513"/>
          <p14:tracePt t="26018" x="3317875" y="2671763"/>
          <p14:tracePt t="26026" x="3278188" y="2640013"/>
          <p14:tracePt t="26034" x="3221038" y="2600325"/>
          <p14:tracePt t="26042" x="3173413" y="2576513"/>
          <p14:tracePt t="26050" x="3133725" y="2543175"/>
          <p14:tracePt t="26059" x="3094038" y="2519363"/>
          <p14:tracePt t="26066" x="3070225" y="2487613"/>
          <p14:tracePt t="26075" x="3030538" y="2471738"/>
          <p14:tracePt t="26082" x="2990850" y="2439988"/>
          <p14:tracePt t="26090" x="2951163" y="2408238"/>
          <p14:tracePt t="26098" x="2919413" y="2384425"/>
          <p14:tracePt t="26106" x="2886075" y="2360613"/>
          <p14:tracePt t="26114" x="2846388" y="2336800"/>
          <p14:tracePt t="26122" x="2814638" y="2305050"/>
          <p14:tracePt t="26130" x="2774950" y="2281238"/>
          <p14:tracePt t="26137" x="2735263" y="2257425"/>
          <p14:tracePt t="26148" x="2703513" y="2241550"/>
          <p14:tracePt t="26157" x="2655888" y="2216150"/>
          <p14:tracePt t="26163" x="2616200" y="2192338"/>
          <p14:tracePt t="26169" x="2576513" y="2176463"/>
          <p14:tracePt t="26179" x="2543175" y="2160588"/>
          <p14:tracePt t="26185" x="2503488" y="2144713"/>
          <p14:tracePt t="26195" x="2471738" y="2136775"/>
          <p14:tracePt t="26204" x="2447925" y="2120900"/>
          <p14:tracePt t="26213" x="2408238" y="2105025"/>
          <p14:tracePt t="26220" x="2368550" y="2081213"/>
          <p14:tracePt t="26227" x="2344738" y="2073275"/>
          <p14:tracePt t="26234" x="2312988" y="2057400"/>
          <p14:tracePt t="26246" x="2281238" y="2041525"/>
          <p14:tracePt t="26250" x="2249488" y="2025650"/>
          <p14:tracePt t="26258" x="2216150" y="2009775"/>
          <p14:tracePt t="26266" x="2192338" y="1993900"/>
          <p14:tracePt t="26274" x="2168525" y="1978025"/>
          <p14:tracePt t="26282" x="2144713" y="1970088"/>
          <p14:tracePt t="26290" x="2128838" y="1954213"/>
          <p14:tracePt t="26298" x="2105025" y="1946275"/>
          <p14:tracePt t="26306" x="2089150" y="1930400"/>
          <p14:tracePt t="26313" x="2073275" y="1930400"/>
          <p14:tracePt t="26322" x="2041525" y="1914525"/>
          <p14:tracePt t="26330" x="2017713" y="1906588"/>
          <p14:tracePt t="26339" x="1993900" y="1898650"/>
          <p14:tracePt t="26346" x="1970088" y="1881188"/>
          <p14:tracePt t="26354" x="1938338" y="1865313"/>
          <p14:tracePt t="26364" x="1922463" y="1865313"/>
          <p14:tracePt t="26370" x="1898650" y="1849438"/>
          <p14:tracePt t="26379" x="1881188" y="1841500"/>
          <p14:tracePt t="26385" x="1857375" y="1833563"/>
          <p14:tracePt t="26395" x="1841500" y="1825625"/>
          <p14:tracePt t="26401" x="1825625" y="1809750"/>
          <p14:tracePt t="26409" x="1817688" y="1809750"/>
          <p14:tracePt t="26418" x="1801813" y="1801813"/>
          <p14:tracePt t="26441" x="1793875" y="1793875"/>
          <p14:tracePt t="26516" x="1778000" y="1785938"/>
          <p14:tracePt t="26532" x="1770063" y="1785938"/>
          <p14:tracePt t="26625" x="1770063" y="1778000"/>
          <p14:tracePt t="26652" x="1778000" y="1778000"/>
          <p14:tracePt t="26669" x="1785938" y="1770063"/>
          <p14:tracePt t="26682" x="1793875" y="1762125"/>
          <p14:tracePt t="26689" x="1801813" y="1762125"/>
          <p14:tracePt t="26700" x="1809750" y="1762125"/>
          <p14:tracePt t="26708" x="1817688" y="1762125"/>
          <p14:tracePt t="26717" x="1825625" y="1762125"/>
          <p14:tracePt t="26723" x="1833563" y="1762125"/>
          <p14:tracePt t="26731" x="1841500" y="1762125"/>
          <p14:tracePt t="26738" x="1857375" y="1762125"/>
          <p14:tracePt t="26747" x="1873250" y="1762125"/>
          <p14:tracePt t="26754" x="1898650" y="1762125"/>
          <p14:tracePt t="26762" x="1914525" y="1762125"/>
          <p14:tracePt t="26770" x="1930400" y="1762125"/>
          <p14:tracePt t="26779" x="1946275" y="1762125"/>
          <p14:tracePt t="26785" x="1970088" y="1762125"/>
          <p14:tracePt t="26795" x="1993900" y="1770063"/>
          <p14:tracePt t="26802" x="2017713" y="1770063"/>
          <p14:tracePt t="26810" x="2041525" y="1778000"/>
          <p14:tracePt t="26818" x="2065338" y="1785938"/>
          <p14:tracePt t="26826" x="2081213" y="1785938"/>
          <p14:tracePt t="26834" x="2105025" y="1785938"/>
          <p14:tracePt t="26846" x="2136775" y="1793875"/>
          <p14:tracePt t="26853" x="2160588" y="1801813"/>
          <p14:tracePt t="26859" x="2200275" y="1809750"/>
          <p14:tracePt t="26867" x="2241550" y="1825625"/>
          <p14:tracePt t="26873" x="2281238" y="1833563"/>
          <p14:tracePt t="26882" x="2328863" y="1841500"/>
          <p14:tracePt t="26893" x="2376488" y="1857375"/>
          <p14:tracePt t="26898" x="2432050" y="1865313"/>
          <p14:tracePt t="26906" x="2463800" y="1881188"/>
          <p14:tracePt t="26914" x="2511425" y="1898650"/>
          <p14:tracePt t="26922" x="2551113" y="1914525"/>
          <p14:tracePt t="26931" x="2576513" y="1922463"/>
          <p14:tracePt t="26940" x="2600325" y="1930400"/>
          <p14:tracePt t="26949" x="2616200" y="1946275"/>
          <p14:tracePt t="26955" x="2632075" y="1954213"/>
          <p14:tracePt t="26964" x="2640013" y="1962150"/>
          <p14:tracePt t="26970" x="2647950" y="1970088"/>
          <p14:tracePt t="26979" x="2671763" y="1985963"/>
          <p14:tracePt t="26986" x="2687638" y="1993900"/>
          <p14:tracePt t="26995" x="2703513" y="2017713"/>
          <p14:tracePt t="27004" x="2727325" y="2033588"/>
          <p14:tracePt t="27013" x="2743200" y="2049463"/>
          <p14:tracePt t="27020" x="2759075" y="2081213"/>
          <p14:tracePt t="27026" x="2790825" y="2097088"/>
          <p14:tracePt t="27034" x="2814638" y="2128838"/>
          <p14:tracePt t="27043" x="2838450" y="2144713"/>
          <p14:tracePt t="27051" x="2878138" y="2176463"/>
          <p14:tracePt t="27058" x="2894013" y="2208213"/>
          <p14:tracePt t="27066" x="2927350" y="2224088"/>
          <p14:tracePt t="27074" x="2959100" y="2257425"/>
          <p14:tracePt t="27082" x="2974975" y="2273300"/>
          <p14:tracePt t="27090" x="2990850" y="2297113"/>
          <p14:tracePt t="27098" x="3014663" y="2320925"/>
          <p14:tracePt t="27106" x="3030538" y="2336800"/>
          <p14:tracePt t="27114" x="3062288" y="2360613"/>
          <p14:tracePt t="27122" x="3078163" y="2384425"/>
          <p14:tracePt t="27130" x="3101975" y="2416175"/>
          <p14:tracePt t="27138" x="3117850" y="2432050"/>
          <p14:tracePt t="27148" x="3141663" y="2463800"/>
          <p14:tracePt t="27154" x="3157538" y="2479675"/>
          <p14:tracePt t="27164" x="3173413" y="2503488"/>
          <p14:tracePt t="27170" x="3189288" y="2535238"/>
          <p14:tracePt t="27180" x="3205163" y="2559050"/>
          <p14:tracePt t="27185" x="3221038" y="2576513"/>
          <p14:tracePt t="27196" x="3244850" y="2616200"/>
          <p14:tracePt t="27202" x="3270250" y="2655888"/>
          <p14:tracePt t="27209" x="3294063" y="2687638"/>
          <p14:tracePt t="27218" x="3309938" y="2727325"/>
          <p14:tracePt t="27226" x="3341688" y="2767013"/>
          <p14:tracePt t="27234" x="3365500" y="2806700"/>
          <p14:tracePt t="27243" x="3389313" y="2838450"/>
          <p14:tracePt t="27250" x="3421063" y="2878138"/>
          <p14:tracePt t="27258" x="3429000" y="2894013"/>
          <p14:tracePt t="27266" x="3444875" y="2927350"/>
          <p14:tracePt t="27274" x="3476625" y="2959100"/>
          <p14:tracePt t="27282" x="3492500" y="2990850"/>
          <p14:tracePt t="27290" x="3524250" y="3030538"/>
          <p14:tracePt t="27298" x="3548063" y="3062288"/>
          <p14:tracePt t="27306" x="3579813" y="3094038"/>
          <p14:tracePt t="27313" x="3595688" y="3133725"/>
          <p14:tracePt t="27322" x="3621088" y="3157538"/>
          <p14:tracePt t="27330" x="3636963" y="3173413"/>
          <p14:tracePt t="27338" x="3668713" y="3205163"/>
          <p14:tracePt t="27346" x="3684588" y="3221038"/>
          <p14:tracePt t="27354" x="3716338" y="3252788"/>
          <p14:tracePt t="27363" x="3732213" y="3270250"/>
          <p14:tracePt t="27370" x="3748088" y="3286125"/>
          <p14:tracePt t="27381" x="3771900" y="3309938"/>
          <p14:tracePt t="27389" x="3779838" y="3317875"/>
          <p14:tracePt t="27394" x="3811588" y="3333750"/>
          <p14:tracePt t="27401" x="3819525" y="3341688"/>
          <p14:tracePt t="27410" x="3827463" y="3357563"/>
          <p14:tracePt t="27418" x="3851275" y="3365500"/>
          <p14:tracePt t="27426" x="3859213" y="3381375"/>
          <p14:tracePt t="27434" x="3867150" y="3381375"/>
          <p14:tracePt t="27446" x="3883025" y="3389313"/>
          <p14:tracePt t="27453" x="3883025" y="3397250"/>
          <p14:tracePt t="27466" x="3890963" y="3397250"/>
          <p14:tracePt t="28646" x="3890963" y="3405188"/>
          <p14:tracePt t="28652" x="3898900" y="3444875"/>
          <p14:tracePt t="28661" x="3914775" y="3476625"/>
          <p14:tracePt t="28667" x="3922713" y="3524250"/>
          <p14:tracePt t="28674" x="3948113" y="3571875"/>
          <p14:tracePt t="28682" x="3971925" y="3621088"/>
          <p14:tracePt t="28690" x="3995738" y="3676650"/>
          <p14:tracePt t="28698" x="4035425" y="3732213"/>
          <p14:tracePt t="28706" x="4067175" y="3803650"/>
          <p14:tracePt t="28713" x="4106863" y="3867150"/>
          <p14:tracePt t="28722" x="4154488" y="3938588"/>
          <p14:tracePt t="28730" x="4194175" y="4003675"/>
          <p14:tracePt t="28738" x="4233863" y="4075113"/>
          <p14:tracePt t="28747" x="4281488" y="4138613"/>
          <p14:tracePt t="28754" x="4314825" y="4210050"/>
          <p14:tracePt t="28763" x="4346575" y="4265613"/>
          <p14:tracePt t="28769" x="4370388" y="4322763"/>
          <p14:tracePt t="28779" x="4394200" y="4386263"/>
          <p14:tracePt t="28786" x="4410075" y="4441825"/>
          <p14:tracePt t="28795" x="4425950" y="4497388"/>
          <p14:tracePt t="28802" x="4433888" y="4545013"/>
          <p14:tracePt t="28810" x="4449763" y="4600575"/>
          <p14:tracePt t="28817" x="4457700" y="4673600"/>
          <p14:tracePt t="28828" x="4465638" y="4745038"/>
          <p14:tracePt t="28834" x="4473575" y="4808538"/>
          <p14:tracePt t="28844" x="4481513" y="4887913"/>
          <p14:tracePt t="28850" x="4497388" y="4959350"/>
          <p14:tracePt t="28863" x="4521200" y="5048250"/>
          <p14:tracePt t="28869" x="4521200" y="5119688"/>
          <p14:tracePt t="28876" x="4529138" y="5207000"/>
          <p14:tracePt t="28883" x="4545013" y="5270500"/>
          <p14:tracePt t="28890" x="4545013" y="5351463"/>
          <p14:tracePt t="28898" x="4545013" y="5414963"/>
          <p14:tracePt t="28906" x="4552950" y="5470525"/>
          <p14:tracePt t="28914" x="4552950" y="5518150"/>
          <p14:tracePt t="28922" x="4552950" y="5581650"/>
          <p14:tracePt t="28929" x="4552950" y="5637213"/>
          <p14:tracePt t="28940" x="4545013" y="5694363"/>
          <p14:tracePt t="28948" x="4537075" y="5749925"/>
          <p14:tracePt t="28955" x="4529138" y="5805488"/>
          <p14:tracePt t="28963" x="4529138" y="5861050"/>
          <p14:tracePt t="28970" x="4521200" y="5924550"/>
          <p14:tracePt t="28980" x="4513263" y="5980113"/>
          <p14:tracePt t="28985" x="4505325" y="6037263"/>
          <p14:tracePt t="28999" x="4497388" y="6092825"/>
          <p14:tracePt t="29003" x="4489450" y="6140450"/>
          <p14:tracePt t="29010" x="4481513" y="6188075"/>
          <p14:tracePt t="29018" x="4473575" y="6235700"/>
          <p14:tracePt t="29026" x="4457700" y="6275388"/>
          <p14:tracePt t="29034" x="4449763" y="6323013"/>
          <p14:tracePt t="29043" x="4441825" y="6372225"/>
          <p14:tracePt t="29050" x="4433888" y="6403975"/>
          <p14:tracePt t="29059" x="4425950" y="6435725"/>
          <p14:tracePt t="29066" x="4425950" y="6459538"/>
          <p14:tracePt t="29074" x="4418013" y="6483350"/>
          <p14:tracePt t="29084" x="4418013" y="6507163"/>
          <p14:tracePt t="29092" x="4410075" y="6515100"/>
          <p14:tracePt t="29100" x="4410075" y="6523038"/>
          <p14:tracePt t="29203" x="4394200" y="6523038"/>
          <p14:tracePt t="29228" x="4386263" y="6523038"/>
          <p14:tracePt t="29235" x="4370388" y="6515100"/>
          <p14:tracePt t="29247" x="4362450" y="6507163"/>
          <p14:tracePt t="29250" x="4346575" y="6499225"/>
          <p14:tracePt t="29260" x="4330700" y="6491288"/>
          <p14:tracePt t="29268" x="4322763" y="6475413"/>
          <p14:tracePt t="29275" x="4306888" y="6467475"/>
          <p14:tracePt t="29282" x="4291013" y="6459538"/>
          <p14:tracePt t="29291" x="4273550" y="6451600"/>
          <p14:tracePt t="29298" x="4257675" y="6435725"/>
          <p14:tracePt t="29306" x="4241800" y="6419850"/>
          <p14:tracePt t="29313" x="4233863" y="6403975"/>
          <p14:tracePt t="29322" x="4225925" y="6403975"/>
          <p14:tracePt t="29330" x="4217988" y="6388100"/>
          <p14:tracePt t="29338" x="4217988" y="6380163"/>
          <p14:tracePt t="29346" x="4210050" y="6372225"/>
          <p14:tracePt t="29354" x="4210050" y="6364288"/>
          <p14:tracePt t="29363" x="4210050" y="6356350"/>
          <p14:tracePt t="29369" x="4202113" y="6348413"/>
          <p14:tracePt t="29379" x="4194175" y="6330950"/>
          <p14:tracePt t="29386" x="4194175" y="6323013"/>
          <p14:tracePt t="29395" x="4194175" y="6315075"/>
          <p14:tracePt t="29418" x="4186238" y="6299200"/>
          <p14:tracePt t="29468" x="4186238" y="6291263"/>
          <p14:tracePt t="29573" x="4178300" y="6291263"/>
          <p14:tracePt t="29590" x="4178300" y="6283325"/>
          <p14:tracePt t="29621" x="4178300" y="6275388"/>
          <p14:tracePt t="29635" x="4178300" y="6267450"/>
          <p14:tracePt t="29724" x="4178300" y="6259513"/>
          <p14:tracePt t="29732" x="4178300" y="6243638"/>
          <p14:tracePt t="29740" x="4178300" y="6235700"/>
          <p14:tracePt t="29748" x="4178300" y="6227763"/>
          <p14:tracePt t="29754" x="4178300" y="6211888"/>
          <p14:tracePt t="29763" x="4178300" y="6196013"/>
          <p14:tracePt t="29770" x="4178300" y="6172200"/>
          <p14:tracePt t="29779" x="4178300" y="6164263"/>
          <p14:tracePt t="29786" x="4178300" y="6148388"/>
          <p14:tracePt t="29795" x="4178300" y="6132513"/>
          <p14:tracePt t="29802" x="4178300" y="6108700"/>
          <p14:tracePt t="29810" x="4178300" y="6084888"/>
          <p14:tracePt t="29821" x="4178300" y="6069013"/>
          <p14:tracePt t="29830" x="4178300" y="6045200"/>
          <p14:tracePt t="29840" x="4178300" y="6021388"/>
          <p14:tracePt t="29842" x="4178300" y="5995988"/>
          <p14:tracePt t="29850" x="4178300" y="5972175"/>
          <p14:tracePt t="29857" x="4170363" y="5948363"/>
          <p14:tracePt t="29866" x="4170363" y="5916613"/>
          <p14:tracePt t="29874" x="4162425" y="5876925"/>
          <p14:tracePt t="29882" x="4162425" y="5845175"/>
          <p14:tracePt t="29893" x="4154488" y="5821363"/>
          <p14:tracePt t="29898" x="4154488" y="5781675"/>
          <p14:tracePt t="29906" x="4154488" y="5741988"/>
          <p14:tracePt t="29915" x="4154488" y="5710238"/>
          <p14:tracePt t="29922" x="4154488" y="5670550"/>
          <p14:tracePt t="29931" x="4154488" y="5621338"/>
          <p14:tracePt t="29940" x="4154488" y="5589588"/>
          <p14:tracePt t="29948" x="4154488" y="5549900"/>
          <p14:tracePt t="29955" x="4154488" y="5518150"/>
          <p14:tracePt t="29963" x="4154488" y="5478463"/>
          <p14:tracePt t="29970" x="4162425" y="5438775"/>
          <p14:tracePt t="29980" x="4162425" y="5391150"/>
          <p14:tracePt t="29985" x="4162425" y="5351463"/>
          <p14:tracePt t="29995" x="4170363" y="5302250"/>
          <p14:tracePt t="30004" x="4170363" y="5270500"/>
          <p14:tracePt t="30014" x="4178300" y="5230813"/>
          <p14:tracePt t="30020" x="4178300" y="5183188"/>
          <p14:tracePt t="30027" x="4186238" y="5143500"/>
          <p14:tracePt t="30034" x="4186238" y="5095875"/>
          <p14:tracePt t="30044" x="4186238" y="5056188"/>
          <p14:tracePt t="30050" x="4194175" y="5008563"/>
          <p14:tracePt t="30058" x="4194175" y="4976813"/>
          <p14:tracePt t="30066" x="4202113" y="4927600"/>
          <p14:tracePt t="30074" x="4202113" y="4895850"/>
          <p14:tracePt t="30086" x="4202113" y="4864100"/>
          <p14:tracePt t="30089" x="4202113" y="4832350"/>
          <p14:tracePt t="30098" x="4202113" y="4808538"/>
          <p14:tracePt t="30105" x="4202113" y="4776788"/>
          <p14:tracePt t="30114" x="4202113" y="4745038"/>
          <p14:tracePt t="30122" x="4202113" y="4729163"/>
          <p14:tracePt t="30130" x="4202113" y="4705350"/>
          <p14:tracePt t="30138" x="4202113" y="4689475"/>
          <p14:tracePt t="30146" x="4202113" y="4673600"/>
          <p14:tracePt t="30154" x="4202113" y="4649788"/>
          <p14:tracePt t="30163" x="4202113" y="4624388"/>
          <p14:tracePt t="30170" x="4202113" y="4616450"/>
          <p14:tracePt t="30180" x="4194175" y="4600575"/>
          <p14:tracePt t="30188" x="4194175" y="4576763"/>
          <p14:tracePt t="30197" x="4194175" y="4568825"/>
          <p14:tracePt t="30204" x="4194175" y="4545013"/>
          <p14:tracePt t="30211" x="4194175" y="4529138"/>
          <p14:tracePt t="30218" x="4194175" y="4521200"/>
          <p14:tracePt t="30226" x="4194175" y="4505325"/>
          <p14:tracePt t="30234" x="4194175" y="4497388"/>
          <p14:tracePt t="30244" x="4194175" y="4473575"/>
          <p14:tracePt t="30249" x="4194175" y="4465638"/>
          <p14:tracePt t="30258" x="4194175" y="4457700"/>
          <p14:tracePt t="30266" x="4194175" y="4441825"/>
          <p14:tracePt t="30274" x="4194175" y="4425950"/>
          <p14:tracePt t="30282" x="4194175" y="4410075"/>
          <p14:tracePt t="30289" x="4186238" y="4394200"/>
          <p14:tracePt t="30298" x="4186238" y="4386263"/>
          <p14:tracePt t="30306" x="4186238" y="4370388"/>
          <p14:tracePt t="30313" x="4186238" y="4354513"/>
          <p14:tracePt t="30322" x="4178300" y="4338638"/>
          <p14:tracePt t="30330" x="4178300" y="4322763"/>
          <p14:tracePt t="30337" x="4178300" y="4314825"/>
          <p14:tracePt t="30346" x="4178300" y="4306888"/>
          <p14:tracePt t="30354" x="4178300" y="4281488"/>
          <p14:tracePt t="30363" x="4178300" y="4273550"/>
          <p14:tracePt t="30370" x="4178300" y="4265613"/>
          <p14:tracePt t="30379" x="4178300" y="4249738"/>
          <p14:tracePt t="30385" x="4178300" y="4241800"/>
          <p14:tracePt t="30397" x="4178300" y="4225925"/>
          <p14:tracePt t="30404" x="4178300" y="4217988"/>
          <p14:tracePt t="30414" x="4178300" y="4210050"/>
          <p14:tracePt t="30419" x="4178300" y="4194175"/>
          <p14:tracePt t="30427" x="4178300" y="4186238"/>
          <p14:tracePt t="30434" x="4178300" y="4170363"/>
          <p14:tracePt t="30444" x="4178300" y="4162425"/>
          <p14:tracePt t="30450" x="4178300" y="4146550"/>
          <p14:tracePt t="30457" x="4178300" y="4130675"/>
          <p14:tracePt t="30466" x="4178300" y="4122738"/>
          <p14:tracePt t="30474" x="4178300" y="4106863"/>
          <p14:tracePt t="30482" x="4178300" y="4090988"/>
          <p14:tracePt t="30490" x="4178300" y="4083050"/>
          <p14:tracePt t="30497" x="4178300" y="4067175"/>
          <p14:tracePt t="30506" x="4178300" y="4059238"/>
          <p14:tracePt t="30513" x="4178300" y="4043363"/>
          <p14:tracePt t="30530" x="4178300" y="4035425"/>
          <p14:tracePt t="30538" x="4178300" y="4027488"/>
          <p14:tracePt t="30546" x="4178300" y="4019550"/>
          <p14:tracePt t="30563" x="4178300" y="4011613"/>
          <p14:tracePt t="30579" x="4178300" y="4003675"/>
          <p14:tracePt t="30586" x="4178300" y="3995738"/>
          <p14:tracePt t="30602" x="4178300" y="3987800"/>
          <p14:tracePt t="30617" x="4178300" y="3979863"/>
          <p14:tracePt t="30634" x="4178300" y="3963988"/>
          <p14:tracePt t="30650" x="4178300" y="3956050"/>
          <p14:tracePt t="30663" x="4170363" y="3948113"/>
          <p14:tracePt t="30676" x="4170363" y="3930650"/>
          <p14:tracePt t="30690" x="4170363" y="3922713"/>
          <p14:tracePt t="30699" x="4170363" y="3914775"/>
          <p14:tracePt t="30706" x="4170363" y="3906838"/>
          <p14:tracePt t="30722" x="4170363" y="3898900"/>
          <p14:tracePt t="30731" x="4170363" y="3890963"/>
          <p14:tracePt t="30738" x="4170363" y="3883025"/>
          <p14:tracePt t="30748" x="4170363" y="3875088"/>
          <p14:tracePt t="30764" x="4170363" y="3859213"/>
          <p14:tracePt t="30772" x="4170363" y="3851275"/>
          <p14:tracePt t="30779" x="4170363" y="3843338"/>
          <p14:tracePt t="30787" x="4170363" y="3835400"/>
          <p14:tracePt t="30795" x="4170363" y="3827463"/>
          <p14:tracePt t="30813" x="4170363" y="3819525"/>
          <p14:tracePt t="30818" x="4170363" y="3811588"/>
          <p14:tracePt t="31194" x="4154488" y="3811588"/>
          <p14:tracePt t="31202" x="4146550" y="3811588"/>
          <p14:tracePt t="31210" x="4138613" y="3811588"/>
          <p14:tracePt t="31218" x="4122738" y="3811588"/>
          <p14:tracePt t="31227" x="4098925" y="3811588"/>
          <p14:tracePt t="31234" x="4075113" y="3811588"/>
          <p14:tracePt t="31244" x="4035425" y="3819525"/>
          <p14:tracePt t="31250" x="3995738" y="3819525"/>
          <p14:tracePt t="31260" x="3948113" y="3827463"/>
          <p14:tracePt t="31266" x="3906838" y="3835400"/>
          <p14:tracePt t="31273" x="3851275" y="3843338"/>
          <p14:tracePt t="31281" x="3803650" y="3851275"/>
          <p14:tracePt t="31290" x="3763963" y="3851275"/>
          <p14:tracePt t="31298" x="3716338" y="3851275"/>
          <p14:tracePt t="31306" x="3676650" y="3859213"/>
          <p14:tracePt t="31313" x="3621088" y="3859213"/>
          <p14:tracePt t="31322" x="3563938" y="3867150"/>
          <p14:tracePt t="31330" x="3508375" y="3867150"/>
          <p14:tracePt t="31338" x="3444875" y="3867150"/>
          <p14:tracePt t="31346" x="3389313" y="3867150"/>
          <p14:tracePt t="31354" x="3325813" y="3867150"/>
          <p14:tracePt t="31363" x="3262313" y="3867150"/>
          <p14:tracePt t="31370" x="3197225" y="3867150"/>
          <p14:tracePt t="31380" x="3133725" y="3859213"/>
          <p14:tracePt t="31386" x="3070225" y="3859213"/>
          <p14:tracePt t="31396" x="3006725" y="3851275"/>
          <p14:tracePt t="31404" x="2943225" y="3843338"/>
          <p14:tracePt t="31414" x="2878138" y="3843338"/>
          <p14:tracePt t="31420" x="2814638" y="3843338"/>
          <p14:tracePt t="31428" x="2751138" y="3835400"/>
          <p14:tracePt t="31435" x="2695575" y="3835400"/>
          <p14:tracePt t="31443" x="2632075" y="3835400"/>
          <p14:tracePt t="31450" x="2566988" y="3827463"/>
          <p14:tracePt t="31458" x="2503488" y="3827463"/>
          <p14:tracePt t="31466" x="2447925" y="3819525"/>
          <p14:tracePt t="31474" x="2384425" y="3819525"/>
          <p14:tracePt t="31482" x="2320925" y="3819525"/>
          <p14:tracePt t="31490" x="2265363" y="3811588"/>
          <p14:tracePt t="31498" x="2200275" y="3811588"/>
          <p14:tracePt t="31506" x="2152650" y="3803650"/>
          <p14:tracePt t="31513" x="2097088" y="3803650"/>
          <p14:tracePt t="31522" x="2057400" y="3795713"/>
          <p14:tracePt t="31530" x="2009775" y="3787775"/>
          <p14:tracePt t="31538" x="1970088" y="3787775"/>
          <p14:tracePt t="31546" x="1922463" y="3779838"/>
          <p14:tracePt t="31554" x="1865313" y="3779838"/>
          <p14:tracePt t="31564" x="1825625" y="3771900"/>
          <p14:tracePt t="31569" x="1778000" y="3771900"/>
          <p14:tracePt t="31580" x="1746250" y="3771900"/>
          <p14:tracePt t="31585" x="1714500" y="3763963"/>
          <p14:tracePt t="31597" x="1690688" y="3763963"/>
          <p14:tracePt t="31601" x="1666875" y="3763963"/>
          <p14:tracePt t="31609" x="1643063" y="3763963"/>
          <p14:tracePt t="31617" x="1627188" y="3763963"/>
          <p14:tracePt t="31626" x="1611313" y="3756025"/>
          <p14:tracePt t="31634" x="1587500" y="3756025"/>
          <p14:tracePt t="31650" x="1571625" y="3748088"/>
          <p14:tracePt t="31666" x="1563688" y="3748088"/>
          <p14:tracePt t="31681" x="1555750" y="3748088"/>
          <p14:tracePt t="31706" x="1547813" y="3748088"/>
          <p14:tracePt t="31714" x="1538288" y="3748088"/>
          <p14:tracePt t="31722" x="1530350" y="3748088"/>
          <p14:tracePt t="31731" x="1522413" y="3748088"/>
          <p14:tracePt t="31738" x="1514475" y="3748088"/>
          <p14:tracePt t="31747" x="1506538" y="3748088"/>
          <p14:tracePt t="31754" x="1498600" y="3748088"/>
          <p14:tracePt t="31764" x="1490663" y="3748088"/>
          <p14:tracePt t="31769" x="1482725" y="3748088"/>
          <p14:tracePt t="31779" x="1474788" y="3748088"/>
          <p14:tracePt t="31980" x="1482725" y="3748088"/>
          <p14:tracePt t="31988" x="1490663" y="3748088"/>
          <p14:tracePt t="31998" x="1514475" y="3748088"/>
          <p14:tracePt t="32003" x="1530350" y="3740150"/>
          <p14:tracePt t="32011" x="1555750" y="3740150"/>
          <p14:tracePt t="32018" x="1579563" y="3740150"/>
          <p14:tracePt t="32028" x="1611313" y="3740150"/>
          <p14:tracePt t="32034" x="1643063" y="3740150"/>
          <p14:tracePt t="32043" x="1682750" y="3740150"/>
          <p14:tracePt t="32050" x="1738313" y="3740150"/>
          <p14:tracePt t="32059" x="1778000" y="3740150"/>
          <p14:tracePt t="32066" x="1833563" y="3740150"/>
          <p14:tracePt t="32075" x="1890713" y="3740150"/>
          <p14:tracePt t="32082" x="1946275" y="3740150"/>
          <p14:tracePt t="32090" x="2009775" y="3748088"/>
          <p14:tracePt t="32098" x="2081213" y="3756025"/>
          <p14:tracePt t="32105" x="2160588" y="3756025"/>
          <p14:tracePt t="32114" x="2233613" y="3756025"/>
          <p14:tracePt t="32122" x="2297113" y="3756025"/>
          <p14:tracePt t="32129" x="2360613" y="3756025"/>
          <p14:tracePt t="32138" x="2432050" y="3756025"/>
          <p14:tracePt t="32146" x="2495550" y="3756025"/>
          <p14:tracePt t="32153" x="2559050" y="3756025"/>
          <p14:tracePt t="32163" x="2624138" y="3756025"/>
          <p14:tracePt t="32170" x="2679700" y="3763963"/>
          <p14:tracePt t="32179" x="2727325" y="3763963"/>
          <p14:tracePt t="32186" x="2782888" y="3763963"/>
          <p14:tracePt t="32195" x="2830513" y="3763963"/>
          <p14:tracePt t="32201" x="2878138" y="3763963"/>
          <p14:tracePt t="32210" x="2935288" y="3763963"/>
          <p14:tracePt t="32218" x="2998788" y="3763963"/>
          <p14:tracePt t="32226" x="3062288" y="3763963"/>
          <p14:tracePt t="32234" x="3125788" y="3763963"/>
          <p14:tracePt t="32245" x="3189288" y="3763963"/>
          <p14:tracePt t="32249" x="3252788" y="3763963"/>
          <p14:tracePt t="32258" x="3309938" y="3771900"/>
          <p14:tracePt t="32266" x="3373438" y="3771900"/>
          <p14:tracePt t="32274" x="3436938" y="3771900"/>
          <p14:tracePt t="32282" x="3476625" y="3771900"/>
          <p14:tracePt t="32290" x="3532188" y="3779838"/>
          <p14:tracePt t="32297" x="3571875" y="3779838"/>
          <p14:tracePt t="32306" x="3621088" y="3779838"/>
          <p14:tracePt t="32314" x="3652838" y="3787775"/>
          <p14:tracePt t="32322" x="3684588" y="3787775"/>
          <p14:tracePt t="32330" x="3708400" y="3787775"/>
          <p14:tracePt t="32338" x="3732213" y="3787775"/>
          <p14:tracePt t="32346" x="3748088" y="3787775"/>
          <p14:tracePt t="32354" x="3771900" y="3787775"/>
          <p14:tracePt t="32363" x="3787775" y="3787775"/>
          <p14:tracePt t="32370" x="3803650" y="3787775"/>
          <p14:tracePt t="32380" x="3811588" y="3787775"/>
          <p14:tracePt t="32388" x="3827463" y="3787775"/>
          <p14:tracePt t="32394" x="3851275" y="3779838"/>
          <p14:tracePt t="32403" x="3875088" y="3779838"/>
          <p14:tracePt t="32411" x="3898900" y="3779838"/>
          <p14:tracePt t="32418" x="3914775" y="3779838"/>
          <p14:tracePt t="32427" x="3930650" y="3779838"/>
          <p14:tracePt t="32434" x="3938588" y="3779838"/>
          <p14:tracePt t="32443" x="3948113" y="3779838"/>
          <p14:tracePt t="32450" x="3963988" y="3779838"/>
          <p14:tracePt t="32466" x="3971925" y="3779838"/>
          <p14:tracePt t="32482" x="3979863" y="3779838"/>
          <p14:tracePt t="32490" x="3987800" y="3779838"/>
          <p14:tracePt t="32498" x="4003675" y="3779838"/>
          <p14:tracePt t="32508" x="4027488" y="3779838"/>
          <p14:tracePt t="32516" x="4059238" y="3779838"/>
          <p14:tracePt t="32523" x="4083050" y="3779838"/>
          <p14:tracePt t="32532" x="4122738" y="3779838"/>
          <p14:tracePt t="32538" x="4154488" y="3779838"/>
          <p14:tracePt t="32547" x="4186238" y="3779838"/>
          <p14:tracePt t="32554" x="4210050" y="3779838"/>
          <p14:tracePt t="32563" x="4233863" y="3779838"/>
          <p14:tracePt t="32570" x="4249738" y="3787775"/>
          <p14:tracePt t="32579" x="4257675" y="3787775"/>
          <p14:tracePt t="32842" x="4249738" y="3787775"/>
          <p14:tracePt t="32851" x="4241800" y="3787775"/>
          <p14:tracePt t="32859" x="4233863" y="3787775"/>
          <p14:tracePt t="32867" x="4225925" y="3787775"/>
          <p14:tracePt t="32883" x="4217988" y="3787775"/>
          <p14:tracePt t="32918" x="4202113" y="3787775"/>
          <p14:tracePt t="32939" x="4194175" y="3787775"/>
          <p14:tracePt t="32955" x="4186238" y="3787775"/>
          <p14:tracePt t="32971" x="4178300" y="3787775"/>
          <p14:tracePt t="33003" x="4170363" y="3787775"/>
          <p14:tracePt t="33868" x="4170363" y="3795713"/>
          <p14:tracePt t="33873" x="4170363" y="3803650"/>
          <p14:tracePt t="33890" x="4170363" y="3811588"/>
          <p14:tracePt t="33914" x="4170363" y="3819525"/>
          <p14:tracePt t="33922" x="4178300" y="3827463"/>
          <p14:tracePt t="33938" x="4178300" y="3835400"/>
          <p14:tracePt t="33954" x="4178300" y="3843338"/>
          <p14:tracePt t="33963" x="4186238" y="3851275"/>
          <p14:tracePt t="33986" x="4194175" y="3851275"/>
          <p14:tracePt t="33995" x="4194175" y="3859213"/>
          <p14:tracePt t="34009" x="4194175" y="3867150"/>
          <p14:tracePt t="34019" x="4202113" y="3875088"/>
          <p14:tracePt t="34026" x="4202113" y="3883025"/>
          <p14:tracePt t="34034" x="4202113" y="3890963"/>
          <p14:tracePt t="34043" x="4210050" y="3890963"/>
          <p14:tracePt t="34050" x="4217988" y="3906838"/>
          <p14:tracePt t="34066" x="4217988" y="3914775"/>
          <p14:tracePt t="34074" x="4217988" y="3922713"/>
          <p14:tracePt t="34082" x="4225925" y="3922713"/>
          <p14:tracePt t="34089" x="4225925" y="3930650"/>
          <p14:tracePt t="34106" x="4225925" y="3938588"/>
          <p14:tracePt t="34114" x="4233863" y="3938588"/>
          <p14:tracePt t="34122" x="4233863" y="3948113"/>
          <p14:tracePt t="34130" x="4241800" y="3956050"/>
          <p14:tracePt t="34138" x="4241800" y="3963988"/>
          <p14:tracePt t="34146" x="4249738" y="3963988"/>
          <p14:tracePt t="34155" x="4249738" y="3971925"/>
          <p14:tracePt t="34163" x="4257675" y="3979863"/>
          <p14:tracePt t="34180" x="4265613" y="3987800"/>
          <p14:tracePt t="34197" x="4273550" y="3995738"/>
          <p14:tracePt t="34203" x="4273550" y="4003675"/>
          <p14:tracePt t="34218" x="4291013" y="4019550"/>
          <p14:tracePt t="34234" x="4291013" y="4027488"/>
          <p14:tracePt t="34250" x="4306888" y="4035425"/>
          <p14:tracePt t="34259" x="4306888" y="4043363"/>
          <p14:tracePt t="34266" x="4314825" y="4051300"/>
          <p14:tracePt t="34274" x="4322763" y="4067175"/>
          <p14:tracePt t="34282" x="4330700" y="4067175"/>
          <p14:tracePt t="34290" x="4338638" y="4083050"/>
          <p14:tracePt t="34298" x="4354513" y="4090988"/>
          <p14:tracePt t="34306" x="4362450" y="4106863"/>
          <p14:tracePt t="34314" x="4378325" y="4114800"/>
          <p14:tracePt t="34322" x="4378325" y="4122738"/>
          <p14:tracePt t="34330" x="4394200" y="4130675"/>
          <p14:tracePt t="34338" x="4402138" y="4130675"/>
          <p14:tracePt t="34346" x="4410075" y="4138613"/>
          <p14:tracePt t="34354" x="4418013" y="4154488"/>
          <p14:tracePt t="34363" x="4425950" y="4154488"/>
          <p14:tracePt t="34371" x="4441825" y="4162425"/>
          <p14:tracePt t="34389" x="4457700" y="4178300"/>
          <p14:tracePt t="34402" x="4465638" y="4186238"/>
          <p14:tracePt t="34418" x="4489450" y="4194175"/>
          <p14:tracePt t="34434" x="4497388" y="4210050"/>
          <p14:tracePt t="34443" x="4505325" y="4217988"/>
          <p14:tracePt t="34449" x="4521200" y="4225925"/>
          <p14:tracePt t="34459" x="4529138" y="4233863"/>
          <p14:tracePt t="34466" x="4545013" y="4233863"/>
          <p14:tracePt t="34474" x="4545013" y="4249738"/>
          <p14:tracePt t="34482" x="4560888" y="4249738"/>
          <p14:tracePt t="34490" x="4568825" y="4257675"/>
          <p14:tracePt t="34498" x="4576763" y="4265613"/>
          <p14:tracePt t="34506" x="4584700" y="4281488"/>
          <p14:tracePt t="34513" x="4592638" y="4281488"/>
          <p14:tracePt t="34522" x="4600575" y="4291013"/>
          <p14:tracePt t="34533" x="4608513" y="4298950"/>
          <p14:tracePt t="34540" x="4616450" y="4306888"/>
          <p14:tracePt t="34547" x="4624388" y="4314825"/>
          <p14:tracePt t="34555" x="4633913" y="4322763"/>
          <p14:tracePt t="34563" x="4633913" y="4330700"/>
          <p14:tracePt t="34569" x="4649788" y="4338638"/>
          <p14:tracePt t="34579" x="4657725" y="4346575"/>
          <p14:tracePt t="34586" x="4665663" y="4354513"/>
          <p14:tracePt t="34595" x="4673600" y="4362450"/>
          <p14:tracePt t="34602" x="4681538" y="4362450"/>
          <p14:tracePt t="34611" x="4681538" y="4370388"/>
          <p14:tracePt t="34618" x="4697413" y="4370388"/>
          <p14:tracePt t="34626" x="4697413" y="4386263"/>
          <p14:tracePt t="34634" x="4713288" y="4394200"/>
          <p14:tracePt t="34642" x="4721225" y="4402138"/>
          <p14:tracePt t="34650" x="4729163" y="4410075"/>
          <p14:tracePt t="34658" x="4737100" y="4418013"/>
          <p14:tracePt t="34666" x="4745038" y="4425950"/>
          <p14:tracePt t="34674" x="4760913" y="4441825"/>
          <p14:tracePt t="34690" x="4776788" y="4449763"/>
          <p14:tracePt t="34698" x="4784725" y="4465638"/>
          <p14:tracePt t="34706" x="4792663" y="4473575"/>
          <p14:tracePt t="34714" x="4808538" y="4481513"/>
          <p14:tracePt t="34722" x="4816475" y="4489450"/>
          <p14:tracePt t="34730" x="4832350" y="4505325"/>
          <p14:tracePt t="34747" x="4848225" y="4513263"/>
          <p14:tracePt t="34756" x="4864100" y="4521200"/>
          <p14:tracePt t="34766" x="4872038" y="4537075"/>
          <p14:tracePt t="34771" x="4879975" y="4545013"/>
          <p14:tracePt t="34780" x="4903788" y="4552950"/>
          <p14:tracePt t="34786" x="4911725" y="4560888"/>
          <p14:tracePt t="34796" x="4919663" y="4568825"/>
          <p14:tracePt t="34802" x="4943475" y="4584700"/>
          <p14:tracePt t="34809" x="4951413" y="4584700"/>
          <p14:tracePt t="34818" x="4959350" y="4600575"/>
          <p14:tracePt t="34826" x="4976813" y="4608513"/>
          <p14:tracePt t="34833" x="4984750" y="4616450"/>
          <p14:tracePt t="34843" x="5000625" y="4624388"/>
          <p14:tracePt t="34850" x="5008563" y="4624388"/>
          <p14:tracePt t="34858" x="5016500" y="4641850"/>
          <p14:tracePt t="34866" x="5032375" y="4641850"/>
          <p14:tracePt t="34882" x="5048250" y="4641850"/>
          <p14:tracePt t="34891" x="5048250" y="4657725"/>
          <p14:tracePt t="34898" x="5064125" y="4657725"/>
          <p14:tracePt t="34905" x="5072063" y="4657725"/>
          <p14:tracePt t="34922" x="5080000" y="4673600"/>
          <p14:tracePt t="34946" x="5087938" y="4673600"/>
          <p14:tracePt t="34963" x="5095875" y="4681538"/>
          <p14:tracePt t="34970" x="5103813" y="4681538"/>
          <p14:tracePt t="34979" x="5111750" y="4689475"/>
          <p14:tracePt t="34995" x="5127625" y="4705350"/>
          <p14:tracePt t="35001" x="5135563" y="4705350"/>
          <p14:tracePt t="35010" x="5135563" y="4713288"/>
          <p14:tracePt t="35018" x="5151438" y="4721225"/>
          <p14:tracePt t="35042" x="5167313" y="4729163"/>
          <p14:tracePt t="35060" x="5175250" y="4745038"/>
          <p14:tracePt t="35066" x="5183188" y="4745038"/>
          <p14:tracePt t="35074" x="5191125" y="4760913"/>
          <p14:tracePt t="35082" x="5191125" y="4768850"/>
          <p14:tracePt t="35090" x="5207000" y="4784725"/>
          <p14:tracePt t="35098" x="5214938" y="4792663"/>
          <p14:tracePt t="35106" x="5230813" y="4800600"/>
          <p14:tracePt t="35114" x="5238750" y="4808538"/>
          <p14:tracePt t="35123" x="5254625" y="4816475"/>
          <p14:tracePt t="35130" x="5262563" y="4824413"/>
          <p14:tracePt t="35138" x="5262563" y="4832350"/>
          <p14:tracePt t="35146" x="5270500" y="4840288"/>
          <p14:tracePt t="35154" x="5278438" y="4840288"/>
          <p14:tracePt t="35163" x="5286375" y="4848225"/>
          <p14:tracePt t="35170" x="5294313" y="4848225"/>
          <p14:tracePt t="35186" x="5302250" y="4856163"/>
          <p14:tracePt t="35844" x="5302250" y="4848225"/>
          <p14:tracePt t="35872" x="5294313" y="4840288"/>
          <p14:tracePt t="36244" x="5286375" y="4840288"/>
          <p14:tracePt t="36252" x="5278438" y="4832350"/>
          <p14:tracePt t="36261" x="5270500" y="4824413"/>
          <p14:tracePt t="36270" x="5262563" y="4824413"/>
          <p14:tracePt t="36282" x="5254625" y="4824413"/>
          <p14:tracePt t="36298" x="5246688" y="4824413"/>
          <p14:tracePt t="36314" x="5238750" y="4824413"/>
          <p14:tracePt t="36322" x="5230813" y="4816475"/>
          <p14:tracePt t="36339" x="5222875" y="4816475"/>
          <p14:tracePt t="36354" x="5207000" y="4808538"/>
          <p14:tracePt t="36363" x="5199063" y="4808538"/>
          <p14:tracePt t="36370" x="5191125" y="4800600"/>
          <p14:tracePt t="36379" x="5175250" y="4800600"/>
          <p14:tracePt t="36385" x="5175250" y="4792663"/>
          <p14:tracePt t="36395" x="5159375" y="4792663"/>
          <p14:tracePt t="36414" x="5151438" y="4784725"/>
          <p14:tracePt t="36451" x="5143500" y="4776788"/>
          <p14:tracePt t="36475" x="5135563" y="4776788"/>
          <p14:tracePt t="36517" x="5127625" y="4768850"/>
          <p14:tracePt t="36548" x="5119688" y="4768850"/>
          <p14:tracePt t="37789" x="5127625" y="4776788"/>
          <p14:tracePt t="37795" x="5135563" y="4784725"/>
          <p14:tracePt t="37802" x="5151438" y="4784725"/>
          <p14:tracePt t="37810" x="5159375" y="4800600"/>
          <p14:tracePt t="37826" x="5167313" y="4808538"/>
          <p14:tracePt t="37834" x="5183188" y="4816475"/>
          <p14:tracePt t="37846" x="5191125" y="4832350"/>
          <p14:tracePt t="37854" x="5207000" y="4840288"/>
          <p14:tracePt t="37863" x="5230813" y="4864100"/>
          <p14:tracePt t="37867" x="5246688" y="4872038"/>
          <p14:tracePt t="37873" x="5262563" y="4887913"/>
          <p14:tracePt t="37884" x="5286375" y="4903788"/>
          <p14:tracePt t="37895" x="5310188" y="4919663"/>
          <p14:tracePt t="37900" x="5327650" y="4927600"/>
          <p14:tracePt t="37908" x="5351463" y="4943475"/>
          <p14:tracePt t="37917" x="5367338" y="4951413"/>
          <p14:tracePt t="37923" x="5391150" y="4967288"/>
          <p14:tracePt t="37930" x="5414963" y="4976813"/>
          <p14:tracePt t="37938" x="5438775" y="4992688"/>
          <p14:tracePt t="37946" x="5462588" y="5000625"/>
          <p14:tracePt t="37954" x="5494338" y="5008563"/>
          <p14:tracePt t="37963" x="5518150" y="5024438"/>
          <p14:tracePt t="37970" x="5541963" y="5048250"/>
          <p14:tracePt t="37980" x="5573713" y="5056188"/>
          <p14:tracePt t="37986" x="5597525" y="5072063"/>
          <p14:tracePt t="37996" x="5621338" y="5087938"/>
          <p14:tracePt t="38002" x="5653088" y="5103813"/>
          <p14:tracePt t="38010" x="5670550" y="5119688"/>
          <p14:tracePt t="38018" x="5694363" y="5127625"/>
          <p14:tracePt t="38025" x="5718175" y="5143500"/>
          <p14:tracePt t="38034" x="5734050" y="5159375"/>
          <p14:tracePt t="38042" x="5757863" y="5175250"/>
          <p14:tracePt t="38050" x="5781675" y="5183188"/>
          <p14:tracePt t="38058" x="5813425" y="5199063"/>
          <p14:tracePt t="38066" x="5837238" y="5214938"/>
          <p14:tracePt t="38076" x="5853113" y="5222875"/>
          <p14:tracePt t="38084" x="5876925" y="5230813"/>
          <p14:tracePt t="38091" x="5892800" y="5230813"/>
          <p14:tracePt t="38098" x="5916613" y="5238750"/>
          <p14:tracePt t="38107" x="5924550" y="5238750"/>
          <p14:tracePt t="38114" x="5932488" y="5246688"/>
          <p14:tracePt t="38122" x="5948363" y="5254625"/>
          <p14:tracePt t="38292" x="5956300" y="5254625"/>
          <p14:tracePt t="38300" x="5964238" y="5254625"/>
          <p14:tracePt t="38308" x="5972175" y="5262563"/>
          <p14:tracePt t="38316" x="5988050" y="5270500"/>
          <p14:tracePt t="38322" x="6005513" y="5278438"/>
          <p14:tracePt t="38330" x="6029325" y="5286375"/>
          <p14:tracePt t="38338" x="6061075" y="5302250"/>
          <p14:tracePt t="38348" x="6084888" y="5310188"/>
          <p14:tracePt t="38353" x="6124575" y="5335588"/>
          <p14:tracePt t="38363" x="6156325" y="5351463"/>
          <p14:tracePt t="38369" x="6196013" y="5367338"/>
          <p14:tracePt t="38380" x="6227763" y="5375275"/>
          <p14:tracePt t="38388" x="6267450" y="5399088"/>
          <p14:tracePt t="38398" x="6299200" y="5407025"/>
          <p14:tracePt t="38404" x="6348413" y="5422900"/>
          <p14:tracePt t="38409" x="6388100" y="5438775"/>
          <p14:tracePt t="38418" x="6427788" y="5454650"/>
          <p14:tracePt t="38427" x="6475413" y="5470525"/>
          <p14:tracePt t="38434" x="6523038" y="5478463"/>
          <p14:tracePt t="38443" x="6546850" y="5486400"/>
          <p14:tracePt t="38450" x="6578600" y="5494338"/>
          <p14:tracePt t="38463" x="6618288" y="5510213"/>
          <p14:tracePt t="38469" x="6650038" y="5518150"/>
          <p14:tracePt t="38480" x="6691313" y="5534025"/>
          <p14:tracePt t="38483" x="6715125" y="5541963"/>
          <p14:tracePt t="38490" x="6754813" y="5557838"/>
          <p14:tracePt t="38498" x="6778625" y="5573713"/>
          <p14:tracePt t="38506" x="6810375" y="5589588"/>
          <p14:tracePt t="38514" x="6842125" y="5597525"/>
          <p14:tracePt t="38522" x="6865938" y="5605463"/>
          <p14:tracePt t="38530" x="6897688" y="5621338"/>
          <p14:tracePt t="38537" x="6929438" y="5637213"/>
          <p14:tracePt t="38546" x="6953250" y="5645150"/>
          <p14:tracePt t="38556" x="6985000" y="5653088"/>
          <p14:tracePt t="38565" x="7008813" y="5670550"/>
          <p14:tracePt t="38572" x="7034213" y="5670550"/>
          <p14:tracePt t="38579" x="7065963" y="5678488"/>
          <p14:tracePt t="38586" x="7081838" y="5686425"/>
          <p14:tracePt t="38596" x="7105650" y="5694363"/>
          <p14:tracePt t="38603" x="7129463" y="5694363"/>
          <p14:tracePt t="38610" x="7153275" y="5702300"/>
          <p14:tracePt t="38618" x="7177088" y="5710238"/>
          <p14:tracePt t="38626" x="7200900" y="5726113"/>
          <p14:tracePt t="38634" x="7232650" y="5734050"/>
          <p14:tracePt t="38643" x="7264400" y="5741988"/>
          <p14:tracePt t="38650" x="7296150" y="5741988"/>
          <p14:tracePt t="38659" x="7319963" y="5749925"/>
          <p14:tracePt t="38666" x="7359650" y="5757863"/>
          <p14:tracePt t="38674" x="7377113" y="5773738"/>
          <p14:tracePt t="38682" x="7400925" y="5773738"/>
          <p14:tracePt t="38690" x="7416800" y="5773738"/>
          <p14:tracePt t="38698" x="7432675" y="5773738"/>
          <p14:tracePt t="38706" x="7448550" y="5781675"/>
          <p14:tracePt t="38714" x="7472363" y="5789613"/>
          <p14:tracePt t="38722" x="7488238" y="5789613"/>
          <p14:tracePt t="38732" x="7496175" y="5789613"/>
          <p14:tracePt t="38740" x="7504113" y="5789613"/>
          <p14:tracePt t="38749" x="7519988" y="5797550"/>
          <p14:tracePt t="38764" x="7527925" y="5797550"/>
          <p14:tracePt t="40885" x="7512050" y="5797550"/>
          <p14:tracePt t="40895" x="7472363" y="5781675"/>
          <p14:tracePt t="40899" x="7448550" y="5765800"/>
          <p14:tracePt t="40906" x="7408863" y="5757863"/>
          <p14:tracePt t="40914" x="7377113" y="5749925"/>
          <p14:tracePt t="40925" x="7351713" y="5741988"/>
          <p14:tracePt t="40935" x="7327900" y="5734050"/>
          <p14:tracePt t="40939" x="7304088" y="5726113"/>
          <p14:tracePt t="40949" x="7272338" y="5718175"/>
          <p14:tracePt t="40954" x="7232650" y="5710238"/>
          <p14:tracePt t="40964" x="7200900" y="5702300"/>
          <p14:tracePt t="40970" x="7153275" y="5694363"/>
          <p14:tracePt t="40980" x="7105650" y="5678488"/>
          <p14:tracePt t="40986" x="7065963" y="5662613"/>
          <p14:tracePt t="40996" x="7008813" y="5645150"/>
          <p14:tracePt t="41002" x="6937375" y="5629275"/>
          <p14:tracePt t="41009" x="6873875" y="5605463"/>
          <p14:tracePt t="41018" x="6794500" y="5581650"/>
          <p14:tracePt t="41027" x="6707188" y="5549900"/>
          <p14:tracePt t="41034" x="6610350" y="5526088"/>
          <p14:tracePt t="41042" x="6515100" y="5502275"/>
          <p14:tracePt t="41050" x="6427788" y="5470525"/>
          <p14:tracePt t="41058" x="6315075" y="5438775"/>
          <p14:tracePt t="41066" x="6219825" y="5407025"/>
          <p14:tracePt t="41075" x="6092825" y="5375275"/>
          <p14:tracePt t="41082" x="5980113" y="5335588"/>
          <p14:tracePt t="41090" x="5845175" y="5294313"/>
          <p14:tracePt t="41098" x="5749925" y="5254625"/>
          <p14:tracePt t="41106" x="5637213" y="5222875"/>
          <p14:tracePt t="41114" x="5526088" y="5183188"/>
          <p14:tracePt t="41122" x="5430838" y="5143500"/>
          <p14:tracePt t="41130" x="5319713" y="5103813"/>
          <p14:tracePt t="41138" x="5199063" y="5048250"/>
          <p14:tracePt t="41149" x="5111750" y="5016500"/>
          <p14:tracePt t="41156" x="5008563" y="4967288"/>
          <p14:tracePt t="41164" x="4919663" y="4927600"/>
          <p14:tracePt t="41171" x="4832350" y="4887913"/>
          <p14:tracePt t="41182" x="4752975" y="4856163"/>
          <p14:tracePt t="41185" x="4681538" y="4824413"/>
          <p14:tracePt t="41196" x="4600575" y="4784725"/>
          <p14:tracePt t="41202" x="4521200" y="4752975"/>
          <p14:tracePt t="41212" x="4441825" y="4721225"/>
          <p14:tracePt t="41218" x="4370388" y="4681538"/>
          <p14:tracePt t="41226" x="4291013" y="4657725"/>
          <p14:tracePt t="41234" x="4225925" y="4624388"/>
          <p14:tracePt t="41242" x="4154488" y="4608513"/>
          <p14:tracePt t="41250" x="4098925" y="4592638"/>
          <p14:tracePt t="41258" x="4059238" y="4584700"/>
          <p14:tracePt t="41266" x="4003675" y="4568825"/>
          <p14:tracePt t="41274" x="3963988" y="4560888"/>
          <p14:tracePt t="41282" x="3922713" y="4560888"/>
          <p14:tracePt t="41290" x="3875088" y="4552950"/>
          <p14:tracePt t="41298" x="3819525" y="4552950"/>
          <p14:tracePt t="41306" x="3771900" y="4552950"/>
          <p14:tracePt t="41314" x="3716338" y="4552950"/>
          <p14:tracePt t="41322" x="3652838" y="4552950"/>
          <p14:tracePt t="41330" x="3587750" y="4552950"/>
          <p14:tracePt t="41338" x="3524250" y="4560888"/>
          <p14:tracePt t="41347" x="3444875" y="4576763"/>
          <p14:tracePt t="41354" x="3381375" y="4584700"/>
          <p14:tracePt t="41363" x="3317875" y="4600575"/>
          <p14:tracePt t="41370" x="3236913" y="4616450"/>
          <p14:tracePt t="41379" x="3173413" y="4641850"/>
          <p14:tracePt t="41389" x="3109913" y="4657725"/>
          <p14:tracePt t="41397" x="3038475" y="4673600"/>
          <p14:tracePt t="41403" x="2982913" y="4689475"/>
          <p14:tracePt t="41410" x="2927350" y="4705350"/>
          <p14:tracePt t="41418" x="2878138" y="4721225"/>
          <p14:tracePt t="41426" x="2838450" y="4737100"/>
          <p14:tracePt t="41434" x="2806700" y="4745038"/>
          <p14:tracePt t="41442" x="2774950" y="4760913"/>
          <p14:tracePt t="41450" x="2751138" y="4776788"/>
          <p14:tracePt t="41459" x="2711450" y="4784725"/>
          <p14:tracePt t="41466" x="2687638" y="4800600"/>
          <p14:tracePt t="41474" x="2647950" y="4808538"/>
          <p14:tracePt t="41482" x="2616200" y="4824413"/>
          <p14:tracePt t="41490" x="2592388" y="4832350"/>
          <p14:tracePt t="41498" x="2559050" y="4848225"/>
          <p14:tracePt t="41508" x="2527300" y="4864100"/>
          <p14:tracePt t="41515" x="2495550" y="4879975"/>
          <p14:tracePt t="41525" x="2479675" y="4887913"/>
          <p14:tracePt t="41532" x="2447925" y="4911725"/>
          <p14:tracePt t="41539" x="2424113" y="4919663"/>
          <p14:tracePt t="41546" x="2384425" y="4943475"/>
          <p14:tracePt t="41555" x="2344738" y="4959350"/>
          <p14:tracePt t="41563" x="2297113" y="4992688"/>
          <p14:tracePt t="41569" x="2265363" y="5016500"/>
          <p14:tracePt t="41580" x="2216150" y="5040313"/>
          <p14:tracePt t="41586" x="2168525" y="5072063"/>
          <p14:tracePt t="41596" x="2120900" y="5095875"/>
          <p14:tracePt t="41602" x="2073275" y="5135563"/>
          <p14:tracePt t="41609" x="2025650" y="5167313"/>
          <p14:tracePt t="41618" x="1978025" y="5207000"/>
          <p14:tracePt t="41625" x="1930400" y="5238750"/>
          <p14:tracePt t="41634" x="1890713" y="5278438"/>
          <p14:tracePt t="41642" x="1841500" y="5319713"/>
          <p14:tracePt t="41650" x="1785938" y="5359400"/>
          <p14:tracePt t="41664" x="1738313" y="5399088"/>
          <p14:tracePt t="41669" x="1690688" y="5446713"/>
          <p14:tracePt t="41676" x="1635125" y="5494338"/>
          <p14:tracePt t="41685" x="1587500" y="5534025"/>
          <p14:tracePt t="41691" x="1522413" y="5581650"/>
          <p14:tracePt t="41698" x="1474788" y="5621338"/>
          <p14:tracePt t="41706" x="1419225" y="5662613"/>
          <p14:tracePt t="41714" x="1379538" y="5718175"/>
          <p14:tracePt t="41722" x="1331913" y="5749925"/>
          <p14:tracePt t="41730" x="1292225" y="5781675"/>
          <p14:tracePt t="41738" x="1252538" y="5813425"/>
          <p14:tracePt t="41747" x="1212850" y="5853113"/>
          <p14:tracePt t="41754" x="1171575" y="5884863"/>
          <p14:tracePt t="41764" x="1131888" y="5916613"/>
          <p14:tracePt t="41770" x="1108075" y="5932488"/>
          <p14:tracePt t="41779" x="1076325" y="5956300"/>
          <p14:tracePt t="41786" x="1052513" y="5980113"/>
          <p14:tracePt t="41796" x="1012825" y="6005513"/>
          <p14:tracePt t="41801" x="989013" y="6021388"/>
          <p14:tracePt t="41811" x="957263" y="6045200"/>
          <p14:tracePt t="41818" x="933450" y="6061075"/>
          <p14:tracePt t="41827" x="917575" y="6076950"/>
          <p14:tracePt t="41834" x="893763" y="6084888"/>
          <p14:tracePt t="41842" x="877888" y="6092825"/>
          <p14:tracePt t="41850" x="869950" y="6100763"/>
          <p14:tracePt t="41859" x="852488" y="6108700"/>
          <p14:tracePt t="41866" x="844550" y="6124575"/>
          <p14:tracePt t="41874" x="836613" y="6124575"/>
          <p14:tracePt t="41894" x="820738" y="6132513"/>
          <p14:tracePt t="41898" x="804863" y="6148388"/>
          <p14:tracePt t="41915" x="788988" y="6164263"/>
          <p14:tracePt t="41922" x="781050" y="6172200"/>
          <p14:tracePt t="41930" x="773113" y="6180138"/>
          <p14:tracePt t="41940" x="773113" y="6188075"/>
          <p14:tracePt t="41947" x="765175" y="6196013"/>
          <p14:tracePt t="41955" x="757238" y="6211888"/>
          <p14:tracePt t="41964" x="757238" y="6219825"/>
          <p14:tracePt t="41980" x="749300" y="6227763"/>
          <p14:tracePt t="41986" x="749300" y="6235700"/>
          <p14:tracePt t="42011" x="749300" y="6243638"/>
          <p14:tracePt t="42026" x="749300" y="6251575"/>
          <p14:tracePt t="42034" x="749300" y="6259513"/>
          <p14:tracePt t="42042" x="749300" y="6267450"/>
          <p14:tracePt t="42050" x="749300" y="6275388"/>
          <p14:tracePt t="42060" x="749300" y="6291263"/>
          <p14:tracePt t="42074" x="749300" y="6307138"/>
          <p14:tracePt t="42090" x="749300" y="6315075"/>
          <p14:tracePt t="42098" x="749300" y="6330950"/>
          <p14:tracePt t="42114" x="749300" y="6338888"/>
          <p14:tracePt t="42292" x="749300" y="6348413"/>
          <p14:tracePt t="67109" x="765175" y="6348413"/>
          <p14:tracePt t="67117" x="781050" y="6348413"/>
          <p14:tracePt t="67122" x="788988" y="6338888"/>
          <p14:tracePt t="67133" x="804863" y="6338888"/>
          <p14:tracePt t="67140" x="820738" y="6338888"/>
          <p14:tracePt t="67148" x="844550" y="6330950"/>
          <p14:tracePt t="67154" x="852488" y="6330950"/>
          <p14:tracePt t="67163" x="877888" y="6323013"/>
          <p14:tracePt t="67170" x="893763" y="6323013"/>
          <p14:tracePt t="67180" x="909638" y="6323013"/>
          <p14:tracePt t="67186" x="933450" y="6315075"/>
          <p14:tracePt t="67196" x="949325" y="6315075"/>
          <p14:tracePt t="67202" x="973138" y="6315075"/>
          <p14:tracePt t="67212" x="989013" y="6315075"/>
          <p14:tracePt t="67218" x="1004888" y="6315075"/>
          <p14:tracePt t="67227" x="1020763" y="6315075"/>
          <p14:tracePt t="67234" x="1036638" y="6315075"/>
          <p14:tracePt t="67244" x="1052513" y="6315075"/>
          <p14:tracePt t="67250" x="1068388" y="6315075"/>
          <p14:tracePt t="67259" x="1092200" y="6315075"/>
          <p14:tracePt t="67266" x="1123950" y="6315075"/>
          <p14:tracePt t="67275" x="1171575" y="6315075"/>
          <p14:tracePt t="67282" x="1228725" y="6315075"/>
          <p14:tracePt t="67290" x="1292225" y="6315075"/>
          <p14:tracePt t="67298" x="1363663" y="6323013"/>
          <p14:tracePt t="67306" x="1435100" y="6323013"/>
          <p14:tracePt t="67314" x="1530350" y="6323013"/>
          <p14:tracePt t="67323" x="1627188" y="6323013"/>
          <p14:tracePt t="67330" x="1722438" y="6323013"/>
          <p14:tracePt t="67338" x="1809750" y="6330950"/>
          <p14:tracePt t="67347" x="1873250" y="6330950"/>
          <p14:tracePt t="67356" x="1938338" y="6330950"/>
          <p14:tracePt t="67365" x="2001838" y="6330950"/>
          <p14:tracePt t="67372" x="2057400" y="6330950"/>
          <p14:tracePt t="67380" x="2105025" y="6330950"/>
          <p14:tracePt t="67387" x="2160588" y="6330950"/>
          <p14:tracePt t="67396" x="2216150" y="6330950"/>
          <p14:tracePt t="67404" x="2281238" y="6330950"/>
          <p14:tracePt t="67410" x="2336800" y="6323013"/>
          <p14:tracePt t="67419" x="2392363" y="6315075"/>
          <p14:tracePt t="67427" x="2447925" y="6315075"/>
          <p14:tracePt t="67435" x="2487613" y="6307138"/>
          <p14:tracePt t="67443" x="2543175" y="6299200"/>
          <p14:tracePt t="67451" x="2592388" y="6291263"/>
          <p14:tracePt t="67459" x="2624138" y="6283325"/>
          <p14:tracePt t="67466" x="2671763" y="6275388"/>
          <p14:tracePt t="67475" x="2711450" y="6259513"/>
          <p14:tracePt t="67482" x="2751138" y="6251575"/>
          <p14:tracePt t="67490" x="2782888" y="6243638"/>
          <p14:tracePt t="67498" x="2814638" y="6243638"/>
          <p14:tracePt t="67506" x="2830513" y="6243638"/>
          <p14:tracePt t="67514" x="2854325" y="6235700"/>
          <p14:tracePt t="67525" x="2886075" y="6227763"/>
          <p14:tracePt t="67533" x="2894013" y="6227763"/>
          <p14:tracePt t="67542" x="2901950" y="6227763"/>
          <p14:tracePt t="67564" x="2901950" y="6219825"/>
          <p14:tracePt t="67571" x="2901950" y="6211888"/>
          <p14:tracePt t="67579" x="2886075" y="6211888"/>
          <p14:tracePt t="67588" x="2870200" y="6211888"/>
          <p14:tracePt t="67596" x="2854325" y="6203950"/>
          <p14:tracePt t="67603" x="2846388" y="6203950"/>
          <p14:tracePt t="67628" x="2838450" y="6203950"/>
          <p14:tracePt t="67676" x="2838450" y="6211888"/>
          <p14:tracePt t="67717" x="2862263" y="6235700"/>
          <p14:tracePt t="67724" x="2886075" y="6243638"/>
          <p14:tracePt t="67733" x="2901950" y="6243638"/>
          <p14:tracePt t="67740" x="2919413" y="6243638"/>
          <p14:tracePt t="67748" x="2943225" y="6235700"/>
          <p14:tracePt t="67754" x="2990850" y="6219825"/>
          <p14:tracePt t="67763" x="3030538" y="6211888"/>
          <p14:tracePt t="67770" x="3086100" y="6188075"/>
          <p14:tracePt t="67780" x="3141663" y="6156325"/>
          <p14:tracePt t="67789" x="3197225" y="6124575"/>
          <p14:tracePt t="67796" x="3252788" y="6092825"/>
          <p14:tracePt t="67805" x="3317875" y="6053138"/>
          <p14:tracePt t="67811" x="3365500" y="6021388"/>
          <p14:tracePt t="67818" x="3405188" y="5980113"/>
          <p14:tracePt t="67827" x="3452813" y="5948363"/>
          <p14:tracePt t="67834" x="3492500" y="5908675"/>
          <p14:tracePt t="67843" x="3532188" y="5861050"/>
          <p14:tracePt t="67850" x="3571875" y="5821363"/>
          <p14:tracePt t="67860" x="3605213" y="5773738"/>
          <p14:tracePt t="67866" x="3636963" y="5726113"/>
          <p14:tracePt t="67877" x="3668713" y="5670550"/>
          <p14:tracePt t="67884" x="3692525" y="5621338"/>
          <p14:tracePt t="67899" x="3724275" y="5510213"/>
          <p14:tracePt t="67906" x="3724275" y="5454650"/>
          <p14:tracePt t="67914" x="3724275" y="5391150"/>
          <p14:tracePt t="67922" x="3724275" y="5327650"/>
          <p14:tracePt t="67930" x="3724275" y="5262563"/>
          <p14:tracePt t="67938" x="3716338" y="5199063"/>
          <p14:tracePt t="67947" x="3700463" y="5143500"/>
          <p14:tracePt t="67954" x="3684588" y="5072063"/>
          <p14:tracePt t="67963" x="3668713" y="5016500"/>
          <p14:tracePt t="67970" x="3652838" y="4959350"/>
          <p14:tracePt t="67979" x="3644900" y="4895850"/>
          <p14:tracePt t="67987" x="3636963" y="4840288"/>
          <p14:tracePt t="67996" x="3629025" y="4784725"/>
          <p14:tracePt t="68002" x="3629025" y="4737100"/>
          <p14:tracePt t="68012" x="3629025" y="4689475"/>
          <p14:tracePt t="68018" x="3629025" y="4657725"/>
          <p14:tracePt t="68029" x="3629025" y="4624388"/>
          <p14:tracePt t="68034" x="3629025" y="4576763"/>
          <p14:tracePt t="68043" x="3629025" y="4545013"/>
          <p14:tracePt t="68051" x="3644900" y="4513263"/>
          <p14:tracePt t="68064" x="3652838" y="4465638"/>
          <p14:tracePt t="68069" x="3660775" y="4449763"/>
          <p14:tracePt t="68077" x="3668713" y="4425950"/>
          <p14:tracePt t="68084" x="3676650" y="4402138"/>
          <p14:tracePt t="68090" x="3676650" y="4386263"/>
          <p14:tracePt t="68098" x="3684588" y="4370388"/>
          <p14:tracePt t="68114" x="3692525" y="4354513"/>
          <p14:tracePt t="68123" x="3700463" y="4354513"/>
          <p14:tracePt t="68130" x="3700463" y="4338638"/>
          <p14:tracePt t="68148" x="3716338" y="4338638"/>
          <p14:tracePt t="68163" x="3724275" y="4330700"/>
          <p14:tracePt t="68180" x="3732213" y="4330700"/>
          <p14:tracePt t="68186" x="3748088" y="4322763"/>
          <p14:tracePt t="68196" x="3756025" y="4322763"/>
          <p14:tracePt t="68205" x="3771900" y="4322763"/>
          <p14:tracePt t="68213" x="3803650" y="4322763"/>
          <p14:tracePt t="68221" x="3835400" y="4322763"/>
          <p14:tracePt t="68227" x="3883025" y="4330700"/>
          <p14:tracePt t="68235" x="3922713" y="4330700"/>
          <p14:tracePt t="68242" x="3979863" y="4338638"/>
          <p14:tracePt t="68250" x="4027488" y="4346575"/>
          <p14:tracePt t="68260" x="4075113" y="4354513"/>
          <p14:tracePt t="68267" x="4114800" y="4362450"/>
          <p14:tracePt t="68275" x="4170363" y="4370388"/>
          <p14:tracePt t="68282" x="4217988" y="4386263"/>
          <p14:tracePt t="68290" x="4257675" y="4394200"/>
          <p14:tracePt t="68298" x="4314825" y="4410075"/>
          <p14:tracePt t="68309" x="4362450" y="4418013"/>
          <p14:tracePt t="68316" x="4410075" y="4433888"/>
          <p14:tracePt t="68323" x="4457700" y="4449763"/>
          <p14:tracePt t="68332" x="4489450" y="4457700"/>
          <p14:tracePt t="68338" x="4513263" y="4465638"/>
          <p14:tracePt t="68346" x="4537075" y="4481513"/>
          <p14:tracePt t="68355" x="4568825" y="4489450"/>
          <p14:tracePt t="68363" x="4592638" y="4505325"/>
          <p14:tracePt t="68371" x="4608513" y="4521200"/>
          <p14:tracePt t="68380" x="4633913" y="4521200"/>
          <p14:tracePt t="68386" x="4641850" y="4529138"/>
          <p14:tracePt t="68396" x="4649788" y="4537075"/>
          <p14:tracePt t="68404" x="4665663" y="4537075"/>
          <p14:tracePt t="68413" x="4673600" y="4537075"/>
          <p14:tracePt t="68419" x="4681538" y="4545013"/>
          <p14:tracePt t="68427" x="4697413" y="4552950"/>
          <p14:tracePt t="68435" x="4705350" y="4552950"/>
          <p14:tracePt t="68443" x="4713288" y="4568825"/>
          <p14:tracePt t="68451" x="4737100" y="4576763"/>
          <p14:tracePt t="68460" x="4760913" y="4584700"/>
          <p14:tracePt t="68466" x="4776788" y="4592638"/>
          <p14:tracePt t="68475" x="4800600" y="4600575"/>
          <p14:tracePt t="68482" x="4816475" y="4616450"/>
          <p14:tracePt t="68491" x="4848225" y="4633913"/>
          <p14:tracePt t="68498" x="4872038" y="4633913"/>
          <p14:tracePt t="68506" x="4895850" y="4649788"/>
          <p14:tracePt t="68514" x="4919663" y="4665663"/>
          <p14:tracePt t="68522" x="4951413" y="4673600"/>
          <p14:tracePt t="68530" x="4967288" y="4681538"/>
          <p14:tracePt t="68538" x="4992688" y="4697413"/>
          <p14:tracePt t="68546" x="5008563" y="4697413"/>
          <p14:tracePt t="68554" x="5024438" y="4713288"/>
          <p14:tracePt t="68563" x="5048250" y="4721225"/>
          <p14:tracePt t="68570" x="5072063" y="4729163"/>
          <p14:tracePt t="68580" x="5087938" y="4745038"/>
          <p14:tracePt t="68586" x="5103813" y="4752975"/>
          <p14:tracePt t="68596" x="5119688" y="4760913"/>
          <p14:tracePt t="68606" x="5143500" y="4768850"/>
          <p14:tracePt t="68613" x="5159375" y="4792663"/>
          <p14:tracePt t="68619" x="5183188" y="4800600"/>
          <p14:tracePt t="68627" x="5207000" y="4816475"/>
          <p14:tracePt t="68635" x="5214938" y="4824413"/>
          <p14:tracePt t="68647" x="5230813" y="4840288"/>
          <p14:tracePt t="68652" x="5246688" y="4848225"/>
          <p14:tracePt t="68660" x="5262563" y="4864100"/>
          <p14:tracePt t="68668" x="5278438" y="4872038"/>
          <p14:tracePt t="68675" x="5294313" y="4887913"/>
          <p14:tracePt t="68682" x="5319713" y="4895850"/>
          <p14:tracePt t="68690" x="5335588" y="4911725"/>
          <p14:tracePt t="68698" x="5351463" y="4927600"/>
          <p14:tracePt t="68706" x="5367338" y="4935538"/>
          <p14:tracePt t="68714" x="5391150" y="4951413"/>
          <p14:tracePt t="68722" x="5414963" y="4967288"/>
          <p14:tracePt t="68730" x="5438775" y="4984750"/>
          <p14:tracePt t="68738" x="5462588" y="5000625"/>
          <p14:tracePt t="68746" x="5486400" y="5016500"/>
          <p14:tracePt t="68754" x="5510213" y="5032375"/>
          <p14:tracePt t="68763" x="5541963" y="5048250"/>
          <p14:tracePt t="68771" x="5557838" y="5056188"/>
          <p14:tracePt t="68779" x="5581650" y="5072063"/>
          <p14:tracePt t="68786" x="5621338" y="5080000"/>
          <p14:tracePt t="68796" x="5645150" y="5095875"/>
          <p14:tracePt t="68806" x="5678488" y="5119688"/>
          <p14:tracePt t="68810" x="5718175" y="5135563"/>
          <p14:tracePt t="68819" x="5741988" y="5135563"/>
          <p14:tracePt t="68827" x="5765800" y="5143500"/>
          <p14:tracePt t="68835" x="5789613" y="5159375"/>
          <p14:tracePt t="68846" x="5821363" y="5167313"/>
          <p14:tracePt t="68852" x="5845175" y="5175250"/>
          <p14:tracePt t="68860" x="5868988" y="5183188"/>
          <p14:tracePt t="68867" x="5884863" y="5199063"/>
          <p14:tracePt t="68874" x="5908675" y="5199063"/>
          <p14:tracePt t="68882" x="5940425" y="5214938"/>
          <p14:tracePt t="68893" x="5972175" y="5222875"/>
          <p14:tracePt t="68898" x="5995988" y="5230813"/>
          <p14:tracePt t="68906" x="6021388" y="5238750"/>
          <p14:tracePt t="68914" x="6061075" y="5246688"/>
          <p14:tracePt t="68922" x="6084888" y="5262563"/>
          <p14:tracePt t="68931" x="6108700" y="5270500"/>
          <p14:tracePt t="68941" x="6140450" y="5270500"/>
          <p14:tracePt t="68949" x="6180138" y="5286375"/>
          <p14:tracePt t="68957" x="6203950" y="5294313"/>
          <p14:tracePt t="68965" x="6235700" y="5302250"/>
          <p14:tracePt t="68970" x="6259513" y="5310188"/>
          <p14:tracePt t="68980" x="6299200" y="5310188"/>
          <p14:tracePt t="68986" x="6315075" y="5327650"/>
          <p14:tracePt t="68995" x="6338888" y="5335588"/>
          <p14:tracePt t="69004" x="6356350" y="5335588"/>
          <p14:tracePt t="69014" x="6388100" y="5343525"/>
          <p14:tracePt t="69020" x="6411913" y="5351463"/>
          <p14:tracePt t="69027" x="6443663" y="5359400"/>
          <p14:tracePt t="69035" x="6475413" y="5367338"/>
          <p14:tracePt t="69044" x="6507163" y="5375275"/>
          <p14:tracePt t="69051" x="6546850" y="5375275"/>
          <p14:tracePt t="69064" x="6570663" y="5391150"/>
          <p14:tracePt t="69069" x="6594475" y="5399088"/>
          <p14:tracePt t="69075" x="6618288" y="5407025"/>
          <p14:tracePt t="69083" x="6642100" y="5407025"/>
          <p14:tracePt t="69091" x="6665913" y="5422900"/>
          <p14:tracePt t="69098" x="6691313" y="5430838"/>
          <p14:tracePt t="69106" x="6707188" y="5438775"/>
          <p14:tracePt t="69114" x="6715125" y="5438775"/>
          <p14:tracePt t="69123" x="6731000" y="5446713"/>
          <p14:tracePt t="69408" x="6723063" y="5446713"/>
          <p14:tracePt t="69413" x="6715125" y="5446713"/>
          <p14:tracePt t="69423" x="6699250" y="5446713"/>
          <p14:tracePt t="69427" x="6681788" y="5446713"/>
          <p14:tracePt t="69435" x="6665913" y="5454650"/>
          <p14:tracePt t="69443" x="6657975" y="5454650"/>
          <p14:tracePt t="69451" x="6642100" y="5454650"/>
          <p14:tracePt t="69459" x="6626225" y="5454650"/>
          <p14:tracePt t="69466" x="6610350" y="5454650"/>
          <p14:tracePt t="69475" x="6594475" y="5454650"/>
          <p14:tracePt t="69482" x="6578600" y="5454650"/>
          <p14:tracePt t="69491" x="6554788" y="5454650"/>
          <p14:tracePt t="69498" x="6538913" y="5454650"/>
          <p14:tracePt t="69507" x="6507163" y="5454650"/>
          <p14:tracePt t="69514" x="6483350" y="5446713"/>
          <p14:tracePt t="69522" x="6451600" y="5438775"/>
          <p14:tracePt t="69530" x="6427788" y="5430838"/>
          <p14:tracePt t="69539" x="6403975" y="5430838"/>
          <p14:tracePt t="69546" x="6372225" y="5422900"/>
          <p14:tracePt t="69554" x="6330950" y="5407025"/>
          <p14:tracePt t="69563" x="6299200" y="5399088"/>
          <p14:tracePt t="69571" x="6267450" y="5391150"/>
          <p14:tracePt t="69580" x="6227763" y="5375275"/>
          <p14:tracePt t="69586" x="6203950" y="5367338"/>
          <p14:tracePt t="69596" x="6164263" y="5351463"/>
          <p14:tracePt t="69602" x="6140450" y="5327650"/>
          <p14:tracePt t="69612" x="6100763" y="5319713"/>
          <p14:tracePt t="69618" x="6069013" y="5294313"/>
          <p14:tracePt t="69627" x="6029325" y="5262563"/>
          <p14:tracePt t="69634" x="5980113" y="5230813"/>
          <p14:tracePt t="69642" x="5940425" y="5207000"/>
          <p14:tracePt t="69652" x="5900738" y="5167313"/>
          <p14:tracePt t="69659" x="5853113" y="5135563"/>
          <p14:tracePt t="69666" x="5805488" y="5095875"/>
          <p14:tracePt t="69675" x="5749925" y="5056188"/>
          <p14:tracePt t="69682" x="5686425" y="5016500"/>
          <p14:tracePt t="69691" x="5629275" y="4959350"/>
          <p14:tracePt t="69698" x="5557838" y="4919663"/>
          <p14:tracePt t="69706" x="5502275" y="4879975"/>
          <p14:tracePt t="69714" x="5446713" y="4832350"/>
          <p14:tracePt t="69722" x="5407025" y="4800600"/>
          <p14:tracePt t="69730" x="5359400" y="4768850"/>
          <p14:tracePt t="69738" x="5335588" y="4760913"/>
          <p14:tracePt t="69746" x="5294313" y="4737100"/>
          <p14:tracePt t="69755" x="5286375" y="4729163"/>
          <p14:tracePt t="69764" x="5262563" y="4721225"/>
          <p14:tracePt t="69770" x="5262563" y="4713288"/>
          <p14:tracePt t="69877" x="5262563" y="4721225"/>
          <p14:tracePt t="69884" x="5270500" y="4729163"/>
          <p14:tracePt t="69890" x="5270500" y="4737100"/>
          <p14:tracePt t="69899" x="5286375" y="4760913"/>
          <p14:tracePt t="69906" x="5302250" y="4776788"/>
          <p14:tracePt t="69914" x="5319713" y="4800600"/>
          <p14:tracePt t="69922" x="5351463" y="4832350"/>
          <p14:tracePt t="69931" x="5359400" y="4856163"/>
          <p14:tracePt t="69941" x="5391150" y="4887913"/>
          <p14:tracePt t="69947" x="5414963" y="4911725"/>
          <p14:tracePt t="69956" x="5446713" y="4943475"/>
          <p14:tracePt t="69964" x="5470525" y="4967288"/>
          <p14:tracePt t="69970" x="5494338" y="5000625"/>
          <p14:tracePt t="69980" x="5526088" y="5032375"/>
          <p14:tracePt t="69986" x="5549900" y="5048250"/>
          <p14:tracePt t="69996" x="5581650" y="5072063"/>
          <p14:tracePt t="70002" x="5597525" y="5080000"/>
          <p14:tracePt t="70012" x="5613400" y="5103813"/>
          <p14:tracePt t="70018" x="5645150" y="5111750"/>
          <p14:tracePt t="70026" x="5662613" y="5127625"/>
          <p14:tracePt t="70034" x="5670550" y="5135563"/>
          <p14:tracePt t="70043" x="5694363" y="5143500"/>
          <p14:tracePt t="70051" x="5702300" y="5151438"/>
          <p14:tracePt t="70059" x="5710238" y="5151438"/>
          <p14:tracePt t="70066" x="5726113" y="5159375"/>
          <p14:tracePt t="70075" x="5734050" y="5159375"/>
          <p14:tracePt t="70530" x="5718175" y="5159375"/>
          <p14:tracePt t="70531" x="5678488" y="5143500"/>
          <p14:tracePt t="70538" x="5621338" y="5103813"/>
          <p14:tracePt t="70546" x="5549900" y="5064125"/>
          <p14:tracePt t="70555" x="5446713" y="5008563"/>
          <p14:tracePt t="70563" x="5327650" y="4935538"/>
          <p14:tracePt t="70571" x="5175250" y="4856163"/>
          <p14:tracePt t="70579" x="5016500" y="4776788"/>
          <p14:tracePt t="70588" x="4832350" y="4705350"/>
          <p14:tracePt t="70596" x="4649788" y="4616450"/>
          <p14:tracePt t="70604" x="4481513" y="4529138"/>
          <p14:tracePt t="70613" x="4291013" y="4433888"/>
          <p14:tracePt t="70622" x="4122738" y="4322763"/>
          <p14:tracePt t="70627" x="3963988" y="4217988"/>
          <p14:tracePt t="70634" x="3795713" y="4106863"/>
          <p14:tracePt t="70642" x="3636963" y="3995738"/>
          <p14:tracePt t="70650" x="3484563" y="3890963"/>
          <p14:tracePt t="70659" x="3349625" y="3779838"/>
          <p14:tracePt t="70666" x="3197225" y="3668713"/>
          <p14:tracePt t="70680" x="3022600" y="3540125"/>
          <p14:tracePt t="70685" x="2878138" y="3413125"/>
          <p14:tracePt t="70692" x="2743200" y="3325813"/>
          <p14:tracePt t="70699" x="2616200" y="3181350"/>
          <p14:tracePt t="70707" x="2495550" y="3062288"/>
          <p14:tracePt t="70715" x="2368550" y="2943225"/>
          <p14:tracePt t="70723" x="2249488" y="2830513"/>
          <p14:tracePt t="70731" x="2128838" y="2703513"/>
          <p14:tracePt t="70739" x="2041525" y="2608263"/>
          <p14:tracePt t="70748" x="1922463" y="2495550"/>
          <p14:tracePt t="70755" x="1801813" y="2392363"/>
          <p14:tracePt t="70764" x="1690688" y="2273300"/>
          <p14:tracePt t="70770" x="1555750" y="2168525"/>
          <p14:tracePt t="70779" x="1419225" y="2057400"/>
          <p14:tracePt t="70787" x="1300163" y="1946275"/>
          <p14:tracePt t="70796" x="1155700" y="1817688"/>
          <p14:tracePt t="70806" x="1036638" y="1706563"/>
          <p14:tracePt t="70814" x="893763" y="1587500"/>
          <p14:tracePt t="70822" x="781050" y="1498600"/>
          <p14:tracePt t="70827" x="685800" y="1403350"/>
          <p14:tracePt t="70836" x="582613" y="1316038"/>
          <p14:tracePt t="70845" x="485775" y="1228725"/>
          <p14:tracePt t="70853" x="390525" y="1155700"/>
          <p14:tracePt t="70859" x="311150" y="1084263"/>
          <p14:tracePt t="70867" x="231775" y="1020763"/>
          <p14:tracePt t="70875" x="150813" y="94138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D46CC3-E232-4185-B36B-BAFB6D015011}"/>
              </a:ext>
            </a:extLst>
          </p:cNvPr>
          <p:cNvSpPr>
            <a:spLocks noGrp="1"/>
          </p:cNvSpPr>
          <p:nvPr>
            <p:ph type="title"/>
          </p:nvPr>
        </p:nvSpPr>
        <p:spPr>
          <a:xfrm>
            <a:off x="174948" y="188913"/>
            <a:ext cx="9793088" cy="1143000"/>
          </a:xfrm>
        </p:spPr>
        <p:txBody>
          <a:bodyPr/>
          <a:lstStyle/>
          <a:p>
            <a:r>
              <a:rPr lang="en-US" sz="2800" dirty="0"/>
              <a:t>Mortality rates on ART are derived from treatment cohorts</a:t>
            </a:r>
          </a:p>
        </p:txBody>
      </p:sp>
      <p:sp>
        <p:nvSpPr>
          <p:cNvPr id="4" name="Content Placeholder 3">
            <a:extLst>
              <a:ext uri="{FF2B5EF4-FFF2-40B4-BE49-F238E27FC236}">
                <a16:creationId xmlns:a16="http://schemas.microsoft.com/office/drawing/2014/main" id="{2D49AC8D-9756-4D28-AC94-62E5E96D0FC9}"/>
              </a:ext>
            </a:extLst>
          </p:cNvPr>
          <p:cNvSpPr>
            <a:spLocks noGrp="1"/>
          </p:cNvSpPr>
          <p:nvPr>
            <p:ph sz="half" idx="1"/>
          </p:nvPr>
        </p:nvSpPr>
        <p:spPr/>
        <p:txBody>
          <a:bodyPr/>
          <a:lstStyle/>
          <a:p>
            <a:r>
              <a:rPr lang="en-US" dirty="0"/>
              <a:t>Data and analysis provided by IeDEA Consortium</a:t>
            </a:r>
          </a:p>
          <a:p>
            <a:r>
              <a:rPr lang="en-US" dirty="0"/>
              <a:t>Latest update completed November 2018</a:t>
            </a:r>
          </a:p>
          <a:p>
            <a:r>
              <a:rPr lang="en-US" dirty="0"/>
              <a:t>Methods described in </a:t>
            </a:r>
            <a:r>
              <a:rPr lang="en-US" sz="2000" dirty="0"/>
              <a:t>Johnson et al. Global variations in mortality in adults after initiating antiretroviral treatment: an updated analysis of the International epidemiology Database to Evaluate AIDS cohort collaboration. AIDS 2019, 33 (Suppl 3):S282-S294.</a:t>
            </a:r>
            <a:endParaRPr lang="en-US" altLang="en-US" sz="2000" dirty="0"/>
          </a:p>
          <a:p>
            <a:pPr marL="0" indent="0">
              <a:buNone/>
            </a:pPr>
            <a:endParaRPr lang="en-US" dirty="0"/>
          </a:p>
        </p:txBody>
      </p:sp>
      <p:sp>
        <p:nvSpPr>
          <p:cNvPr id="5" name="Content Placeholder 4">
            <a:extLst>
              <a:ext uri="{FF2B5EF4-FFF2-40B4-BE49-F238E27FC236}">
                <a16:creationId xmlns:a16="http://schemas.microsoft.com/office/drawing/2014/main" id="{1F856135-E272-4131-836D-CBD3C2149486}"/>
              </a:ext>
            </a:extLst>
          </p:cNvPr>
          <p:cNvSpPr>
            <a:spLocks noGrp="1"/>
          </p:cNvSpPr>
          <p:nvPr>
            <p:ph sz="half" idx="2"/>
          </p:nvPr>
        </p:nvSpPr>
        <p:spPr/>
        <p:txBody>
          <a:bodyPr/>
          <a:lstStyle/>
          <a:p>
            <a:r>
              <a:rPr lang="en-US" b="1" dirty="0"/>
              <a:t>Rates vary by</a:t>
            </a:r>
          </a:p>
          <a:p>
            <a:pPr lvl="1"/>
            <a:r>
              <a:rPr lang="en-US" dirty="0"/>
              <a:t>CD4 count at treatment initiation</a:t>
            </a:r>
          </a:p>
          <a:p>
            <a:pPr lvl="1"/>
            <a:r>
              <a:rPr lang="en-US" dirty="0"/>
              <a:t>Duration on treatment</a:t>
            </a:r>
          </a:p>
          <a:p>
            <a:pPr lvl="1"/>
            <a:r>
              <a:rPr lang="en-US" dirty="0"/>
              <a:t>Age </a:t>
            </a:r>
          </a:p>
          <a:p>
            <a:pPr lvl="1"/>
            <a:r>
              <a:rPr lang="en-US" dirty="0"/>
              <a:t>Sex </a:t>
            </a:r>
          </a:p>
          <a:p>
            <a:pPr lvl="1"/>
            <a:r>
              <a:rPr lang="en-US" dirty="0"/>
              <a:t>Region</a:t>
            </a:r>
          </a:p>
          <a:p>
            <a:pPr lvl="1"/>
            <a:r>
              <a:rPr lang="en-US" dirty="0"/>
              <a:t>Time period</a:t>
            </a:r>
          </a:p>
        </p:txBody>
      </p:sp>
      <p:pic>
        <p:nvPicPr>
          <p:cNvPr id="7" name="Audio 6">
            <a:hlinkClick r:id="" action="ppaction://media"/>
            <a:extLst>
              <a:ext uri="{FF2B5EF4-FFF2-40B4-BE49-F238E27FC236}">
                <a16:creationId xmlns:a16="http://schemas.microsoft.com/office/drawing/2014/main" id="{3377436E-F57D-4A58-A72B-6BD93DC305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347299156"/>
      </p:ext>
    </p:extLst>
  </p:cSld>
  <p:clrMapOvr>
    <a:masterClrMapping/>
  </p:clrMapOvr>
  <mc:AlternateContent xmlns:mc="http://schemas.openxmlformats.org/markup-compatibility/2006" xmlns:p14="http://schemas.microsoft.com/office/powerpoint/2010/main">
    <mc:Choice Requires="p14">
      <p:transition spd="slow" p14:dur="2000" advTm="22859"/>
    </mc:Choice>
    <mc:Fallback xmlns="">
      <p:transition spd="slow" advTm="22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C57A9-3A22-4E6D-B3F1-541B0871D91F}"/>
              </a:ext>
            </a:extLst>
          </p:cNvPr>
          <p:cNvSpPr>
            <a:spLocks noGrp="1"/>
          </p:cNvSpPr>
          <p:nvPr>
            <p:ph type="title"/>
          </p:nvPr>
        </p:nvSpPr>
        <p:spPr>
          <a:xfrm>
            <a:off x="514350" y="260648"/>
            <a:ext cx="9258300" cy="1143000"/>
          </a:xfrm>
        </p:spPr>
        <p:txBody>
          <a:bodyPr/>
          <a:lstStyle/>
          <a:p>
            <a:r>
              <a:rPr lang="en-US" sz="3600" dirty="0"/>
              <a:t>Mortality on ART by Duration and Age</a:t>
            </a:r>
          </a:p>
        </p:txBody>
      </p:sp>
      <p:graphicFrame>
        <p:nvGraphicFramePr>
          <p:cNvPr id="14" name="Content Placeholder 13">
            <a:extLst>
              <a:ext uri="{FF2B5EF4-FFF2-40B4-BE49-F238E27FC236}">
                <a16:creationId xmlns:a16="http://schemas.microsoft.com/office/drawing/2014/main" id="{1F9874BB-F6C4-4978-A4C7-B8D36A39C6B3}"/>
              </a:ext>
            </a:extLst>
          </p:cNvPr>
          <p:cNvGraphicFramePr>
            <a:graphicFrameLocks noGrp="1"/>
          </p:cNvGraphicFramePr>
          <p:nvPr>
            <p:ph sz="half" idx="2"/>
            <p:extLst>
              <p:ext uri="{D42A27DB-BD31-4B8C-83A1-F6EECF244321}">
                <p14:modId xmlns:p14="http://schemas.microsoft.com/office/powerpoint/2010/main" val="2803438305"/>
              </p:ext>
            </p:extLst>
          </p:nvPr>
        </p:nvGraphicFramePr>
        <p:xfrm>
          <a:off x="5219700" y="1600200"/>
          <a:ext cx="4552950" cy="45259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ontent Placeholder 10">
            <a:extLst>
              <a:ext uri="{FF2B5EF4-FFF2-40B4-BE49-F238E27FC236}">
                <a16:creationId xmlns:a16="http://schemas.microsoft.com/office/drawing/2014/main" id="{4B4E5DFE-E085-4200-A82C-80F0826543AC}"/>
              </a:ext>
            </a:extLst>
          </p:cNvPr>
          <p:cNvGraphicFramePr>
            <a:graphicFrameLocks noGrp="1"/>
          </p:cNvGraphicFramePr>
          <p:nvPr>
            <p:ph sz="half" idx="1"/>
            <p:extLst>
              <p:ext uri="{D42A27DB-BD31-4B8C-83A1-F6EECF244321}">
                <p14:modId xmlns:p14="http://schemas.microsoft.com/office/powerpoint/2010/main" val="3593824123"/>
              </p:ext>
            </p:extLst>
          </p:nvPr>
        </p:nvGraphicFramePr>
        <p:xfrm>
          <a:off x="514350" y="1600200"/>
          <a:ext cx="4552950" cy="4525963"/>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6F1F3A09-B311-41F3-908B-692F0C6AF552}"/>
              </a:ext>
            </a:extLst>
          </p:cNvPr>
          <p:cNvSpPr txBox="1"/>
          <p:nvPr/>
        </p:nvSpPr>
        <p:spPr>
          <a:xfrm>
            <a:off x="1183060" y="6237312"/>
            <a:ext cx="5760640" cy="369332"/>
          </a:xfrm>
          <a:prstGeom prst="rect">
            <a:avLst/>
          </a:prstGeom>
          <a:noFill/>
        </p:spPr>
        <p:txBody>
          <a:bodyPr wrap="square" rtlCol="0">
            <a:spAutoFit/>
          </a:bodyPr>
          <a:lstStyle/>
          <a:p>
            <a:r>
              <a:rPr lang="en-US" dirty="0"/>
              <a:t>Patterns shown are for East Africa, Females</a:t>
            </a:r>
          </a:p>
        </p:txBody>
      </p:sp>
      <p:pic>
        <p:nvPicPr>
          <p:cNvPr id="4" name="Audio 3">
            <a:hlinkClick r:id="" action="ppaction://media"/>
            <a:extLst>
              <a:ext uri="{FF2B5EF4-FFF2-40B4-BE49-F238E27FC236}">
                <a16:creationId xmlns:a16="http://schemas.microsoft.com/office/drawing/2014/main" id="{70BDD6C7-F475-43F6-9FBE-212E1F7071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3590673998"/>
      </p:ext>
    </p:extLst>
  </p:cSld>
  <p:clrMapOvr>
    <a:masterClrMapping/>
  </p:clrMapOvr>
  <mc:AlternateContent xmlns:mc="http://schemas.openxmlformats.org/markup-compatibility/2006" xmlns:p14="http://schemas.microsoft.com/office/powerpoint/2010/main">
    <mc:Choice Requires="p14">
      <p:transition spd="slow" p14:dur="2000" advTm="75916"/>
    </mc:Choice>
    <mc:Fallback xmlns="">
      <p:transition spd="slow" advTm="75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4" x="566738" y="158750"/>
          <p14:tracePt t="69" x="558800" y="150813"/>
          <p14:tracePt t="91" x="558800" y="142875"/>
          <p14:tracePt t="117" x="542925" y="142875"/>
          <p14:tracePt t="130" x="542925" y="134938"/>
          <p14:tracePt t="9074" x="550863" y="134938"/>
          <p14:tracePt t="9082" x="566738" y="150813"/>
          <p14:tracePt t="9091" x="574675" y="158750"/>
          <p14:tracePt t="9098" x="574675" y="176213"/>
          <p14:tracePt t="9106" x="574675" y="192088"/>
          <p14:tracePt t="9114" x="582613" y="207963"/>
          <p14:tracePt t="9122" x="582613" y="231775"/>
          <p14:tracePt t="9130" x="590550" y="255588"/>
          <p14:tracePt t="9138" x="590550" y="271463"/>
          <p14:tracePt t="9146" x="598488" y="287338"/>
          <p14:tracePt t="9154" x="598488" y="303213"/>
          <p14:tracePt t="9163" x="598488" y="319088"/>
          <p14:tracePt t="9173" x="606425" y="342900"/>
          <p14:tracePt t="9184" x="606425" y="358775"/>
          <p14:tracePt t="9190" x="614363" y="382588"/>
          <p14:tracePt t="9199" x="614363" y="398463"/>
          <p14:tracePt t="9202" x="614363" y="414338"/>
          <p14:tracePt t="9211" x="622300" y="438150"/>
          <p14:tracePt t="9218" x="622300" y="454025"/>
          <p14:tracePt t="9227" x="622300" y="469900"/>
          <p14:tracePt t="9234" x="630238" y="493713"/>
          <p14:tracePt t="9244" x="630238" y="519113"/>
          <p14:tracePt t="9250" x="630238" y="542925"/>
          <p14:tracePt t="9260" x="638175" y="566738"/>
          <p14:tracePt t="9266" x="638175" y="590550"/>
          <p14:tracePt t="9277" x="638175" y="614363"/>
          <p14:tracePt t="9282" x="646113" y="638175"/>
          <p14:tracePt t="9294" x="646113" y="661988"/>
          <p14:tracePt t="9298" x="661988" y="693738"/>
          <p14:tracePt t="9307" x="677863" y="725488"/>
          <p14:tracePt t="9314" x="685800" y="749300"/>
          <p14:tracePt t="9321" x="693738" y="773113"/>
          <p14:tracePt t="9330" x="709613" y="788988"/>
          <p14:tracePt t="9338" x="717550" y="812800"/>
          <p14:tracePt t="9346" x="717550" y="836613"/>
          <p14:tracePt t="9354" x="733425" y="869950"/>
          <p14:tracePt t="9363" x="741363" y="893763"/>
          <p14:tracePt t="9373" x="749300" y="917575"/>
          <p14:tracePt t="9383" x="757238" y="941388"/>
          <p14:tracePt t="9388" x="765175" y="965200"/>
          <p14:tracePt t="9396" x="773113" y="989013"/>
          <p14:tracePt t="9402" x="781050" y="1028700"/>
          <p14:tracePt t="9411" x="781050" y="1052513"/>
          <p14:tracePt t="9420" x="788988" y="1084263"/>
          <p14:tracePt t="9432" x="788988" y="1116013"/>
          <p14:tracePt t="9436" x="796925" y="1147763"/>
          <p14:tracePt t="9444" x="804863" y="1171575"/>
          <p14:tracePt t="9450" x="804863" y="1212850"/>
          <p14:tracePt t="9460" x="812800" y="1244600"/>
          <p14:tracePt t="9466" x="820738" y="1276350"/>
          <p14:tracePt t="9478" x="820738" y="1316038"/>
          <p14:tracePt t="9482" x="828675" y="1347788"/>
          <p14:tracePt t="9494" x="836613" y="1379538"/>
          <p14:tracePt t="9498" x="844550" y="1403350"/>
          <p14:tracePt t="9507" x="844550" y="1435100"/>
          <p14:tracePt t="9514" x="862013" y="1474788"/>
          <p14:tracePt t="9522" x="869950" y="1506538"/>
          <p14:tracePt t="9530" x="877888" y="1547813"/>
          <p14:tracePt t="9539" x="885825" y="1579563"/>
          <p14:tracePt t="9546" x="909638" y="1619250"/>
          <p14:tracePt t="9554" x="925513" y="1651000"/>
          <p14:tracePt t="9563" x="949325" y="1682750"/>
          <p14:tracePt t="9577" x="957263" y="1706563"/>
          <p14:tracePt t="9588" x="989013" y="1754188"/>
          <p14:tracePt t="9597" x="1004888" y="1762125"/>
          <p14:tracePt t="9602" x="1004888" y="1778000"/>
          <p14:tracePt t="9611" x="1020763" y="1785938"/>
          <p14:tracePt t="9618" x="1028700" y="1801813"/>
          <p14:tracePt t="9627" x="1036638" y="1809750"/>
          <p14:tracePt t="9634" x="1044575" y="1817688"/>
          <p14:tracePt t="9644" x="1060450" y="1833563"/>
          <p14:tracePt t="9660" x="1068388" y="1841500"/>
          <p14:tracePt t="9678" x="1076325" y="1849438"/>
          <p14:tracePt t="9694" x="1084263" y="1865313"/>
          <p14:tracePt t="9697" x="1092200" y="1873250"/>
          <p14:tracePt t="9706" x="1116013" y="1881188"/>
          <p14:tracePt t="9714" x="1131888" y="1898650"/>
          <p14:tracePt t="9722" x="1155700" y="1914525"/>
          <p14:tracePt t="9730" x="1179513" y="1930400"/>
          <p14:tracePt t="9738" x="1204913" y="1938338"/>
          <p14:tracePt t="9746" x="1220788" y="1946275"/>
          <p14:tracePt t="9754" x="1228725" y="1946275"/>
          <p14:tracePt t="9763" x="1244600" y="1946275"/>
          <p14:tracePt t="9770" x="1260475" y="1954213"/>
          <p14:tracePt t="9779" x="1268413" y="1954213"/>
          <p14:tracePt t="9786" x="1276350" y="1954213"/>
          <p14:tracePt t="9858" x="1284288" y="1954213"/>
          <p14:tracePt t="9866" x="1292225" y="1962150"/>
          <p14:tracePt t="9882" x="1300163" y="1970088"/>
          <p14:tracePt t="9891" x="1316038" y="1970088"/>
          <p14:tracePt t="9898" x="1331913" y="1978025"/>
          <p14:tracePt t="9914" x="1347788" y="1985963"/>
          <p14:tracePt t="9946" x="1355725" y="1985963"/>
          <p14:tracePt t="10003" x="1363663" y="1985963"/>
          <p14:tracePt t="10010" x="1371600" y="1985963"/>
          <p14:tracePt t="10018" x="1387475" y="1985963"/>
          <p14:tracePt t="10027" x="1403350" y="1985963"/>
          <p14:tracePt t="10034" x="1411288" y="1985963"/>
          <p14:tracePt t="10042" x="1427163" y="1985963"/>
          <p14:tracePt t="10050" x="1443038" y="1985963"/>
          <p14:tracePt t="10059" x="1458913" y="1985963"/>
          <p14:tracePt t="10067" x="1474788" y="1985963"/>
          <p14:tracePt t="10084" x="1490663" y="1985963"/>
          <p14:tracePt t="10096" x="1498600" y="1985963"/>
          <p14:tracePt t="10100" x="1506538" y="1985963"/>
          <p14:tracePt t="10107" x="1514475" y="1985963"/>
          <p14:tracePt t="10115" x="1522413" y="1985963"/>
          <p14:tracePt t="10136" x="1538288" y="1985963"/>
          <p14:tracePt t="10140" x="1555750" y="1985963"/>
          <p14:tracePt t="10146" x="1571625" y="1985963"/>
          <p14:tracePt t="10154" x="1595438" y="1985963"/>
          <p14:tracePt t="10163" x="1619250" y="1985963"/>
          <p14:tracePt t="10171" x="1666875" y="1993900"/>
          <p14:tracePt t="10179" x="1698625" y="1993900"/>
          <p14:tracePt t="10189" x="1738313" y="1993900"/>
          <p14:tracePt t="10199" x="1770063" y="2001838"/>
          <p14:tracePt t="10204" x="1809750" y="2001838"/>
          <p14:tracePt t="10211" x="1833563" y="2001838"/>
          <p14:tracePt t="10218" x="1849438" y="2009775"/>
          <p14:tracePt t="10227" x="1865313" y="2009775"/>
          <p14:tracePt t="10234" x="1881188" y="2009775"/>
          <p14:tracePt t="10244" x="1890713" y="2009775"/>
          <p14:tracePt t="10250" x="1906588" y="2009775"/>
          <p14:tracePt t="10261" x="1922463" y="2009775"/>
          <p14:tracePt t="10266" x="1930400" y="2009775"/>
          <p14:tracePt t="10277" x="1946275" y="2017713"/>
          <p14:tracePt t="10282" x="1962150" y="2017713"/>
          <p14:tracePt t="10294" x="1978025" y="2017713"/>
          <p14:tracePt t="10298" x="2001838" y="2025650"/>
          <p14:tracePt t="10311" x="2033588" y="2025650"/>
          <p14:tracePt t="10322" x="2057400" y="2025650"/>
          <p14:tracePt t="10324" x="2089150" y="2025650"/>
          <p14:tracePt t="10333" x="2112963" y="2025650"/>
          <p14:tracePt t="10338" x="2144713" y="2025650"/>
          <p14:tracePt t="10346" x="2168525" y="2025650"/>
          <p14:tracePt t="10354" x="2192338" y="2025650"/>
          <p14:tracePt t="10362" x="2216150" y="2025650"/>
          <p14:tracePt t="10370" x="2241550" y="2025650"/>
          <p14:tracePt t="10379" x="2265363" y="2033588"/>
          <p14:tracePt t="10386" x="2281238" y="2033588"/>
          <p14:tracePt t="10396" x="2305050" y="2033588"/>
          <p14:tracePt t="10402" x="2320925" y="2033588"/>
          <p14:tracePt t="10412" x="2336800" y="2033588"/>
          <p14:tracePt t="10418" x="2360613" y="2033588"/>
          <p14:tracePt t="10427" x="2376488" y="2033588"/>
          <p14:tracePt t="10434" x="2384425" y="2033588"/>
          <p14:tracePt t="10445" x="2400300" y="2033588"/>
          <p14:tracePt t="10450" x="2416175" y="2033588"/>
          <p14:tracePt t="10460" x="2432050" y="2025650"/>
          <p14:tracePt t="10466" x="2439988" y="2025650"/>
          <p14:tracePt t="10477" x="2447925" y="2025650"/>
          <p14:tracePt t="10482" x="2463800" y="2017713"/>
          <p14:tracePt t="10493" x="2471738" y="2017713"/>
          <p14:tracePt t="10498" x="2479675" y="2017713"/>
          <p14:tracePt t="10506" x="2495550" y="2017713"/>
          <p14:tracePt t="10515" x="2503488" y="2017713"/>
          <p14:tracePt t="10522" x="2519363" y="2017713"/>
          <p14:tracePt t="10530" x="2535238" y="2017713"/>
          <p14:tracePt t="10538" x="2551113" y="2017713"/>
          <p14:tracePt t="10546" x="2566988" y="2017713"/>
          <p14:tracePt t="10554" x="2592388" y="2017713"/>
          <p14:tracePt t="10562" x="2608263" y="2017713"/>
          <p14:tracePt t="10570" x="2624138" y="2017713"/>
          <p14:tracePt t="10579" x="2640013" y="2025650"/>
          <p14:tracePt t="10586" x="2647950" y="2025650"/>
          <p14:tracePt t="10595" x="2655888" y="2033588"/>
          <p14:tracePt t="10612" x="2663825" y="2033588"/>
          <p14:tracePt t="10618" x="2671763" y="2033588"/>
          <p14:tracePt t="10634" x="2687638" y="2033588"/>
          <p14:tracePt t="10650" x="2695575" y="2033588"/>
          <p14:tracePt t="10666" x="2703513" y="2033588"/>
          <p14:tracePt t="10682" x="2711450" y="2033588"/>
          <p14:tracePt t="11564" x="2727325" y="2033588"/>
          <p14:tracePt t="11578" x="2743200" y="2033588"/>
          <p14:tracePt t="11586" x="2751138" y="2033588"/>
          <p14:tracePt t="11595" x="2767013" y="2033588"/>
          <p14:tracePt t="11602" x="2782888" y="2033588"/>
          <p14:tracePt t="11612" x="2806700" y="2033588"/>
          <p14:tracePt t="11618" x="2830513" y="2033588"/>
          <p14:tracePt t="11627" x="2854325" y="2033588"/>
          <p14:tracePt t="11634" x="2878138" y="2033588"/>
          <p14:tracePt t="11644" x="2894013" y="2033588"/>
          <p14:tracePt t="11650" x="2919413" y="2033588"/>
          <p14:tracePt t="11660" x="2943225" y="2033588"/>
          <p14:tracePt t="11666" x="2959100" y="2033588"/>
          <p14:tracePt t="11677" x="2982913" y="2033588"/>
          <p14:tracePt t="11682" x="3006725" y="2033588"/>
          <p14:tracePt t="11703" x="3062288" y="2033588"/>
          <p14:tracePt t="11706" x="3094038" y="2041525"/>
          <p14:tracePt t="11714" x="3125788" y="2041525"/>
          <p14:tracePt t="11724" x="3173413" y="2041525"/>
          <p14:tracePt t="11734" x="3205163" y="2041525"/>
          <p14:tracePt t="11739" x="3244850" y="2041525"/>
          <p14:tracePt t="11746" x="3294063" y="2049463"/>
          <p14:tracePt t="11754" x="3333750" y="2049463"/>
          <p14:tracePt t="11762" x="3373438" y="2057400"/>
          <p14:tracePt t="11770" x="3413125" y="2057400"/>
          <p14:tracePt t="11778" x="3444875" y="2057400"/>
          <p14:tracePt t="11786" x="3492500" y="2057400"/>
          <p14:tracePt t="11795" x="3524250" y="2065338"/>
          <p14:tracePt t="11802" x="3563938" y="2065338"/>
          <p14:tracePt t="11812" x="3605213" y="2073275"/>
          <p14:tracePt t="11818" x="3636963" y="2073275"/>
          <p14:tracePt t="11827" x="3660775" y="2073275"/>
          <p14:tracePt t="11834" x="3692525" y="2073275"/>
          <p14:tracePt t="11844" x="3716338" y="2073275"/>
          <p14:tracePt t="11850" x="3740150" y="2073275"/>
          <p14:tracePt t="11860" x="3756025" y="2081213"/>
          <p14:tracePt t="11866" x="3779838" y="2081213"/>
          <p14:tracePt t="11876" x="3795713" y="2089150"/>
          <p14:tracePt t="11883" x="3811588" y="2089150"/>
          <p14:tracePt t="11900" x="3851275" y="2089150"/>
          <p14:tracePt t="11908" x="3859213" y="2089150"/>
          <p14:tracePt t="11915" x="3875088" y="2097088"/>
          <p14:tracePt t="11923" x="3883025" y="2097088"/>
          <p14:tracePt t="11931" x="3906838" y="2097088"/>
          <p14:tracePt t="11938" x="3922713" y="2097088"/>
          <p14:tracePt t="11946" x="3930650" y="2097088"/>
          <p14:tracePt t="11954" x="3948113" y="2097088"/>
          <p14:tracePt t="11962" x="3956050" y="2097088"/>
          <p14:tracePt t="11970" x="3971925" y="2097088"/>
          <p14:tracePt t="11986" x="3979863" y="2097088"/>
          <p14:tracePt t="12011" x="3995738" y="2097088"/>
          <p14:tracePt t="12043" x="3995738" y="2089150"/>
          <p14:tracePt t="12067" x="4011613" y="2089150"/>
          <p14:tracePt t="12083" x="4019550" y="2089150"/>
          <p14:tracePt t="12099" x="4035425" y="2073275"/>
          <p14:tracePt t="12106" x="4043363" y="2073275"/>
          <p14:tracePt t="12114" x="4059238" y="2065338"/>
          <p14:tracePt t="12130" x="4075113" y="2065338"/>
          <p14:tracePt t="12146" x="4083050" y="2065338"/>
          <p14:tracePt t="12154" x="4090988" y="2057400"/>
          <p14:tracePt t="12163" x="4098925" y="2057400"/>
          <p14:tracePt t="12179" x="4106863" y="2057400"/>
          <p14:tracePt t="12186" x="4114800" y="2057400"/>
          <p14:tracePt t="12705" x="4122738" y="2057400"/>
          <p14:tracePt t="12997" x="4130675" y="2057400"/>
          <p14:tracePt t="13005" x="4146550" y="2057400"/>
          <p14:tracePt t="13010" x="4162425" y="2065338"/>
          <p14:tracePt t="13018" x="4178300" y="2065338"/>
          <p14:tracePt t="13028" x="4202113" y="2065338"/>
          <p14:tracePt t="13034" x="4225925" y="2065338"/>
          <p14:tracePt t="13044" x="4249738" y="2065338"/>
          <p14:tracePt t="13050" x="4273550" y="2065338"/>
          <p14:tracePt t="13060" x="4298950" y="2065338"/>
          <p14:tracePt t="13066" x="4322763" y="2065338"/>
          <p14:tracePt t="13077" x="4354513" y="2065338"/>
          <p14:tracePt t="13082" x="4378325" y="2057400"/>
          <p14:tracePt t="13094" x="4425950" y="2057400"/>
          <p14:tracePt t="13098" x="4457700" y="2049463"/>
          <p14:tracePt t="13106" x="4489450" y="2041525"/>
          <p14:tracePt t="13114" x="4513263" y="2041525"/>
          <p14:tracePt t="13122" x="4545013" y="2033588"/>
          <p14:tracePt t="13130" x="4568825" y="2009775"/>
          <p14:tracePt t="13138" x="4592638" y="1993900"/>
          <p14:tracePt t="13146" x="4624388" y="1978025"/>
          <p14:tracePt t="13154" x="4657725" y="1954213"/>
          <p14:tracePt t="13163" x="4689475" y="1930400"/>
          <p14:tracePt t="13173" x="4713288" y="1914525"/>
          <p14:tracePt t="13183" x="4737100" y="1881188"/>
          <p14:tracePt t="13189" x="4760913" y="1865313"/>
          <p14:tracePt t="13196" x="4784725" y="1833563"/>
          <p14:tracePt t="13202" x="4800600" y="1809750"/>
          <p14:tracePt t="13212" x="4808538" y="1785938"/>
          <p14:tracePt t="13218" x="4824413" y="1762125"/>
          <p14:tracePt t="13228" x="4832350" y="1746250"/>
          <p14:tracePt t="13234" x="4832350" y="1738313"/>
          <p14:tracePt t="13244" x="4832350" y="1722438"/>
          <p14:tracePt t="13250" x="4832350" y="1706563"/>
          <p14:tracePt t="13261" x="4832350" y="1690688"/>
          <p14:tracePt t="13266" x="4832350" y="1682750"/>
          <p14:tracePt t="13277" x="4832350" y="1674813"/>
          <p14:tracePt t="13282" x="4816475" y="1658938"/>
          <p14:tracePt t="13294" x="4808538" y="1651000"/>
          <p14:tracePt t="13298" x="4792663" y="1635125"/>
          <p14:tracePt t="13306" x="4776788" y="1627188"/>
          <p14:tracePt t="13314" x="4745038" y="1611313"/>
          <p14:tracePt t="13322" x="4713288" y="1603375"/>
          <p14:tracePt t="13331" x="4673600" y="1587500"/>
          <p14:tracePt t="13338" x="4641850" y="1579563"/>
          <p14:tracePt t="13346" x="4608513" y="1571625"/>
          <p14:tracePt t="13354" x="4560888" y="1555750"/>
          <p14:tracePt t="13362" x="4513263" y="1547813"/>
          <p14:tracePt t="13373" x="4473575" y="1538288"/>
          <p14:tracePt t="13383" x="4418013" y="1530350"/>
          <p14:tracePt t="13390" x="4362450" y="1522413"/>
          <p14:tracePt t="13397" x="4314825" y="1522413"/>
          <p14:tracePt t="13403" x="4265613" y="1522413"/>
          <p14:tracePt t="13411" x="4217988" y="1522413"/>
          <p14:tracePt t="13420" x="4178300" y="1522413"/>
          <p14:tracePt t="13431" x="4146550" y="1522413"/>
          <p14:tracePt t="13435" x="4098925" y="1538288"/>
          <p14:tracePt t="13444" x="4059238" y="1547813"/>
          <p14:tracePt t="13450" x="4027488" y="1563688"/>
          <p14:tracePt t="13460" x="3987800" y="1579563"/>
          <p14:tracePt t="13466" x="3971925" y="1595438"/>
          <p14:tracePt t="13477" x="3948113" y="1611313"/>
          <p14:tracePt t="13482" x="3930650" y="1643063"/>
          <p14:tracePt t="13493" x="3914775" y="1666875"/>
          <p14:tracePt t="13498" x="3906838" y="1706563"/>
          <p14:tracePt t="13507" x="3898900" y="1730375"/>
          <p14:tracePt t="13514" x="3890963" y="1754188"/>
          <p14:tracePt t="13525" x="3883025" y="1778000"/>
          <p14:tracePt t="13536" x="3883025" y="1801813"/>
          <p14:tracePt t="13540" x="3875088" y="1817688"/>
          <p14:tracePt t="13547" x="3875088" y="1833563"/>
          <p14:tracePt t="13554" x="3875088" y="1849438"/>
          <p14:tracePt t="13562" x="3875088" y="1873250"/>
          <p14:tracePt t="13570" x="3890963" y="1881188"/>
          <p14:tracePt t="13579" x="3898900" y="1898650"/>
          <p14:tracePt t="13589" x="3914775" y="1914525"/>
          <p14:tracePt t="13599" x="3948113" y="1938338"/>
          <p14:tracePt t="13604" x="3987800" y="1962150"/>
          <p14:tracePt t="13612" x="4019550" y="1978025"/>
          <p14:tracePt t="13618" x="4051300" y="1985963"/>
          <p14:tracePt t="13626" x="4098925" y="1985963"/>
          <p14:tracePt t="13635" x="4146550" y="1993900"/>
          <p14:tracePt t="13644" x="4186238" y="1993900"/>
          <p14:tracePt t="13650" x="4217988" y="2001838"/>
          <p14:tracePt t="13660" x="4265613" y="2001838"/>
          <p14:tracePt t="13666" x="4298950" y="2001838"/>
          <p14:tracePt t="13676" x="4338638" y="2001838"/>
          <p14:tracePt t="13682" x="4362450" y="2001838"/>
          <p14:tracePt t="13693" x="4386263" y="2001838"/>
          <p14:tracePt t="13700" x="4410075" y="2001838"/>
          <p14:tracePt t="13708" x="4425950" y="2001838"/>
          <p14:tracePt t="14868" x="4425950" y="2009775"/>
          <p14:tracePt t="14882" x="4433888" y="2017713"/>
          <p14:tracePt t="14891" x="4433888" y="2033588"/>
          <p14:tracePt t="14898" x="4433888" y="2041525"/>
          <p14:tracePt t="14907" x="4433888" y="2049463"/>
          <p14:tracePt t="14914" x="4433888" y="2065338"/>
          <p14:tracePt t="14922" x="4433888" y="2081213"/>
          <p14:tracePt t="14930" x="4433888" y="2089150"/>
          <p14:tracePt t="14938" x="4433888" y="2105025"/>
          <p14:tracePt t="14947" x="4433888" y="2120900"/>
          <p14:tracePt t="14954" x="4441825" y="2136775"/>
          <p14:tracePt t="14962" x="4441825" y="2160588"/>
          <p14:tracePt t="14970" x="4441825" y="2184400"/>
          <p14:tracePt t="14978" x="4441825" y="2200275"/>
          <p14:tracePt t="14986" x="4441825" y="2224088"/>
          <p14:tracePt t="14995" x="4441825" y="2249488"/>
          <p14:tracePt t="15002" x="4433888" y="2281238"/>
          <p14:tracePt t="15011" x="4433888" y="2312988"/>
          <p14:tracePt t="15018" x="4433888" y="2352675"/>
          <p14:tracePt t="15028" x="4433888" y="2400300"/>
          <p14:tracePt t="15035" x="4433888" y="2439988"/>
          <p14:tracePt t="15044" x="4433888" y="2495550"/>
          <p14:tracePt t="15050" x="4433888" y="2551113"/>
          <p14:tracePt t="15060" x="4433888" y="2600325"/>
          <p14:tracePt t="15066" x="4433888" y="2663825"/>
          <p14:tracePt t="15077" x="4425950" y="2719388"/>
          <p14:tracePt t="15082" x="4418013" y="2782888"/>
          <p14:tracePt t="15090" x="4418013" y="2846388"/>
          <p14:tracePt t="15098" x="4410075" y="2919413"/>
          <p14:tracePt t="15107" x="4402138" y="2974975"/>
          <p14:tracePt t="15114" x="4394200" y="3038475"/>
          <p14:tracePt t="15122" x="4394200" y="3101975"/>
          <p14:tracePt t="15130" x="4386263" y="3165475"/>
          <p14:tracePt t="15138" x="4370388" y="3236913"/>
          <p14:tracePt t="15147" x="4362450" y="3317875"/>
          <p14:tracePt t="15154" x="4354513" y="3389313"/>
          <p14:tracePt t="15163" x="4338638" y="3468688"/>
          <p14:tracePt t="15170" x="4330700" y="3540125"/>
          <p14:tracePt t="15179" x="4322763" y="3621088"/>
          <p14:tracePt t="15186" x="4298950" y="3692525"/>
          <p14:tracePt t="15197" x="4291013" y="3771900"/>
          <p14:tracePt t="15202" x="4281488" y="3843338"/>
          <p14:tracePt t="15211" x="4273550" y="3922713"/>
          <p14:tracePt t="15218" x="4265613" y="3995738"/>
          <p14:tracePt t="15228" x="4257675" y="4083050"/>
          <p14:tracePt t="15234" x="4249738" y="4154488"/>
          <p14:tracePt t="15243" x="4241800" y="4241800"/>
          <p14:tracePt t="15251" x="4233863" y="4322763"/>
          <p14:tracePt t="15261" x="4225925" y="4394200"/>
          <p14:tracePt t="15266" x="4210050" y="4457700"/>
          <p14:tracePt t="15277" x="4202113" y="4537075"/>
          <p14:tracePt t="15282" x="4186238" y="4592638"/>
          <p14:tracePt t="15294" x="4170363" y="4657725"/>
          <p14:tracePt t="15298" x="4154488" y="4713288"/>
          <p14:tracePt t="15306" x="4138613" y="4760913"/>
          <p14:tracePt t="15314" x="4122738" y="4808538"/>
          <p14:tracePt t="15322" x="4098925" y="4840288"/>
          <p14:tracePt t="15330" x="4090988" y="4864100"/>
          <p14:tracePt t="15338" x="4067175" y="4872038"/>
          <p14:tracePt t="15357" x="4043363" y="4856163"/>
          <p14:tracePt t="15369" x="4027488" y="4816475"/>
          <p14:tracePt t="15372" x="4027488" y="4808538"/>
          <p14:tracePt t="15381" x="4027488" y="4792663"/>
          <p14:tracePt t="15419" x="4019550" y="4792663"/>
          <p14:tracePt t="15647" x="3979863" y="4816475"/>
          <p14:tracePt t="15655" x="3930650" y="4848225"/>
          <p14:tracePt t="15660" x="3922713" y="4856163"/>
          <p14:tracePt t="15666" x="3898900" y="4879975"/>
          <p14:tracePt t="15676" x="3859213" y="4919663"/>
          <p14:tracePt t="15682" x="3803650" y="4959350"/>
          <p14:tracePt t="15693" x="3740150" y="5008563"/>
          <p14:tracePt t="15697" x="3660775" y="5056188"/>
          <p14:tracePt t="15707" x="3571875" y="5087938"/>
          <p14:tracePt t="15714" x="3484563" y="5135563"/>
          <p14:tracePt t="15722" x="3373438" y="5175250"/>
          <p14:tracePt t="15730" x="3252788" y="5230813"/>
          <p14:tracePt t="15738" x="3157538" y="5270500"/>
          <p14:tracePt t="15746" x="3054350" y="5310188"/>
          <p14:tracePt t="15754" x="2959100" y="5367338"/>
          <p14:tracePt t="15763" x="2854325" y="5407025"/>
          <p14:tracePt t="15770" x="2767013" y="5470525"/>
          <p14:tracePt t="15779" x="2679700" y="5510213"/>
          <p14:tracePt t="15786" x="2592388" y="5557838"/>
          <p14:tracePt t="15796" x="2511425" y="5597525"/>
          <p14:tracePt t="15802" x="2432050" y="5621338"/>
          <p14:tracePt t="15811" x="2360613" y="5645150"/>
          <p14:tracePt t="15818" x="2281238" y="5670550"/>
          <p14:tracePt t="15828" x="2208213" y="5678488"/>
          <p14:tracePt t="15834" x="2136775" y="5686425"/>
          <p14:tracePt t="15843" x="2073275" y="5694363"/>
          <p14:tracePt t="15850" x="2017713" y="5694363"/>
          <p14:tracePt t="15860" x="1978025" y="5702300"/>
          <p14:tracePt t="15866" x="1946275" y="5702300"/>
          <p14:tracePt t="15877" x="1914525" y="5702300"/>
          <p14:tracePt t="15883" x="1873250" y="5702300"/>
          <p14:tracePt t="15901" x="1785938" y="5694363"/>
          <p14:tracePt t="15914" x="1698625" y="5686425"/>
          <p14:tracePt t="15922" x="1666875" y="5686425"/>
          <p14:tracePt t="15930" x="1635125" y="5686425"/>
          <p14:tracePt t="15938" x="1611313" y="5686425"/>
          <p14:tracePt t="15946" x="1587500" y="5694363"/>
          <p14:tracePt t="15954" x="1571625" y="5702300"/>
          <p14:tracePt t="15962" x="1547813" y="5702300"/>
          <p14:tracePt t="15971" x="1530350" y="5702300"/>
          <p14:tracePt t="15979" x="1514475" y="5710238"/>
          <p14:tracePt t="15986" x="1498600" y="5710238"/>
          <p14:tracePt t="15996" x="1482725" y="5710238"/>
          <p14:tracePt t="16001" x="1466850" y="5710238"/>
          <p14:tracePt t="16017" x="1450975" y="5710238"/>
          <p14:tracePt t="16030" x="1443038" y="5710238"/>
          <p14:tracePt t="16034" x="1419225" y="5710238"/>
          <p14:tracePt t="16044" x="1411288" y="5710238"/>
          <p14:tracePt t="16051" x="1395413" y="5710238"/>
          <p14:tracePt t="16061" x="1379538" y="5710238"/>
          <p14:tracePt t="16066" x="1363663" y="5710238"/>
          <p14:tracePt t="16084" x="1331913" y="5710238"/>
          <p14:tracePt t="16095" x="1323975" y="5710238"/>
          <p14:tracePt t="16099" x="1316038" y="5710238"/>
          <p14:tracePt t="16114" x="1308100" y="5710238"/>
          <p14:tracePt t="16645" x="1316038" y="5710238"/>
          <p14:tracePt t="16651" x="1323975" y="5710238"/>
          <p14:tracePt t="16658" x="1339850" y="5710238"/>
          <p14:tracePt t="16666" x="1355725" y="5710238"/>
          <p14:tracePt t="16677" x="1379538" y="5710238"/>
          <p14:tracePt t="16683" x="1403350" y="5710238"/>
          <p14:tracePt t="16702" x="1466850" y="5710238"/>
          <p14:tracePt t="16706" x="1498600" y="5710238"/>
          <p14:tracePt t="16714" x="1530350" y="5718175"/>
          <p14:tracePt t="16723" x="1563688" y="5718175"/>
          <p14:tracePt t="16730" x="1603375" y="5718175"/>
          <p14:tracePt t="16739" x="1635125" y="5726113"/>
          <p14:tracePt t="16746" x="1674813" y="5726113"/>
          <p14:tracePt t="16754" x="1706563" y="5726113"/>
          <p14:tracePt t="16762" x="1754188" y="5726113"/>
          <p14:tracePt t="16770" x="1785938" y="5726113"/>
          <p14:tracePt t="16779" x="1817688" y="5726113"/>
          <p14:tracePt t="16786" x="1865313" y="5734050"/>
          <p14:tracePt t="16796" x="1898650" y="5734050"/>
          <p14:tracePt t="16802" x="1938338" y="5734050"/>
          <p14:tracePt t="16817" x="1978025" y="5734050"/>
          <p14:tracePt t="16824" x="2017713" y="5734050"/>
          <p14:tracePt t="16831" x="2057400" y="5734050"/>
          <p14:tracePt t="16835" x="2097088" y="5734050"/>
          <p14:tracePt t="16844" x="2136775" y="5734050"/>
          <p14:tracePt t="16850" x="2184400" y="5734050"/>
          <p14:tracePt t="16860" x="2224088" y="5734050"/>
          <p14:tracePt t="16867" x="2273300" y="5734050"/>
          <p14:tracePt t="16877" x="2305050" y="5734050"/>
          <p14:tracePt t="16882" x="2336800" y="5726113"/>
          <p14:tracePt t="16893" x="2368550" y="5726113"/>
          <p14:tracePt t="16898" x="2416175" y="5718175"/>
          <p14:tracePt t="16911" x="2447925" y="5718175"/>
          <p14:tracePt t="16914" x="2471738" y="5710238"/>
          <p14:tracePt t="16922" x="2503488" y="5710238"/>
          <p14:tracePt t="16930" x="2527300" y="5710238"/>
          <p14:tracePt t="16941" x="2559050" y="5710238"/>
          <p14:tracePt t="16952" x="2584450" y="5702300"/>
          <p14:tracePt t="16956" x="2616200" y="5702300"/>
          <p14:tracePt t="16964" x="2655888" y="5702300"/>
          <p14:tracePt t="16971" x="2679700" y="5694363"/>
          <p14:tracePt t="16979" x="2703513" y="5694363"/>
          <p14:tracePt t="16986" x="2727325" y="5694363"/>
          <p14:tracePt t="16995" x="2751138" y="5694363"/>
          <p14:tracePt t="17002" x="2782888" y="5694363"/>
          <p14:tracePt t="17012" x="2806700" y="5694363"/>
          <p14:tracePt t="17018" x="2830513" y="5686425"/>
          <p14:tracePt t="17028" x="2862263" y="5686425"/>
          <p14:tracePt t="17034" x="2886075" y="5686425"/>
          <p14:tracePt t="17044" x="2909888" y="5678488"/>
          <p14:tracePt t="17050" x="2927350" y="5678488"/>
          <p14:tracePt t="17061" x="2951163" y="5678488"/>
          <p14:tracePt t="17067" x="2974975" y="5678488"/>
          <p14:tracePt t="17084" x="3014663" y="5678488"/>
          <p14:tracePt t="17097" x="3038475" y="5678488"/>
          <p14:tracePt t="17100" x="3062288" y="5670550"/>
          <p14:tracePt t="17106" x="3078163" y="5670550"/>
          <p14:tracePt t="17114" x="3101975" y="5670550"/>
          <p14:tracePt t="17123" x="3125788" y="5670550"/>
          <p14:tracePt t="17131" x="3149600" y="5670550"/>
          <p14:tracePt t="17138" x="3157538" y="5670550"/>
          <p14:tracePt t="17146" x="3173413" y="5670550"/>
          <p14:tracePt t="17154" x="3197225" y="5662613"/>
          <p14:tracePt t="17162" x="3221038" y="5662613"/>
          <p14:tracePt t="17170" x="3244850" y="5662613"/>
          <p14:tracePt t="17179" x="3270250" y="5662613"/>
          <p14:tracePt t="17186" x="3302000" y="5662613"/>
          <p14:tracePt t="17195" x="3333750" y="5662613"/>
          <p14:tracePt t="17202" x="3365500" y="5662613"/>
          <p14:tracePt t="17212" x="3389313" y="5653088"/>
          <p14:tracePt t="17218" x="3429000" y="5653088"/>
          <p14:tracePt t="17228" x="3452813" y="5653088"/>
          <p14:tracePt t="17234" x="3476625" y="5645150"/>
          <p14:tracePt t="17244" x="3500438" y="5645150"/>
          <p14:tracePt t="17250" x="3524250" y="5645150"/>
          <p14:tracePt t="17260" x="3540125" y="5645150"/>
          <p14:tracePt t="17266" x="3556000" y="5645150"/>
          <p14:tracePt t="17277" x="3571875" y="5645150"/>
          <p14:tracePt t="17282" x="3587750" y="5645150"/>
          <p14:tracePt t="17294" x="3605213" y="5645150"/>
          <p14:tracePt t="17298" x="3621088" y="5645150"/>
          <p14:tracePt t="17306" x="3636963" y="5645150"/>
          <p14:tracePt t="17314" x="3652838" y="5645150"/>
          <p14:tracePt t="17323" x="3660775" y="5645150"/>
          <p14:tracePt t="17331" x="3668713" y="5645150"/>
          <p14:tracePt t="17339" x="3692525" y="5645150"/>
          <p14:tracePt t="17346" x="3700463" y="5645150"/>
          <p14:tracePt t="17354" x="3708400" y="5645150"/>
          <p14:tracePt t="17362" x="3724275" y="5645150"/>
          <p14:tracePt t="17370" x="3740150" y="5645150"/>
          <p14:tracePt t="17379" x="3763963" y="5645150"/>
          <p14:tracePt t="17386" x="3787775" y="5645150"/>
          <p14:tracePt t="17396" x="3803650" y="5645150"/>
          <p14:tracePt t="17402" x="3827463" y="5645150"/>
          <p14:tracePt t="17417" x="3859213" y="5653088"/>
          <p14:tracePt t="17422" x="3883025" y="5653088"/>
          <p14:tracePt t="17429" x="3914775" y="5662613"/>
          <p14:tracePt t="17435" x="3938588" y="5662613"/>
          <p14:tracePt t="17444" x="3963988" y="5662613"/>
          <p14:tracePt t="17450" x="3987800" y="5662613"/>
          <p14:tracePt t="17461" x="4019550" y="5670550"/>
          <p14:tracePt t="17466" x="4043363" y="5670550"/>
          <p14:tracePt t="17477" x="4075113" y="5670550"/>
          <p14:tracePt t="17482" x="4098925" y="5670550"/>
          <p14:tracePt t="17493" x="4122738" y="5670550"/>
          <p14:tracePt t="17498" x="4138613" y="5670550"/>
          <p14:tracePt t="17508" x="4162425" y="5670550"/>
          <p14:tracePt t="17514" x="4186238" y="5670550"/>
          <p14:tracePt t="17523" x="4210050" y="5670550"/>
          <p14:tracePt t="17530" x="4225925" y="5670550"/>
          <p14:tracePt t="17539" x="4249738" y="5670550"/>
          <p14:tracePt t="17546" x="4273550" y="5670550"/>
          <p14:tracePt t="17555" x="4291013" y="5670550"/>
          <p14:tracePt t="17562" x="4306888" y="5670550"/>
          <p14:tracePt t="17570" x="4330700" y="5662613"/>
          <p14:tracePt t="17579" x="4338638" y="5662613"/>
          <p14:tracePt t="17586" x="4354513" y="5662613"/>
          <p14:tracePt t="17595" x="4370388" y="5662613"/>
          <p14:tracePt t="17602" x="4378325" y="5662613"/>
          <p14:tracePt t="17611" x="4386263" y="5662613"/>
          <p14:tracePt t="17618" x="4402138" y="5662613"/>
          <p14:tracePt t="17628" x="4410075" y="5662613"/>
          <p14:tracePt t="17644" x="4425950" y="5662613"/>
          <p14:tracePt t="17650" x="4441825" y="5662613"/>
          <p14:tracePt t="17660" x="4449763" y="5662613"/>
          <p14:tracePt t="17666" x="4473575" y="5662613"/>
          <p14:tracePt t="17676" x="4489450" y="5662613"/>
          <p14:tracePt t="17682" x="4513263" y="5662613"/>
          <p14:tracePt t="17692" x="4537075" y="5670550"/>
          <p14:tracePt t="17698" x="4552950" y="5670550"/>
          <p14:tracePt t="17710" x="4576763" y="5670550"/>
          <p14:tracePt t="17721" x="4592638" y="5670550"/>
          <p14:tracePt t="17726" x="4600575" y="5670550"/>
          <p14:tracePt t="17733" x="4608513" y="5670550"/>
          <p14:tracePt t="17746" x="4616450" y="5670550"/>
          <p14:tracePt t="17762" x="4624388" y="5670550"/>
          <p14:tracePt t="17771" x="4633913" y="5678488"/>
          <p14:tracePt t="17779" x="4641850" y="5678488"/>
          <p14:tracePt t="17796" x="4649788" y="5678488"/>
          <p14:tracePt t="17874" x="4657725" y="5678488"/>
          <p14:tracePt t="17894" x="4657725" y="5686425"/>
          <p14:tracePt t="17904" x="4665663" y="5686425"/>
          <p14:tracePt t="17917" x="4681538" y="5686425"/>
          <p14:tracePt t="17939" x="4689475" y="5686425"/>
          <p14:tracePt t="17954" x="4697413" y="5694363"/>
          <p14:tracePt t="17963" x="4705350" y="5694363"/>
          <p14:tracePt t="17979" x="4713288" y="5694363"/>
          <p14:tracePt t="17996" x="4721225" y="5694363"/>
          <p14:tracePt t="18002" x="4729163" y="5694363"/>
          <p14:tracePt t="19922" x="4737100" y="5694363"/>
          <p14:tracePt t="19930" x="4737100" y="5702300"/>
          <p14:tracePt t="19938" x="4737100" y="5718175"/>
          <p14:tracePt t="19954" x="4737100" y="5726113"/>
          <p14:tracePt t="19963" x="4737100" y="5734050"/>
          <p14:tracePt t="19986" x="4737100" y="5741988"/>
          <p14:tracePt t="20018" x="4737100" y="5749925"/>
          <p14:tracePt t="20277" x="4737100" y="5734050"/>
          <p14:tracePt t="20290" x="4737100" y="5726113"/>
          <p14:tracePt t="20322" x="4737100" y="5710238"/>
          <p14:tracePt t="20357" x="4737100" y="5702300"/>
          <p14:tracePt t="20621" x="4721225" y="5694363"/>
          <p14:tracePt t="20627" x="4721225" y="5686425"/>
          <p14:tracePt t="20642" x="4713288" y="5686425"/>
          <p14:tracePt t="20691" x="4705350" y="5686425"/>
          <p14:tracePt t="20971" x="4697413" y="5678488"/>
          <p14:tracePt t="20987" x="4681538" y="5678488"/>
          <p14:tracePt t="20996" x="4665663" y="5678488"/>
          <p14:tracePt t="21003" x="4649788" y="5678488"/>
          <p14:tracePt t="21012" x="4633913" y="5678488"/>
          <p14:tracePt t="21019" x="4616450" y="5678488"/>
          <p14:tracePt t="21028" x="4592638" y="5678488"/>
          <p14:tracePt t="21035" x="4576763" y="5678488"/>
          <p14:tracePt t="21044" x="4552950" y="5678488"/>
          <p14:tracePt t="21051" x="4529138" y="5678488"/>
          <p14:tracePt t="21061" x="4505325" y="5678488"/>
          <p14:tracePt t="21067" x="4481513" y="5678488"/>
          <p14:tracePt t="21078" x="4457700" y="5678488"/>
          <p14:tracePt t="21083" x="4441825" y="5678488"/>
          <p14:tracePt t="21095" x="4425950" y="5678488"/>
          <p14:tracePt t="21100" x="4402138" y="5670550"/>
          <p14:tracePt t="21106" x="4394200" y="5670550"/>
          <p14:tracePt t="21114" x="4378325" y="5670550"/>
          <p14:tracePt t="21122" x="4362450" y="5670550"/>
          <p14:tracePt t="21131" x="4338638" y="5670550"/>
          <p14:tracePt t="21139" x="4322763" y="5670550"/>
          <p14:tracePt t="21146" x="4298950" y="5670550"/>
          <p14:tracePt t="21154" x="4281488" y="5670550"/>
          <p14:tracePt t="21163" x="4273550" y="5670550"/>
          <p14:tracePt t="21173" x="4265613" y="5670550"/>
          <p14:tracePt t="21184" x="4249738" y="5670550"/>
          <p14:tracePt t="21198" x="4241800" y="5670550"/>
          <p14:tracePt t="21211" x="4233863" y="5670550"/>
          <p14:tracePt t="21220" x="4225925" y="5670550"/>
          <p14:tracePt t="21236" x="4217988" y="5670550"/>
          <p14:tracePt t="21251" x="4210050" y="5670550"/>
          <p14:tracePt t="21260" x="4202113" y="5670550"/>
          <p14:tracePt t="21266" x="4194175" y="5670550"/>
          <p14:tracePt t="21276" x="4186238" y="5670550"/>
          <p14:tracePt t="21282" x="4178300" y="5670550"/>
          <p14:tracePt t="21293" x="4154488" y="5670550"/>
          <p14:tracePt t="21307" x="4146550" y="5670550"/>
          <p14:tracePt t="21315" x="4138613" y="5670550"/>
          <p14:tracePt t="21931" x="4130675" y="5670550"/>
          <p14:tracePt t="21947" x="4122738" y="5670550"/>
          <p14:tracePt t="21962" x="4106863" y="5670550"/>
          <p14:tracePt t="21970" x="4090988" y="5670550"/>
          <p14:tracePt t="21978" x="4075113" y="5670550"/>
          <p14:tracePt t="21986" x="4067175" y="5670550"/>
          <p14:tracePt t="21995" x="4051300" y="5670550"/>
          <p14:tracePt t="22003" x="4035425" y="5662613"/>
          <p14:tracePt t="22015" x="4011613" y="5662613"/>
          <p14:tracePt t="22018" x="4003675" y="5662613"/>
          <p14:tracePt t="22035" x="3979863" y="5662613"/>
          <p14:tracePt t="22048" x="3963988" y="5662613"/>
          <p14:tracePt t="22050" x="3948113" y="5662613"/>
          <p14:tracePt t="22060" x="3938588" y="5662613"/>
          <p14:tracePt t="22067" x="3930650" y="5653088"/>
          <p14:tracePt t="22076" x="3914775" y="5653088"/>
          <p14:tracePt t="22082" x="3906838" y="5653088"/>
          <p14:tracePt t="22094" x="3890963" y="5653088"/>
          <p14:tracePt t="22098" x="3883025" y="5653088"/>
          <p14:tracePt t="22107" x="3867150" y="5653088"/>
          <p14:tracePt t="22114" x="3835400" y="5645150"/>
          <p14:tracePt t="22122" x="3819525" y="5645150"/>
          <p14:tracePt t="22130" x="3795713" y="5645150"/>
          <p14:tracePt t="22138" x="3779838" y="5645150"/>
          <p14:tracePt t="22146" x="3763963" y="5637213"/>
          <p14:tracePt t="22157" x="3748088" y="5637213"/>
          <p14:tracePt t="22166" x="3732213" y="5637213"/>
          <p14:tracePt t="22172" x="3716338" y="5637213"/>
          <p14:tracePt t="22179" x="3700463" y="5637213"/>
          <p14:tracePt t="22188" x="3692525" y="5637213"/>
          <p14:tracePt t="22198" x="3684588" y="5637213"/>
          <p14:tracePt t="22203" x="3668713" y="5637213"/>
          <p14:tracePt t="22221" x="3660775" y="5637213"/>
          <p14:tracePt t="22243" x="3652838" y="5637213"/>
          <p14:tracePt t="22251" x="3644900" y="5637213"/>
          <p14:tracePt t="22267" x="3636963" y="5637213"/>
          <p14:tracePt t="22278" x="3629025" y="5637213"/>
          <p14:tracePt t="22294" x="3621088" y="5637213"/>
          <p14:tracePt t="22314" x="3613150" y="5637213"/>
          <p14:tracePt t="23549" x="3605213" y="5645150"/>
          <p14:tracePt t="23562" x="3595688" y="5645150"/>
          <p14:tracePt t="23570" x="3587750" y="5645150"/>
          <p14:tracePt t="23578" x="3571875" y="5645150"/>
          <p14:tracePt t="23586" x="3556000" y="5645150"/>
          <p14:tracePt t="23596" x="3532188" y="5645150"/>
          <p14:tracePt t="23602" x="3508375" y="5645150"/>
          <p14:tracePt t="23612" x="3484563" y="5645150"/>
          <p14:tracePt t="23618" x="3460750" y="5645150"/>
          <p14:tracePt t="23627" x="3444875" y="5645150"/>
          <p14:tracePt t="23634" x="3413125" y="5645150"/>
          <p14:tracePt t="23643" x="3397250" y="5653088"/>
          <p14:tracePt t="23650" x="3373438" y="5653088"/>
          <p14:tracePt t="23660" x="3349625" y="5653088"/>
          <p14:tracePt t="23666" x="3333750" y="5653088"/>
          <p14:tracePt t="23676" x="3309938" y="5653088"/>
          <p14:tracePt t="23682" x="3294063" y="5653088"/>
          <p14:tracePt t="23693" x="3270250" y="5653088"/>
          <p14:tracePt t="23698" x="3244850" y="5653088"/>
          <p14:tracePt t="23706" x="3228975" y="5662613"/>
          <p14:tracePt t="23714" x="3205163" y="5662613"/>
          <p14:tracePt t="23723" x="3181350" y="5670550"/>
          <p14:tracePt t="23730" x="3157538" y="5670550"/>
          <p14:tracePt t="23738" x="3133725" y="5678488"/>
          <p14:tracePt t="23747" x="3109913" y="5678488"/>
          <p14:tracePt t="23754" x="3086100" y="5678488"/>
          <p14:tracePt t="23763" x="3070225" y="5678488"/>
          <p14:tracePt t="23770" x="3046413" y="5686425"/>
          <p14:tracePt t="23779" x="3022600" y="5686425"/>
          <p14:tracePt t="23787" x="2998788" y="5694363"/>
          <p14:tracePt t="23796" x="2974975" y="5702300"/>
          <p14:tracePt t="23803" x="2951163" y="5702300"/>
          <p14:tracePt t="23812" x="2927350" y="5710238"/>
          <p14:tracePt t="23821" x="2901950" y="5710238"/>
          <p14:tracePt t="23832" x="2886075" y="5710238"/>
          <p14:tracePt t="23839" x="2862263" y="5710238"/>
          <p14:tracePt t="23845" x="2838450" y="5718175"/>
          <p14:tracePt t="23850" x="2814638" y="5718175"/>
          <p14:tracePt t="23861" x="2782888" y="5726113"/>
          <p14:tracePt t="23867" x="2751138" y="5726113"/>
          <p14:tracePt t="23877" x="2711450" y="5726113"/>
          <p14:tracePt t="23882" x="2663825" y="5726113"/>
          <p14:tracePt t="23894" x="2624138" y="5726113"/>
          <p14:tracePt t="23898" x="2566988" y="5726113"/>
          <p14:tracePt t="23908" x="2527300" y="5726113"/>
          <p14:tracePt t="23918" x="2463800" y="5726113"/>
          <p14:tracePt t="23923" x="2416175" y="5726113"/>
          <p14:tracePt t="23930" x="2360613" y="5726113"/>
          <p14:tracePt t="23939" x="2320925" y="5726113"/>
          <p14:tracePt t="23946" x="2265363" y="5726113"/>
          <p14:tracePt t="23954" x="2233613" y="5726113"/>
          <p14:tracePt t="23962" x="2200275" y="5726113"/>
          <p14:tracePt t="23970" x="2168525" y="5726113"/>
          <p14:tracePt t="23979" x="2144713" y="5726113"/>
          <p14:tracePt t="23987" x="2128838" y="5718175"/>
          <p14:tracePt t="23995" x="2105025" y="5718175"/>
          <p14:tracePt t="24002" x="2081213" y="5718175"/>
          <p14:tracePt t="24012" x="2065338" y="5718175"/>
          <p14:tracePt t="24018" x="2041525" y="5718175"/>
          <p14:tracePt t="24026" x="2025650" y="5718175"/>
          <p14:tracePt t="24035" x="2017713" y="5718175"/>
          <p14:tracePt t="24043" x="2001838" y="5718175"/>
          <p14:tracePt t="24051" x="1993900" y="5718175"/>
          <p14:tracePt t="24060" x="1978025" y="5718175"/>
          <p14:tracePt t="24066" x="1970088" y="5718175"/>
          <p14:tracePt t="24076" x="1962150" y="5718175"/>
          <p14:tracePt t="24086" x="1954213" y="5718175"/>
          <p14:tracePt t="24100" x="1938338" y="5710238"/>
          <p14:tracePt t="24132" x="1930400" y="5710238"/>
          <p14:tracePt t="24138" x="1922463" y="5710238"/>
          <p14:tracePt t="24146" x="1914525" y="5710238"/>
          <p14:tracePt t="24157" x="1906588" y="5710238"/>
          <p14:tracePt t="24167" x="1890713" y="5710238"/>
          <p14:tracePt t="24172" x="1881188" y="5710238"/>
          <p14:tracePt t="24180" x="1865313" y="5710238"/>
          <p14:tracePt t="24187" x="1841500" y="5710238"/>
          <p14:tracePt t="24195" x="1817688" y="5710238"/>
          <p14:tracePt t="24203" x="1785938" y="5702300"/>
          <p14:tracePt t="24212" x="1746250" y="5702300"/>
          <p14:tracePt t="24218" x="1698625" y="5702300"/>
          <p14:tracePt t="24228" x="1658938" y="5694363"/>
          <p14:tracePt t="24234" x="1611313" y="5694363"/>
          <p14:tracePt t="24244" x="1579563" y="5694363"/>
          <p14:tracePt t="24250" x="1547813" y="5694363"/>
          <p14:tracePt t="24262" x="1514475" y="5686425"/>
          <p14:tracePt t="24266" x="1474788" y="5686425"/>
          <p14:tracePt t="24278" x="1443038" y="5686425"/>
          <p14:tracePt t="24282" x="1419225" y="5678488"/>
          <p14:tracePt t="24294" x="1395413" y="5678488"/>
          <p14:tracePt t="24298" x="1371600" y="5670550"/>
          <p14:tracePt t="24306" x="1347788" y="5662613"/>
          <p14:tracePt t="24314" x="1316038" y="5653088"/>
          <p14:tracePt t="24322" x="1284288" y="5645150"/>
          <p14:tracePt t="24330" x="1268413" y="5645150"/>
          <p14:tracePt t="24338" x="1260475" y="5645150"/>
          <p14:tracePt t="24347" x="1244600" y="5637213"/>
          <p14:tracePt t="24354" x="1228725" y="5629275"/>
          <p14:tracePt t="24370" x="1212850" y="5629275"/>
          <p14:tracePt t="24379" x="1204913" y="5629275"/>
          <p14:tracePt t="24386" x="1187450" y="5621338"/>
          <p14:tracePt t="24396" x="1179513" y="5621338"/>
          <p14:tracePt t="24404" x="1171575" y="5621338"/>
          <p14:tracePt t="24415" x="1155700" y="5613400"/>
          <p14:tracePt t="24420" x="1147763" y="5613400"/>
          <p14:tracePt t="24429" x="1131888" y="5605463"/>
          <p14:tracePt t="24435" x="1116013" y="5605463"/>
          <p14:tracePt t="24445" x="1100138" y="5597525"/>
          <p14:tracePt t="24450" x="1092200" y="5597525"/>
          <p14:tracePt t="24460" x="1084263" y="5597525"/>
          <p14:tracePt t="24466" x="1068388" y="5597525"/>
          <p14:tracePt t="24482" x="1060450" y="5597525"/>
          <p14:tracePt t="24493" x="1044575" y="5589588"/>
          <p14:tracePt t="24498" x="1036638" y="5589588"/>
          <p14:tracePt t="24507" x="1028700" y="5589588"/>
          <p14:tracePt t="24514" x="1020763" y="5581650"/>
          <p14:tracePt t="24635" x="1012825" y="5581650"/>
          <p14:tracePt t="24643" x="1004888" y="5573713"/>
          <p14:tracePt t="24650" x="996950" y="5565775"/>
          <p14:tracePt t="24661" x="989013" y="5557838"/>
          <p14:tracePt t="24668" x="989013" y="5549900"/>
          <p14:tracePt t="24685" x="981075" y="5541963"/>
          <p14:tracePt t="24695" x="973138" y="5534025"/>
          <p14:tracePt t="24699" x="965200" y="5526088"/>
          <p14:tracePt t="24708" x="965200" y="5518150"/>
          <p14:tracePt t="24722" x="957263" y="5502275"/>
          <p14:tracePt t="24746" x="949325" y="5494338"/>
          <p14:tracePt t="24762" x="949325" y="5478463"/>
          <p14:tracePt t="24778" x="949325" y="5470525"/>
          <p14:tracePt t="24786" x="949325" y="5462588"/>
          <p14:tracePt t="24796" x="949325" y="5454650"/>
          <p14:tracePt t="24812" x="949325" y="5438775"/>
          <p14:tracePt t="24818" x="941388" y="5422900"/>
          <p14:tracePt t="24828" x="941388" y="5414963"/>
          <p14:tracePt t="24834" x="941388" y="5399088"/>
          <p14:tracePt t="24844" x="941388" y="5383213"/>
          <p14:tracePt t="24850" x="941388" y="5359400"/>
          <p14:tracePt t="24860" x="933450" y="5343525"/>
          <p14:tracePt t="24866" x="933450" y="5310188"/>
          <p14:tracePt t="24877" x="933450" y="5286375"/>
          <p14:tracePt t="24882" x="933450" y="5270500"/>
          <p14:tracePt t="24894" x="925513" y="5246688"/>
          <p14:tracePt t="24898" x="917575" y="5222875"/>
          <p14:tracePt t="24907" x="917575" y="5199063"/>
          <p14:tracePt t="24915" x="909638" y="5175250"/>
          <p14:tracePt t="24923" x="909638" y="5151438"/>
          <p14:tracePt t="24930" x="901700" y="5127625"/>
          <p14:tracePt t="24938" x="893763" y="5080000"/>
          <p14:tracePt t="24946" x="885825" y="5048250"/>
          <p14:tracePt t="24957" x="877888" y="5000625"/>
          <p14:tracePt t="24969" x="869950" y="4967288"/>
          <p14:tracePt t="24973" x="869950" y="4927600"/>
          <p14:tracePt t="24982" x="862013" y="4887913"/>
          <p14:tracePt t="24987" x="862013" y="4856163"/>
          <p14:tracePt t="24996" x="862013" y="4816475"/>
          <p14:tracePt t="25002" x="852488" y="4776788"/>
          <p14:tracePt t="25011" x="852488" y="4729163"/>
          <p14:tracePt t="25021" x="852488" y="4697413"/>
          <p14:tracePt t="25033" x="852488" y="4657725"/>
          <p14:tracePt t="25036" x="852488" y="4624388"/>
          <p14:tracePt t="25043" x="852488" y="4592638"/>
          <p14:tracePt t="25050" x="852488" y="4568825"/>
          <p14:tracePt t="25060" x="852488" y="4537075"/>
          <p14:tracePt t="25066" x="852488" y="4505325"/>
          <p14:tracePt t="25076" x="852488" y="4465638"/>
          <p14:tracePt t="25082" x="852488" y="4433888"/>
          <p14:tracePt t="25100" x="862013" y="4370388"/>
          <p14:tracePt t="25108" x="862013" y="4338638"/>
          <p14:tracePt t="25114" x="869950" y="4306888"/>
          <p14:tracePt t="25122" x="869950" y="4265613"/>
          <p14:tracePt t="25130" x="877888" y="4233863"/>
          <p14:tracePt t="25138" x="885825" y="4194175"/>
          <p14:tracePt t="25147" x="885825" y="4154488"/>
          <p14:tracePt t="25157" x="893763" y="4106863"/>
          <p14:tracePt t="25167" x="893763" y="4075113"/>
          <p14:tracePt t="25172" x="893763" y="4035425"/>
          <p14:tracePt t="25180" x="901700" y="3995738"/>
          <p14:tracePt t="25186" x="901700" y="3963988"/>
          <p14:tracePt t="25195" x="901700" y="3930650"/>
          <p14:tracePt t="25202" x="909638" y="3898900"/>
          <p14:tracePt t="25213" x="909638" y="3867150"/>
          <p14:tracePt t="25218" x="909638" y="3819525"/>
          <p14:tracePt t="25227" x="917575" y="3771900"/>
          <p14:tracePt t="25234" x="917575" y="3740150"/>
          <p14:tracePt t="25244" x="917575" y="3700463"/>
          <p14:tracePt t="25250" x="917575" y="3668713"/>
          <p14:tracePt t="25261" x="925513" y="3621088"/>
          <p14:tracePt t="25266" x="925513" y="3587750"/>
          <p14:tracePt t="25277" x="925513" y="3548063"/>
          <p14:tracePt t="25282" x="925513" y="3516313"/>
          <p14:tracePt t="25294" x="925513" y="3476625"/>
          <p14:tracePt t="25298" x="925513" y="3444875"/>
          <p14:tracePt t="25307" x="925513" y="3413125"/>
          <p14:tracePt t="25315" x="925513" y="3389313"/>
          <p14:tracePt t="25322" x="925513" y="3365500"/>
          <p14:tracePt t="25330" x="925513" y="3349625"/>
          <p14:tracePt t="25339" x="925513" y="3333750"/>
          <p14:tracePt t="25346" x="917575" y="3317875"/>
          <p14:tracePt t="25354" x="917575" y="3294063"/>
          <p14:tracePt t="25362" x="909638" y="3278188"/>
          <p14:tracePt t="25371" x="909638" y="3270250"/>
          <p14:tracePt t="25380" x="901700" y="3262313"/>
          <p14:tracePt t="25388" x="901700" y="3244850"/>
          <p14:tracePt t="25399" x="901700" y="3236913"/>
          <p14:tracePt t="25406" x="901700" y="3221038"/>
          <p14:tracePt t="25413" x="901700" y="3213100"/>
          <p14:tracePt t="25419" x="901700" y="3197225"/>
          <p14:tracePt t="25427" x="901700" y="3181350"/>
          <p14:tracePt t="25434" x="901700" y="3165475"/>
          <p14:tracePt t="25443" x="893763" y="3149600"/>
          <p14:tracePt t="25450" x="893763" y="3133725"/>
          <p14:tracePt t="25460" x="893763" y="3117850"/>
          <p14:tracePt t="25469" x="885825" y="3101975"/>
          <p14:tracePt t="25484" x="877888" y="3062288"/>
          <p14:tracePt t="25495" x="877888" y="3046413"/>
          <p14:tracePt t="25499" x="877888" y="3022600"/>
          <p14:tracePt t="25507" x="869950" y="3006725"/>
          <p14:tracePt t="25514" x="862013" y="2982913"/>
          <p14:tracePt t="25522" x="852488" y="2951163"/>
          <p14:tracePt t="25530" x="852488" y="2927350"/>
          <p14:tracePt t="25538" x="852488" y="2894013"/>
          <p14:tracePt t="25546" x="844550" y="2870200"/>
          <p14:tracePt t="25554" x="844550" y="2838450"/>
          <p14:tracePt t="25562" x="836613" y="2806700"/>
          <p14:tracePt t="25573" x="836613" y="2782888"/>
          <p14:tracePt t="25583" x="828675" y="2751138"/>
          <p14:tracePt t="25589" x="820738" y="2727325"/>
          <p14:tracePt t="25595" x="820738" y="2695575"/>
          <p14:tracePt t="25604" x="820738" y="2671763"/>
          <p14:tracePt t="25613" x="812800" y="2647950"/>
          <p14:tracePt t="25619" x="804863" y="2624138"/>
          <p14:tracePt t="25628" x="796925" y="2600325"/>
          <p14:tracePt t="25635" x="796925" y="2576513"/>
          <p14:tracePt t="25644" x="796925" y="2551113"/>
          <p14:tracePt t="25651" x="788988" y="2527300"/>
          <p14:tracePt t="25661" x="781050" y="2503488"/>
          <p14:tracePt t="25666" x="773113" y="2487613"/>
          <p14:tracePt t="25678" x="765175" y="2463800"/>
          <p14:tracePt t="25683" x="757238" y="2447925"/>
          <p14:tracePt t="25694" x="749300" y="2432050"/>
          <p14:tracePt t="25699" x="749300" y="2416175"/>
          <p14:tracePt t="25707" x="749300" y="2408238"/>
          <p14:tracePt t="25715" x="741363" y="2392363"/>
          <p14:tracePt t="25723" x="741363" y="2384425"/>
          <p14:tracePt t="25731" x="733425" y="2376488"/>
          <p14:tracePt t="25738" x="733425" y="2368550"/>
          <p14:tracePt t="25746" x="733425" y="2360613"/>
          <p14:tracePt t="25795" x="733425" y="2352675"/>
          <p14:tracePt t="25811" x="733425" y="2336800"/>
          <p14:tracePt t="25827" x="733425" y="2328863"/>
          <p14:tracePt t="25834" x="733425" y="2320925"/>
          <p14:tracePt t="25844" x="733425" y="2312988"/>
          <p14:tracePt t="25851" x="733425" y="2297113"/>
          <p14:tracePt t="25861" x="733425" y="2289175"/>
          <p14:tracePt t="25866" x="733425" y="2281238"/>
          <p14:tracePt t="25876" x="741363" y="2265363"/>
          <p14:tracePt t="25883" x="741363" y="2257425"/>
          <p14:tracePt t="25898" x="741363" y="2241550"/>
          <p14:tracePt t="25917" x="741363" y="2224088"/>
          <p14:tracePt t="25926" x="741363" y="2216150"/>
          <p14:tracePt t="25935" x="741363" y="2208213"/>
          <p14:tracePt t="25939" x="741363" y="2200275"/>
          <p14:tracePt t="25947" x="741363" y="2184400"/>
          <p14:tracePt t="25955" x="741363" y="2176463"/>
          <p14:tracePt t="25963" x="749300" y="2160588"/>
          <p14:tracePt t="25971" x="749300" y="2152650"/>
          <p14:tracePt t="25979" x="749300" y="2144713"/>
          <p14:tracePt t="25986" x="749300" y="2136775"/>
          <p14:tracePt t="25996" x="749300" y="2128838"/>
          <p14:tracePt t="26002" x="757238" y="2128838"/>
          <p14:tracePt t="26012" x="757238" y="2120900"/>
          <p14:tracePt t="26301" x="757238" y="2105025"/>
          <p14:tracePt t="26331" x="757238" y="2097088"/>
          <p14:tracePt t="26837" x="757238" y="2105025"/>
          <p14:tracePt t="26851" x="757238" y="2112963"/>
          <p14:tracePt t="26867" x="757238" y="2120900"/>
          <p14:tracePt t="26882" x="757238" y="2128838"/>
          <p14:tracePt t="26899" x="757238" y="2136775"/>
          <p14:tracePt t="26915" x="757238" y="2144713"/>
          <p14:tracePt t="26938" x="757238" y="2152650"/>
          <p14:tracePt t="26947" x="757238" y="2160588"/>
          <p14:tracePt t="26963" x="749300" y="2168525"/>
          <p14:tracePt t="26971" x="749300" y="2176463"/>
          <p14:tracePt t="26986" x="741363" y="2184400"/>
          <p14:tracePt t="26995" x="741363" y="2200275"/>
          <p14:tracePt t="27002" x="733425" y="2200275"/>
          <p14:tracePt t="27012" x="733425" y="2208213"/>
          <p14:tracePt t="27019" x="733425" y="2224088"/>
          <p14:tracePt t="27028" x="725488" y="2224088"/>
          <p14:tracePt t="27034" x="725488" y="2233613"/>
          <p14:tracePt t="27044" x="725488" y="2249488"/>
          <p14:tracePt t="27051" x="717550" y="2257425"/>
          <p14:tracePt t="27060" x="709613" y="2265363"/>
          <p14:tracePt t="27069" x="709613" y="2273300"/>
          <p14:tracePt t="27084" x="709613" y="2289175"/>
          <p14:tracePt t="27094" x="701675" y="2289175"/>
          <p14:tracePt t="27098" x="701675" y="2297113"/>
          <p14:tracePt t="27106" x="693738" y="2312988"/>
          <p14:tracePt t="27114" x="693738" y="2320925"/>
          <p14:tracePt t="27122" x="685800" y="2336800"/>
          <p14:tracePt t="27130" x="677863" y="2344738"/>
          <p14:tracePt t="27141" x="677863" y="2352675"/>
          <p14:tracePt t="27153" x="677863" y="2368550"/>
          <p14:tracePt t="27156" x="677863" y="2376488"/>
          <p14:tracePt t="27166" x="669925" y="2384425"/>
          <p14:tracePt t="27170" x="669925" y="2392363"/>
          <p14:tracePt t="27179" x="661988" y="2408238"/>
          <p14:tracePt t="27189" x="661988" y="2416175"/>
          <p14:tracePt t="27199" x="661988" y="2424113"/>
          <p14:tracePt t="27211" x="661988" y="2432050"/>
          <p14:tracePt t="27228" x="654050" y="2447925"/>
          <p14:tracePt t="27250" x="654050" y="2463800"/>
          <p14:tracePt t="28246" x="654050" y="2471738"/>
          <p14:tracePt t="28250" x="654050" y="2479675"/>
          <p14:tracePt t="28258" x="654050" y="2487613"/>
          <p14:tracePt t="28267" x="654050" y="2495550"/>
          <p14:tracePt t="28277" x="654050" y="2503488"/>
          <p14:tracePt t="28282" x="669925" y="2519363"/>
          <p14:tracePt t="28293" x="677863" y="2535238"/>
          <p14:tracePt t="28298" x="685800" y="2551113"/>
          <p14:tracePt t="28308" x="693738" y="2559050"/>
          <p14:tracePt t="28314" x="709613" y="2584450"/>
          <p14:tracePt t="28322" x="725488" y="2600325"/>
          <p14:tracePt t="28331" x="741363" y="2640013"/>
          <p14:tracePt t="28338" x="773113" y="2663825"/>
          <p14:tracePt t="28347" x="788988" y="2695575"/>
          <p14:tracePt t="28357" x="812800" y="2719388"/>
          <p14:tracePt t="28368" x="844550" y="2759075"/>
          <p14:tracePt t="28372" x="877888" y="2798763"/>
          <p14:tracePt t="28380" x="917575" y="2838450"/>
          <p14:tracePt t="28388" x="949325" y="2878138"/>
          <p14:tracePt t="28396" x="981075" y="2927350"/>
          <p14:tracePt t="28402" x="1036638" y="2967038"/>
          <p14:tracePt t="28415" x="1076325" y="3022600"/>
          <p14:tracePt t="28419" x="1123950" y="3070225"/>
          <p14:tracePt t="28429" x="1171575" y="3117850"/>
          <p14:tracePt t="28434" x="1212850" y="3173413"/>
          <p14:tracePt t="28443" x="1268413" y="3221038"/>
          <p14:tracePt t="28450" x="1308100" y="3270250"/>
          <p14:tracePt t="28460" x="1355725" y="3317875"/>
          <p14:tracePt t="28466" x="1395413" y="3373438"/>
          <p14:tracePt t="28476" x="1450975" y="3436938"/>
          <p14:tracePt t="28482" x="1506538" y="3492500"/>
          <p14:tracePt t="28493" x="1571625" y="3556000"/>
          <p14:tracePt t="28498" x="1619250" y="3613150"/>
          <p14:tracePt t="28507" x="1674813" y="3668713"/>
          <p14:tracePt t="28515" x="1738313" y="3708400"/>
          <p14:tracePt t="28522" x="1778000" y="3748088"/>
          <p14:tracePt t="28531" x="1833563" y="3787775"/>
          <p14:tracePt t="28539" x="1881188" y="3819525"/>
          <p14:tracePt t="28546" x="1922463" y="3843338"/>
          <p14:tracePt t="28554" x="1954213" y="3859213"/>
          <p14:tracePt t="28563" x="1970088" y="3867150"/>
          <p14:tracePt t="28570" x="1985963" y="3867150"/>
          <p14:tracePt t="28797" x="1978025" y="3875088"/>
          <p14:tracePt t="28814" x="1978025" y="3883025"/>
          <p14:tracePt t="28931" x="1978025" y="3906838"/>
          <p14:tracePt t="28938" x="1978025" y="3948113"/>
          <p14:tracePt t="28946" x="1970088" y="3979863"/>
          <p14:tracePt t="28954" x="1970088" y="4003675"/>
          <p14:tracePt t="28963" x="1970088" y="4011613"/>
          <p14:tracePt t="28972" x="1970088" y="4027488"/>
          <p14:tracePt t="28983" x="1970088" y="4067175"/>
          <p14:tracePt t="28987" x="1970088" y="4098925"/>
          <p14:tracePt t="28995" x="1978025" y="4146550"/>
          <p14:tracePt t="29003" x="1985963" y="4178300"/>
          <p14:tracePt t="29011" x="1985963" y="4210050"/>
          <p14:tracePt t="29018" x="1985963" y="4233863"/>
          <p14:tracePt t="29034" x="1985963" y="4265613"/>
          <p14:tracePt t="29038" x="1985963" y="4291013"/>
          <p14:tracePt t="29044" x="1985963" y="4322763"/>
          <p14:tracePt t="29051" x="1985963" y="4346575"/>
          <p14:tracePt t="29065" x="1985963" y="4370388"/>
          <p14:tracePt t="29067" x="1985963" y="4410075"/>
          <p14:tracePt t="29078" x="1978025" y="4441825"/>
          <p14:tracePt t="29083" x="1978025" y="4481513"/>
          <p14:tracePt t="29094" x="1970088" y="4505325"/>
          <p14:tracePt t="29098" x="1962150" y="4537075"/>
          <p14:tracePt t="29107" x="1954213" y="4576763"/>
          <p14:tracePt t="29114" x="1946275" y="4600575"/>
          <p14:tracePt t="29122" x="1946275" y="4616450"/>
          <p14:tracePt t="29130" x="1946275" y="4641850"/>
          <p14:tracePt t="29138" x="1946275" y="4657725"/>
          <p14:tracePt t="29146" x="1946275" y="4673600"/>
          <p14:tracePt t="29154" x="1938338" y="4689475"/>
          <p14:tracePt t="29162" x="1938338" y="4705350"/>
          <p14:tracePt t="29170" x="1922463" y="4721225"/>
          <p14:tracePt t="29179" x="1922463" y="4729163"/>
          <p14:tracePt t="29186" x="1914525" y="4745038"/>
          <p14:tracePt t="29195" x="1906588" y="4768850"/>
          <p14:tracePt t="29203" x="1898650" y="4784725"/>
          <p14:tracePt t="29212" x="1898650" y="4800600"/>
          <p14:tracePt t="29219" x="1881188" y="4808538"/>
          <p14:tracePt t="29228" x="1873250" y="4832350"/>
          <p14:tracePt t="29235" x="1865313" y="4840288"/>
          <p14:tracePt t="29243" x="1857375" y="4848225"/>
          <p14:tracePt t="29250" x="1849438" y="4864100"/>
          <p14:tracePt t="29260" x="1841500" y="4872038"/>
          <p14:tracePt t="29266" x="1841500" y="4887913"/>
          <p14:tracePt t="29277" x="1833563" y="4903788"/>
          <p14:tracePt t="29283" x="1825625" y="4911725"/>
          <p14:tracePt t="29295" x="1817688" y="4927600"/>
          <p14:tracePt t="29299" x="1817688" y="4935538"/>
          <p14:tracePt t="29307" x="1809750" y="4943475"/>
          <p14:tracePt t="29315" x="1801813" y="4959350"/>
          <p14:tracePt t="29323" x="1801813" y="4967288"/>
          <p14:tracePt t="29331" x="1785938" y="4976813"/>
          <p14:tracePt t="29339" x="1778000" y="4984750"/>
          <p14:tracePt t="29346" x="1770063" y="4992688"/>
          <p14:tracePt t="29357" x="1762125" y="5008563"/>
          <p14:tracePt t="29368" x="1754188" y="5008563"/>
          <p14:tracePt t="29373" x="1746250" y="5024438"/>
          <p14:tracePt t="29387" x="1738313" y="5032375"/>
          <p14:tracePt t="29396" x="1730375" y="5040313"/>
          <p14:tracePt t="29405" x="1722438" y="5048250"/>
          <p14:tracePt t="29414" x="1714500" y="5056188"/>
          <p14:tracePt t="29419" x="1706563" y="5056188"/>
          <p14:tracePt t="29427" x="1690688" y="5064125"/>
          <p14:tracePt t="29434" x="1690688" y="5072063"/>
          <p14:tracePt t="29443" x="1682750" y="5080000"/>
          <p14:tracePt t="29450" x="1674813" y="5087938"/>
          <p14:tracePt t="29466" x="1651000" y="5095875"/>
          <p14:tracePt t="29482" x="1643063" y="5103813"/>
          <p14:tracePt t="29515" x="1635125" y="5111750"/>
          <p14:tracePt t="29741" x="1643063" y="5111750"/>
          <p14:tracePt t="29766" x="1651000" y="5111750"/>
          <p14:tracePt t="29796" x="1658938" y="5111750"/>
          <p14:tracePt t="29805" x="1666875" y="5111750"/>
          <p14:tracePt t="29813" x="1674813" y="5111750"/>
          <p14:tracePt t="29819" x="1690688" y="5111750"/>
          <p14:tracePt t="29828" x="1706563" y="5111750"/>
          <p14:tracePt t="29834" x="1730375" y="5111750"/>
          <p14:tracePt t="29843" x="1754188" y="5111750"/>
          <p14:tracePt t="29850" x="1785938" y="5111750"/>
          <p14:tracePt t="29860" x="1817688" y="5111750"/>
          <p14:tracePt t="29866" x="1857375" y="5111750"/>
          <p14:tracePt t="29876" x="1906588" y="5119688"/>
          <p14:tracePt t="29882" x="1946275" y="5119688"/>
          <p14:tracePt t="29894" x="1993900" y="5119688"/>
          <p14:tracePt t="29898" x="2033588" y="5127625"/>
          <p14:tracePt t="29907" x="2081213" y="5127625"/>
          <p14:tracePt t="29914" x="2120900" y="5127625"/>
          <p14:tracePt t="29923" x="2152650" y="5127625"/>
          <p14:tracePt t="29930" x="2184400" y="5127625"/>
          <p14:tracePt t="29939" x="2224088" y="5127625"/>
          <p14:tracePt t="29947" x="2257425" y="5127625"/>
          <p14:tracePt t="29957" x="2297113" y="5127625"/>
          <p14:tracePt t="29969" x="2328863" y="5127625"/>
          <p14:tracePt t="29973" x="2368550" y="5127625"/>
          <p14:tracePt t="29980" x="2408238" y="5127625"/>
          <p14:tracePt t="29987" x="2439988" y="5127625"/>
          <p14:tracePt t="29995" x="2471738" y="5119688"/>
          <p14:tracePt t="30003" x="2511425" y="5111750"/>
          <p14:tracePt t="30012" x="2551113" y="5111750"/>
          <p14:tracePt t="30019" x="2576513" y="5103813"/>
          <p14:tracePt t="30028" x="2624138" y="5103813"/>
          <p14:tracePt t="30035" x="2655888" y="5095875"/>
          <p14:tracePt t="30046" x="2695575" y="5080000"/>
          <p14:tracePt t="30050" x="2727325" y="5072063"/>
          <p14:tracePt t="30061" x="2759075" y="5064125"/>
          <p14:tracePt t="30066" x="2790825" y="5056188"/>
          <p14:tracePt t="30078" x="2822575" y="5048250"/>
          <p14:tracePt t="30083" x="2846388" y="5048250"/>
          <p14:tracePt t="30094" x="2870200" y="5040313"/>
          <p14:tracePt t="30098" x="2886075" y="5040313"/>
          <p14:tracePt t="30106" x="2909888" y="5032375"/>
          <p14:tracePt t="30115" x="2927350" y="5024438"/>
          <p14:tracePt t="30122" x="2943225" y="5024438"/>
          <p14:tracePt t="30131" x="2951163" y="5016500"/>
          <p14:tracePt t="30140" x="2967038" y="5008563"/>
          <p14:tracePt t="30151" x="2982913" y="5008563"/>
          <p14:tracePt t="30154" x="2998788" y="5000625"/>
          <p14:tracePt t="30162" x="3014663" y="4984750"/>
          <p14:tracePt t="30170" x="3038475" y="4984750"/>
          <p14:tracePt t="30179" x="3054350" y="4976813"/>
          <p14:tracePt t="30186" x="3086100" y="4959350"/>
          <p14:tracePt t="30196" x="3109913" y="4951413"/>
          <p14:tracePt t="30205" x="3125788" y="4935538"/>
          <p14:tracePt t="30215" x="3149600" y="4927600"/>
          <p14:tracePt t="30220" x="3173413" y="4903788"/>
          <p14:tracePt t="30228" x="3197225" y="4887913"/>
          <p14:tracePt t="30235" x="3213100" y="4872038"/>
          <p14:tracePt t="30243" x="3228975" y="4864100"/>
          <p14:tracePt t="30250" x="3236913" y="4848225"/>
          <p14:tracePt t="30260" x="3252788" y="4840288"/>
          <p14:tracePt t="30267" x="3252788" y="4824413"/>
          <p14:tracePt t="30276" x="3270250" y="4816475"/>
          <p14:tracePt t="30282" x="3278188" y="4808538"/>
          <p14:tracePt t="30293" x="3278188" y="4800600"/>
          <p14:tracePt t="30299" x="3286125" y="4792663"/>
          <p14:tracePt t="30307" x="3286125" y="4784725"/>
          <p14:tracePt t="30314" x="3302000" y="4776788"/>
          <p14:tracePt t="30322" x="3302000" y="4768850"/>
          <p14:tracePt t="30330" x="3317875" y="4752975"/>
          <p14:tracePt t="30338" x="3325813" y="4737100"/>
          <p14:tracePt t="30346" x="3341688" y="4721225"/>
          <p14:tracePt t="30354" x="3357563" y="4705350"/>
          <p14:tracePt t="30363" x="3373438" y="4697413"/>
          <p14:tracePt t="30370" x="3389313" y="4681538"/>
          <p14:tracePt t="30380" x="3405188" y="4665663"/>
          <p14:tracePt t="30386" x="3413125" y="4649788"/>
          <p14:tracePt t="30396" x="3436938" y="4633913"/>
          <p14:tracePt t="30402" x="3444875" y="4616450"/>
          <p14:tracePt t="30412" x="3460750" y="4600575"/>
          <p14:tracePt t="30418" x="3476625" y="4576763"/>
          <p14:tracePt t="30430" x="3484563" y="4568825"/>
          <p14:tracePt t="30434" x="3500438" y="4552950"/>
          <p14:tracePt t="30443" x="3508375" y="4537075"/>
          <p14:tracePt t="30451" x="3524250" y="4521200"/>
          <p14:tracePt t="30462" x="3524250" y="4513263"/>
          <p14:tracePt t="30468" x="3540125" y="4497388"/>
          <p14:tracePt t="30483" x="3563938" y="4473575"/>
          <p14:tracePt t="30496" x="3571875" y="4465638"/>
          <p14:tracePt t="30500" x="3579813" y="4457700"/>
          <p14:tracePt t="30507" x="3587750" y="4449763"/>
          <p14:tracePt t="30514" x="3595688" y="4441825"/>
          <p14:tracePt t="30523" x="3613150" y="4425950"/>
          <p14:tracePt t="30530" x="3621088" y="4410075"/>
          <p14:tracePt t="30538" x="3629025" y="4402138"/>
          <p14:tracePt t="30546" x="3636963" y="4394200"/>
          <p14:tracePt t="30554" x="3644900" y="4386263"/>
          <p14:tracePt t="30563" x="3660775" y="4370388"/>
          <p14:tracePt t="30571" x="3668713" y="4362450"/>
          <p14:tracePt t="30580" x="3676650" y="4346575"/>
          <p14:tracePt t="30586" x="3692525" y="4330700"/>
          <p14:tracePt t="30596" x="3700463" y="4322763"/>
          <p14:tracePt t="30602" x="3724275" y="4306888"/>
          <p14:tracePt t="30612" x="3732213" y="4298950"/>
          <p14:tracePt t="30620" x="3740150" y="4281488"/>
          <p14:tracePt t="30636" x="3763963" y="4265613"/>
          <p14:tracePt t="30643" x="3771900" y="4257675"/>
          <p14:tracePt t="30650" x="3779838" y="4249738"/>
          <p14:tracePt t="30660" x="3787775" y="4249738"/>
          <p14:tracePt t="30666" x="3787775" y="4241800"/>
          <p14:tracePt t="30676" x="3795713" y="4233863"/>
          <p14:tracePt t="30693" x="3803650" y="4225925"/>
          <p14:tracePt t="30698" x="3811588" y="4225925"/>
          <p14:tracePt t="30706" x="3811588" y="4217988"/>
          <p14:tracePt t="30714" x="3819525" y="4210050"/>
          <p14:tracePt t="30722" x="3827463" y="4202113"/>
          <p14:tracePt t="30730" x="3843338" y="4178300"/>
          <p14:tracePt t="30739" x="3859213" y="4170363"/>
          <p14:tracePt t="30746" x="3875088" y="4154488"/>
          <p14:tracePt t="30755" x="3890963" y="4138613"/>
          <p14:tracePt t="30763" x="3906838" y="4122738"/>
          <p14:tracePt t="30771" x="3922713" y="4106863"/>
          <p14:tracePt t="30779" x="3938588" y="4090988"/>
          <p14:tracePt t="30786" x="3956050" y="4083050"/>
          <p14:tracePt t="30796" x="3963988" y="4059238"/>
          <p14:tracePt t="30802" x="3979863" y="4043363"/>
          <p14:tracePt t="30812" x="3987800" y="4035425"/>
          <p14:tracePt t="30818" x="4003675" y="4019550"/>
          <p14:tracePt t="30828" x="4011613" y="4003675"/>
          <p14:tracePt t="30836" x="4019550" y="3995738"/>
          <p14:tracePt t="30843" x="4027488" y="3971925"/>
          <p14:tracePt t="30851" x="4035425" y="3963988"/>
          <p14:tracePt t="30860" x="4043363" y="3956050"/>
          <p14:tracePt t="30866" x="4051300" y="3938588"/>
          <p14:tracePt t="30877" x="4059238" y="3930650"/>
          <p14:tracePt t="30882" x="4067175" y="3922713"/>
          <p14:tracePt t="30894" x="4075113" y="3906838"/>
          <p14:tracePt t="30919" x="4098925" y="3883025"/>
          <p14:tracePt t="30925" x="4098925" y="3875088"/>
          <p14:tracePt t="30932" x="4114800" y="3867150"/>
          <p14:tracePt t="30946" x="4122738" y="3851275"/>
          <p14:tracePt t="30955" x="4130675" y="3843338"/>
          <p14:tracePt t="30963" x="4130675" y="3835400"/>
          <p14:tracePt t="30972" x="4138613" y="3827463"/>
          <p14:tracePt t="30982" x="4146550" y="3819525"/>
          <p14:tracePt t="30988" x="4154488" y="3803650"/>
          <p14:tracePt t="31003" x="4162425" y="3795713"/>
          <p14:tracePt t="31012" x="4178300" y="3779838"/>
          <p14:tracePt t="31019" x="4178300" y="3763963"/>
          <p14:tracePt t="31028" x="4194175" y="3756025"/>
          <p14:tracePt t="31035" x="4194175" y="3740150"/>
          <p14:tracePt t="31043" x="4202113" y="3732213"/>
          <p14:tracePt t="31051" x="4210050" y="3716338"/>
          <p14:tracePt t="31060" x="4225925" y="3700463"/>
          <p14:tracePt t="31066" x="4233863" y="3684588"/>
          <p14:tracePt t="31076" x="4241800" y="3668713"/>
          <p14:tracePt t="31082" x="4257675" y="3644900"/>
          <p14:tracePt t="31101" x="4281488" y="3613150"/>
          <p14:tracePt t="31108" x="4291013" y="3587750"/>
          <p14:tracePt t="31115" x="4306888" y="3556000"/>
          <p14:tracePt t="31124" x="4322763" y="3532188"/>
          <p14:tracePt t="31131" x="4330700" y="3508375"/>
          <p14:tracePt t="31139" x="4346575" y="3484563"/>
          <p14:tracePt t="31147" x="4362450" y="3452813"/>
          <p14:tracePt t="31154" x="4362450" y="3429000"/>
          <p14:tracePt t="31163" x="4378325" y="3413125"/>
          <p14:tracePt t="31171" x="4386263" y="3389313"/>
          <p14:tracePt t="31179" x="4394200" y="3373438"/>
          <p14:tracePt t="31186" x="4402138" y="3341688"/>
          <p14:tracePt t="31196" x="4410075" y="3325813"/>
          <p14:tracePt t="31206" x="4425950" y="3309938"/>
          <p14:tracePt t="31216" x="4433888" y="3294063"/>
          <p14:tracePt t="31219" x="4449763" y="3278188"/>
          <p14:tracePt t="31229" x="4449763" y="3262313"/>
          <p14:tracePt t="31234" x="4457700" y="3252788"/>
          <p14:tracePt t="31245" x="4465638" y="3236913"/>
          <p14:tracePt t="31251" x="4473575" y="3228975"/>
          <p14:tracePt t="31260" x="4473575" y="3221038"/>
          <p14:tracePt t="31267" x="4473575" y="3205163"/>
          <p14:tracePt t="31276" x="4481513" y="3197225"/>
          <p14:tracePt t="31283" x="4489450" y="3181350"/>
          <p14:tracePt t="31293" x="4489450" y="3165475"/>
          <p14:tracePt t="31298" x="4497388" y="3157538"/>
          <p14:tracePt t="31308" x="4505325" y="3141663"/>
          <p14:tracePt t="31314" x="4505325" y="3133725"/>
          <p14:tracePt t="31322" x="4513263" y="3117850"/>
          <p14:tracePt t="31331" x="4513263" y="3109913"/>
          <p14:tracePt t="31338" x="4521200" y="3101975"/>
          <p14:tracePt t="31346" x="4521200" y="3086100"/>
          <p14:tracePt t="31354" x="4521200" y="3078163"/>
          <p14:tracePt t="31363" x="4529138" y="3062288"/>
          <p14:tracePt t="31371" x="4545013" y="3046413"/>
          <p14:tracePt t="31379" x="4545013" y="3030538"/>
          <p14:tracePt t="31389" x="4545013" y="3022600"/>
          <p14:tracePt t="31400" x="4560888" y="3006725"/>
          <p14:tracePt t="31407" x="4560888" y="2990850"/>
          <p14:tracePt t="31414" x="4560888" y="2982913"/>
          <p14:tracePt t="31419" x="4568825" y="2974975"/>
          <p14:tracePt t="31428" x="4576763" y="2951163"/>
          <p14:tracePt t="31434" x="4584700" y="2943225"/>
          <p14:tracePt t="31443" x="4584700" y="2927350"/>
          <p14:tracePt t="31451" x="4592638" y="2909888"/>
          <p14:tracePt t="31460" x="4608513" y="2878138"/>
          <p14:tracePt t="31466" x="4608513" y="2862263"/>
          <p14:tracePt t="31476" x="4624388" y="2846388"/>
          <p14:tracePt t="31482" x="4633913" y="2830513"/>
          <p14:tracePt t="31494" x="4633913" y="2814638"/>
          <p14:tracePt t="31498" x="4649788" y="2782888"/>
          <p14:tracePt t="31506" x="4657725" y="2767013"/>
          <p14:tracePt t="31514" x="4657725" y="2743200"/>
          <p14:tracePt t="31523" x="4673600" y="2727325"/>
          <p14:tracePt t="31531" x="4681538" y="2711450"/>
          <p14:tracePt t="31541" x="4681538" y="2687638"/>
          <p14:tracePt t="31551" x="4689475" y="2679700"/>
          <p14:tracePt t="31558" x="4689475" y="2671763"/>
          <p14:tracePt t="31564" x="4689475" y="2655888"/>
          <p14:tracePt t="31570" x="4697413" y="2632075"/>
          <p14:tracePt t="31580" x="4697413" y="2624138"/>
          <p14:tracePt t="31589" x="4697413" y="2616200"/>
          <p14:tracePt t="31600" x="4697413" y="2608263"/>
          <p14:tracePt t="31603" x="4705350" y="2600325"/>
          <p14:tracePt t="31613" x="4705350" y="2592388"/>
          <p14:tracePt t="32310" x="4705350" y="2600325"/>
          <p14:tracePt t="32316" x="4705350" y="2608263"/>
          <p14:tracePt t="32323" x="4697413" y="2616200"/>
          <p14:tracePt t="32347" x="4689475" y="2624138"/>
          <p14:tracePt t="32387" x="4681538" y="2632075"/>
          <p14:tracePt t="32539" x="4681538" y="2640013"/>
          <p14:tracePt t="32547" x="4681538" y="2647950"/>
          <p14:tracePt t="32555" x="4681538" y="2655888"/>
          <p14:tracePt t="32563" x="4673600" y="2663825"/>
          <p14:tracePt t="32571" x="4665663" y="2687638"/>
          <p14:tracePt t="32579" x="4665663" y="2703513"/>
          <p14:tracePt t="32587" x="4649788" y="2727325"/>
          <p14:tracePt t="32596" x="4641850" y="2759075"/>
          <p14:tracePt t="32605" x="4624388" y="2830513"/>
          <p14:tracePt t="32616" x="4608513" y="2894013"/>
          <p14:tracePt t="32620" x="4576763" y="2990850"/>
          <p14:tracePt t="32628" x="4529138" y="3101975"/>
          <p14:tracePt t="32635" x="4465638" y="3228975"/>
          <p14:tracePt t="32644" x="4386263" y="3389313"/>
          <p14:tracePt t="32650" x="4291013" y="3563938"/>
          <p14:tracePt t="32660" x="4170363" y="3756025"/>
          <p14:tracePt t="32666" x="4059238" y="3922713"/>
          <p14:tracePt t="32677" x="3906838" y="4146550"/>
          <p14:tracePt t="32682" x="3763963" y="4362450"/>
          <p14:tracePt t="32693" x="3605213" y="4600575"/>
          <p14:tracePt t="32698" x="3429000" y="4800600"/>
          <p14:tracePt t="32707" x="3252788" y="5024438"/>
          <p14:tracePt t="32715" x="3070225" y="5246688"/>
          <p14:tracePt t="32723" x="2909888" y="5446713"/>
          <p14:tracePt t="32731" x="2743200" y="5653088"/>
          <p14:tracePt t="32738" x="2624138" y="5829300"/>
          <p14:tracePt t="32746" x="2511425" y="5995988"/>
          <p14:tracePt t="32754" x="2408238" y="6132513"/>
          <p14:tracePt t="32763" x="2320925" y="6267450"/>
          <p14:tracePt t="32770" x="2249488" y="6356350"/>
          <p14:tracePt t="32780" x="2184400" y="6435725"/>
          <p14:tracePt t="32786" x="2120900" y="6507163"/>
          <p14:tracePt t="32796" x="2073275" y="6570663"/>
          <p14:tracePt t="32804" x="2017713" y="6618288"/>
          <p14:tracePt t="32816" x="1962150" y="6673850"/>
          <p14:tracePt t="32820" x="1906588" y="6723063"/>
          <p14:tracePt t="32828" x="1857375" y="6762750"/>
          <p14:tracePt t="32834" x="1809750" y="6802438"/>
          <p14:tracePt t="32844" x="1770063" y="6834188"/>
          <p14:tracePt t="33020" x="1387475" y="6834188"/>
          <p14:tracePt t="33033" x="1387475" y="6818313"/>
          <p14:tracePt t="33036" x="1387475" y="6802438"/>
          <p14:tracePt t="33044" x="1387475" y="6778625"/>
          <p14:tracePt t="33051" x="1395413" y="6762750"/>
          <p14:tracePt t="33060" x="1403350" y="6738938"/>
          <p14:tracePt t="33066" x="1411288" y="6723063"/>
          <p14:tracePt t="33077" x="1419225" y="6699250"/>
          <p14:tracePt t="33082" x="1435100" y="6665913"/>
          <p14:tracePt t="33094" x="1450975" y="6634163"/>
          <p14:tracePt t="33098" x="1458913" y="6610350"/>
          <p14:tracePt t="33107" x="1474788" y="6578600"/>
          <p14:tracePt t="33115" x="1490663" y="6562725"/>
          <p14:tracePt t="33122" x="1498600" y="6530975"/>
          <p14:tracePt t="33131" x="1506538" y="6507163"/>
          <p14:tracePt t="33139" x="1514475" y="6467475"/>
          <p14:tracePt t="33147" x="1522413" y="6435725"/>
          <p14:tracePt t="33155" x="1538288" y="6403975"/>
          <p14:tracePt t="33163" x="1538288" y="6364288"/>
          <p14:tracePt t="33170" x="1547813" y="6338888"/>
          <p14:tracePt t="33179" x="1555750" y="6315075"/>
          <p14:tracePt t="33186" x="1571625" y="6291263"/>
          <p14:tracePt t="33195" x="1571625" y="6259513"/>
          <p14:tracePt t="33202" x="1571625" y="6227763"/>
          <p14:tracePt t="33212" x="1571625" y="6211888"/>
          <p14:tracePt t="33222" x="1571625" y="6188075"/>
          <p14:tracePt t="33233" x="1571625" y="6180138"/>
          <p14:tracePt t="33237" x="1571625" y="6164263"/>
          <p14:tracePt t="33243" x="1563688" y="6156325"/>
          <p14:tracePt t="33281" x="1563688" y="6148388"/>
          <p14:tracePt t="33315" x="1555750" y="6148388"/>
          <p14:tracePt t="33356" x="1547813" y="6132513"/>
          <p14:tracePt t="33372" x="1547813" y="6116638"/>
          <p14:tracePt t="33388" x="1547813" y="6108700"/>
          <p14:tracePt t="33397" x="1547813" y="6100763"/>
          <p14:tracePt t="33412" x="1547813" y="6092825"/>
          <p14:tracePt t="33418" x="1555750" y="6084888"/>
          <p14:tracePt t="33435" x="1563688" y="6084888"/>
          <p14:tracePt t="33444" x="1571625" y="6084888"/>
          <p14:tracePt t="33451" x="1579563" y="6084888"/>
          <p14:tracePt t="33459" x="1603375" y="6084888"/>
          <p14:tracePt t="33466" x="1619250" y="6084888"/>
          <p14:tracePt t="33477" x="1643063" y="6092825"/>
          <p14:tracePt t="33485" x="1674813" y="6092825"/>
          <p14:tracePt t="33501" x="1746250" y="6116638"/>
          <p14:tracePt t="33508" x="1793875" y="6124575"/>
          <p14:tracePt t="33514" x="1841500" y="6132513"/>
          <p14:tracePt t="33523" x="1890713" y="6140450"/>
          <p14:tracePt t="33531" x="1946275" y="6148388"/>
          <p14:tracePt t="33539" x="1978025" y="6148388"/>
          <p14:tracePt t="33546" x="2025650" y="6156325"/>
          <p14:tracePt t="33555" x="2057400" y="6156325"/>
          <p14:tracePt t="33563" x="2081213" y="6164263"/>
          <p14:tracePt t="33572" x="2097088" y="6164263"/>
          <p14:tracePt t="33584" x="2112963" y="6164263"/>
          <p14:tracePt t="33643" x="2128838" y="6164263"/>
          <p14:tracePt t="33651" x="2136775" y="6164263"/>
          <p14:tracePt t="33659" x="2152650" y="6164263"/>
          <p14:tracePt t="33667" x="2168525" y="6164263"/>
          <p14:tracePt t="33677" x="2192338" y="6164263"/>
          <p14:tracePt t="33683" x="2216150" y="6164263"/>
          <p14:tracePt t="33694" x="2241550" y="6164263"/>
          <p14:tracePt t="33699" x="2257425" y="6172200"/>
          <p14:tracePt t="33707" x="2281238" y="6172200"/>
          <p14:tracePt t="33714" x="2297113" y="6172200"/>
          <p14:tracePt t="33722" x="2305050" y="6172200"/>
          <p14:tracePt t="33837" x="2289175" y="6172200"/>
          <p14:tracePt t="33847" x="2281238" y="6172200"/>
          <p14:tracePt t="33852" x="2265363" y="6172200"/>
          <p14:tracePt t="33860" x="2241550" y="6172200"/>
          <p14:tracePt t="33867" x="2216150" y="6172200"/>
          <p14:tracePt t="33885" x="2168525" y="6164263"/>
          <p14:tracePt t="33893" x="2136775" y="6164263"/>
          <p14:tracePt t="33899" x="2112963" y="6156325"/>
          <p14:tracePt t="33909" x="2065338" y="6148388"/>
          <p14:tracePt t="33915" x="2041525" y="6140450"/>
          <p14:tracePt t="33922" x="2017713" y="6140450"/>
          <p14:tracePt t="33931" x="1993900" y="6132513"/>
          <p14:tracePt t="33939" x="1978025" y="6132513"/>
          <p14:tracePt t="33946" x="1938338" y="6124575"/>
          <p14:tracePt t="33954" x="1922463" y="6124575"/>
          <p14:tracePt t="33962" x="1898650" y="6116638"/>
          <p14:tracePt t="33970" x="1881188" y="6116638"/>
          <p14:tracePt t="33979" x="1857375" y="6108700"/>
          <p14:tracePt t="33989" x="1841500" y="6108700"/>
          <p14:tracePt t="34000" x="1825625" y="6108700"/>
          <p14:tracePt t="34004" x="1817688" y="6108700"/>
          <p14:tracePt t="34181" x="1825625" y="6108700"/>
          <p14:tracePt t="34194" x="1841500" y="6108700"/>
          <p14:tracePt t="34202" x="1857375" y="6108700"/>
          <p14:tracePt t="34211" x="1873250" y="6108700"/>
          <p14:tracePt t="34218" x="1898650" y="6108700"/>
          <p14:tracePt t="34228" x="1914525" y="6108700"/>
          <p14:tracePt t="34234" x="1938338" y="6116638"/>
          <p14:tracePt t="34245" x="1954213" y="6116638"/>
          <p14:tracePt t="34252" x="1970088" y="6124575"/>
          <p14:tracePt t="34267" x="1993900" y="6124575"/>
          <p14:tracePt t="34686" x="2009775" y="6124575"/>
          <p14:tracePt t="34694" x="2017713" y="6124575"/>
          <p14:tracePt t="34698" x="2033588" y="6116638"/>
          <p14:tracePt t="34710" x="2057400" y="6108700"/>
          <p14:tracePt t="34714" x="2089150" y="6092825"/>
          <p14:tracePt t="34723" x="2128838" y="6076950"/>
          <p14:tracePt t="34730" x="2168525" y="6053138"/>
          <p14:tracePt t="34739" x="2224088" y="6029325"/>
          <p14:tracePt t="34746" x="2297113" y="5995988"/>
          <p14:tracePt t="34754" x="2368550" y="5956300"/>
          <p14:tracePt t="34763" x="2447925" y="5924550"/>
          <p14:tracePt t="34771" x="2527300" y="5884863"/>
          <p14:tracePt t="34779" x="2600325" y="5837238"/>
          <p14:tracePt t="34786" x="2671763" y="5797550"/>
          <p14:tracePt t="34796" x="2751138" y="5741988"/>
          <p14:tracePt t="34805" x="2830513" y="5694363"/>
          <p14:tracePt t="34816" x="2901950" y="5629275"/>
          <p14:tracePt t="34820" x="2982913" y="5565775"/>
          <p14:tracePt t="34828" x="3054350" y="5510213"/>
          <p14:tracePt t="34836" x="3125788" y="5446713"/>
          <p14:tracePt t="34842" x="3181350" y="5383213"/>
          <p14:tracePt t="34850" x="3252788" y="5327650"/>
          <p14:tracePt t="34860" x="3309938" y="5254625"/>
          <p14:tracePt t="34867" x="3373438" y="5191125"/>
          <p14:tracePt t="34883" x="3484563" y="5080000"/>
          <p14:tracePt t="34895" x="3532188" y="5024438"/>
          <p14:tracePt t="34911" x="3613150" y="4919663"/>
          <p14:tracePt t="34915" x="3660775" y="4856163"/>
          <p14:tracePt t="34923" x="3700463" y="4808538"/>
          <p14:tracePt t="34931" x="3740150" y="4760913"/>
          <p14:tracePt t="34939" x="3771900" y="4721225"/>
          <p14:tracePt t="34947" x="3803650" y="4673600"/>
          <p14:tracePt t="34955" x="3835400" y="4624388"/>
          <p14:tracePt t="34963" x="3859213" y="4576763"/>
          <p14:tracePt t="34970" x="3883025" y="4537075"/>
          <p14:tracePt t="34979" x="3914775" y="4473575"/>
          <p14:tracePt t="34987" x="3938588" y="4425950"/>
          <p14:tracePt t="34996" x="3963988" y="4370388"/>
          <p14:tracePt t="35002" x="3987800" y="4322763"/>
          <p14:tracePt t="35013" x="4019550" y="4265613"/>
          <p14:tracePt t="35018" x="4043363" y="4217988"/>
          <p14:tracePt t="35028" x="4059238" y="4162425"/>
          <p14:tracePt t="35034" x="4090988" y="4106863"/>
          <p14:tracePt t="35043" x="4114800" y="4051300"/>
          <p14:tracePt t="35050" x="4146550" y="3995738"/>
          <p14:tracePt t="35066" x="4178300" y="3930650"/>
          <p14:tracePt t="35070" x="4217988" y="3875088"/>
          <p14:tracePt t="35079" x="4257675" y="3819525"/>
          <p14:tracePt t="35083" x="4291013" y="3748088"/>
          <p14:tracePt t="35094" x="4322763" y="3692525"/>
          <p14:tracePt t="35099" x="4346575" y="3629025"/>
          <p14:tracePt t="35107" x="4378325" y="3563938"/>
          <p14:tracePt t="35115" x="4410075" y="3508375"/>
          <p14:tracePt t="35123" x="4433888" y="3444875"/>
          <p14:tracePt t="35131" x="4449763" y="3389313"/>
          <p14:tracePt t="35139" x="4473575" y="3333750"/>
          <p14:tracePt t="35147" x="4489450" y="3278188"/>
          <p14:tracePt t="35155" x="4505325" y="3221038"/>
          <p14:tracePt t="35163" x="4521200" y="3165475"/>
          <p14:tracePt t="35171" x="4537075" y="3109913"/>
          <p14:tracePt t="35179" x="4545013" y="3062288"/>
          <p14:tracePt t="35189" x="4560888" y="3006725"/>
          <p14:tracePt t="35199" x="4560888" y="2959100"/>
          <p14:tracePt t="35205" x="4568825" y="2919413"/>
          <p14:tracePt t="35212" x="4568825" y="2886075"/>
          <p14:tracePt t="35219" x="4576763" y="2838450"/>
          <p14:tracePt t="35227" x="4576763" y="2806700"/>
          <p14:tracePt t="35234" x="4576763" y="2782888"/>
          <p14:tracePt t="35243" x="4576763" y="2767013"/>
          <p14:tracePt t="35251" x="4576763" y="2751138"/>
          <p14:tracePt t="35260" x="4576763" y="2735263"/>
          <p14:tracePt t="35266" x="4576763" y="2727325"/>
          <p14:tracePt t="35405" x="4576763" y="2759075"/>
          <p14:tracePt t="35415" x="4576763" y="2774950"/>
          <p14:tracePt t="35421" x="4576763" y="2798763"/>
          <p14:tracePt t="35429" x="4568825" y="2814638"/>
          <p14:tracePt t="35436" x="4568825" y="2846388"/>
          <p14:tracePt t="35445" x="4568825" y="2862263"/>
          <p14:tracePt t="35450" x="4560888" y="2886075"/>
          <p14:tracePt t="35460" x="4560888" y="2919413"/>
          <p14:tracePt t="35467" x="4552950" y="2951163"/>
          <p14:tracePt t="35477" x="4552950" y="2990850"/>
          <p14:tracePt t="35483" x="4552950" y="3022600"/>
          <p14:tracePt t="35493" x="4552950" y="3062288"/>
          <p14:tracePt t="35498" x="4552950" y="3109913"/>
          <p14:tracePt t="35506" x="4552950" y="3141663"/>
          <p14:tracePt t="35515" x="4560888" y="3173413"/>
          <p14:tracePt t="35523" x="4568825" y="3213100"/>
          <p14:tracePt t="35530" x="4568825" y="3244850"/>
          <p14:tracePt t="35538" x="4576763" y="3278188"/>
          <p14:tracePt t="35546" x="4576763" y="3302000"/>
          <p14:tracePt t="35555" x="4584700" y="3325813"/>
          <p14:tracePt t="35562" x="4584700" y="3349625"/>
          <p14:tracePt t="35570" x="4592638" y="3373438"/>
          <p14:tracePt t="35579" x="4592638" y="3397250"/>
          <p14:tracePt t="35586" x="4592638" y="3413125"/>
          <p14:tracePt t="35596" x="4592638" y="3436938"/>
          <p14:tracePt t="35602" x="4592638" y="3460750"/>
          <p14:tracePt t="35616" x="4592638" y="3476625"/>
          <p14:tracePt t="35621" x="4592638" y="3500438"/>
          <p14:tracePt t="35629" x="4592638" y="3524250"/>
          <p14:tracePt t="35635" x="4600575" y="3548063"/>
          <p14:tracePt t="35645" x="4608513" y="3571875"/>
          <p14:tracePt t="35652" x="4608513" y="3595688"/>
          <p14:tracePt t="35666" x="4608513" y="3621088"/>
          <p14:tracePt t="35669" x="4616450" y="3644900"/>
          <p14:tracePt t="35678" x="4616450" y="3668713"/>
          <p14:tracePt t="35682" x="4616450" y="3684588"/>
          <p14:tracePt t="35694" x="4616450" y="3708400"/>
          <p14:tracePt t="35699" x="4616450" y="3724275"/>
          <p14:tracePt t="35709" x="4616450" y="3748088"/>
          <p14:tracePt t="35714" x="4616450" y="3763963"/>
          <p14:tracePt t="35723" x="4616450" y="3787775"/>
          <p14:tracePt t="35731" x="4624388" y="3819525"/>
          <p14:tracePt t="35739" x="4624388" y="3843338"/>
          <p14:tracePt t="35746" x="4624388" y="3867150"/>
          <p14:tracePt t="35755" x="4624388" y="3883025"/>
          <p14:tracePt t="35762" x="4633913" y="3914775"/>
          <p14:tracePt t="35771" x="4633913" y="3930650"/>
          <p14:tracePt t="35779" x="4633913" y="3938588"/>
          <p14:tracePt t="35786" x="4633913" y="3956050"/>
          <p14:tracePt t="35796" x="4633913" y="3971925"/>
          <p14:tracePt t="35802" x="4633913" y="3979863"/>
          <p14:tracePt t="35812" x="4633913" y="4003675"/>
          <p14:tracePt t="35818" x="4633913" y="4019550"/>
          <p14:tracePt t="35828" x="4633913" y="4035425"/>
          <p14:tracePt t="35834" x="4633913" y="4051300"/>
          <p14:tracePt t="35843" x="4633913" y="4067175"/>
          <p14:tracePt t="35850" x="4641850" y="4090988"/>
          <p14:tracePt t="35861" x="4641850" y="4114800"/>
          <p14:tracePt t="35866" x="4641850" y="4138613"/>
          <p14:tracePt t="35877" x="4641850" y="4170363"/>
          <p14:tracePt t="35882" x="4641850" y="4202113"/>
          <p14:tracePt t="35900" x="4649788" y="4273550"/>
          <p14:tracePt t="35907" x="4657725" y="4291013"/>
          <p14:tracePt t="35915" x="4657725" y="4322763"/>
          <p14:tracePt t="35923" x="4657725" y="4338638"/>
          <p14:tracePt t="35931" x="4657725" y="4354513"/>
          <p14:tracePt t="35939" x="4657725" y="4378325"/>
          <p14:tracePt t="35946" x="4657725" y="4386263"/>
          <p14:tracePt t="35955" x="4665663" y="4402138"/>
          <p14:tracePt t="35963" x="4665663" y="4410075"/>
          <p14:tracePt t="35970" x="4665663" y="4425950"/>
          <p14:tracePt t="35987" x="4665663" y="4433888"/>
          <p14:tracePt t="37261" x="4665663" y="4425950"/>
          <p14:tracePt t="37275" x="4665663" y="4418013"/>
          <p14:tracePt t="37291" x="4665663" y="4410075"/>
          <p14:tracePt t="37299" x="4665663" y="4402138"/>
          <p14:tracePt t="37314" x="4673600" y="4394200"/>
          <p14:tracePt t="37331" x="4673600" y="4386263"/>
          <p14:tracePt t="37338" x="4673600" y="4378325"/>
          <p14:tracePt t="37346" x="4673600" y="4370388"/>
          <p14:tracePt t="37362" x="4673600" y="4362450"/>
          <p14:tracePt t="37371" x="4673600" y="4354513"/>
          <p14:tracePt t="37379" x="4681538" y="4354513"/>
          <p14:tracePt t="37396" x="4681538" y="4346575"/>
          <p14:tracePt t="37415" x="4681538" y="4338638"/>
          <p14:tracePt t="37419" x="4681538" y="4330700"/>
          <p14:tracePt t="37435" x="4681538" y="4322763"/>
          <p14:tracePt t="37451" x="4681538" y="4314825"/>
          <p14:tracePt t="37483" x="4681538" y="4306888"/>
          <p14:tracePt t="37499" x="4681538" y="4298950"/>
          <p14:tracePt t="37515" x="4681538" y="4291013"/>
          <p14:tracePt t="37522" x="4689475" y="4281488"/>
          <p14:tracePt t="37547" x="4689475" y="4273550"/>
          <p14:tracePt t="37621" x="4689475" y="4265613"/>
          <p14:tracePt t="40117" x="4697413" y="4281488"/>
          <p14:tracePt t="40127" x="4705350" y="4298950"/>
          <p14:tracePt t="40134" x="4705350" y="4322763"/>
          <p14:tracePt t="40142" x="4721225" y="4346575"/>
          <p14:tracePt t="40151" x="4729163" y="4386263"/>
          <p14:tracePt t="40155" x="4745038" y="4418013"/>
          <p14:tracePt t="40163" x="4752975" y="4441825"/>
          <p14:tracePt t="40171" x="4760913" y="4481513"/>
          <p14:tracePt t="40179" x="4768850" y="4521200"/>
          <p14:tracePt t="40187" x="4776788" y="4545013"/>
          <p14:tracePt t="40196" x="4784725" y="4584700"/>
          <p14:tracePt t="40205" x="4784725" y="4608513"/>
          <p14:tracePt t="40218" x="4792663" y="4633913"/>
          <p14:tracePt t="40223" x="4792663" y="4657725"/>
          <p14:tracePt t="40230" x="4792663" y="4681538"/>
          <p14:tracePt t="40235" x="4792663" y="4705350"/>
          <p14:tracePt t="40244" x="4792663" y="4721225"/>
          <p14:tracePt t="40251" x="4792663" y="4737100"/>
          <p14:tracePt t="40261" x="4792663" y="4752975"/>
          <p14:tracePt t="40266" x="4784725" y="4776788"/>
          <p14:tracePt t="40277" x="4784725" y="4792663"/>
          <p14:tracePt t="40283" x="4784725" y="4816475"/>
          <p14:tracePt t="40295" x="4776788" y="4840288"/>
          <p14:tracePt t="40299" x="4776788" y="4864100"/>
          <p14:tracePt t="40308" x="4776788" y="4887913"/>
          <p14:tracePt t="40315" x="4776788" y="4919663"/>
          <p14:tracePt t="40322" x="4776788" y="4935538"/>
          <p14:tracePt t="40331" x="4776788" y="4951413"/>
          <p14:tracePt t="40340" x="4776788" y="4976813"/>
          <p14:tracePt t="40346" x="4776788" y="4984750"/>
          <p14:tracePt t="40355" x="4776788" y="4992688"/>
          <p14:tracePt t="40362" x="4776788" y="5008563"/>
          <p14:tracePt t="40371" x="4768850" y="5016500"/>
          <p14:tracePt t="40387" x="4768850" y="5024438"/>
          <p14:tracePt t="40402" x="4768850" y="5032375"/>
          <p14:tracePt t="40418" x="4760913" y="5048250"/>
          <p14:tracePt t="40433" x="4760913" y="5056188"/>
          <p14:tracePt t="40437" x="4760913" y="5064125"/>
          <p14:tracePt t="40446" x="4760913" y="5072063"/>
          <p14:tracePt t="40451" x="4760913" y="5080000"/>
          <p14:tracePt t="40461" x="4760913" y="5087938"/>
          <p14:tracePt t="40469" x="4760913" y="5103813"/>
          <p14:tracePt t="40484" x="4752975" y="5111750"/>
          <p14:tracePt t="40495" x="4752975" y="5119688"/>
          <p14:tracePt t="40499" x="4752975" y="5127625"/>
          <p14:tracePt t="40515" x="4752975" y="5135563"/>
          <p14:tracePt t="40539" x="4752975" y="5143500"/>
          <p14:tracePt t="40563" x="4745038" y="5143500"/>
          <p14:tracePt t="40579" x="4745038" y="5151438"/>
          <p14:tracePt t="40595" x="4737100" y="5159375"/>
          <p14:tracePt t="40611" x="4737100" y="5175250"/>
          <p14:tracePt t="40725" x="4729163" y="5175250"/>
          <p14:tracePt t="40869" x="4729163" y="5183188"/>
          <p14:tracePt t="40874" x="4729163" y="5199063"/>
          <p14:tracePt t="40882" x="4721225" y="5207000"/>
          <p14:tracePt t="40894" x="4713288" y="5214938"/>
          <p14:tracePt t="40911" x="4705350" y="5246688"/>
          <p14:tracePt t="40914" x="4705350" y="5254625"/>
          <p14:tracePt t="40922" x="4705350" y="5262563"/>
          <p14:tracePt t="40930" x="4705350" y="5270500"/>
          <p14:tracePt t="40946" x="4705350" y="5278438"/>
          <p14:tracePt t="40963" x="4705350" y="5286375"/>
          <p14:tracePt t="41093" x="4705350" y="5294313"/>
          <p14:tracePt t="43424" x="4689475" y="5302250"/>
          <p14:tracePt t="43431" x="4673600" y="5302250"/>
          <p14:tracePt t="43434" x="4657725" y="5310188"/>
          <p14:tracePt t="43444" x="4624388" y="5319713"/>
          <p14:tracePt t="43450" x="4576763" y="5327650"/>
          <p14:tracePt t="43460" x="4537075" y="5343525"/>
          <p14:tracePt t="43467" x="4481513" y="5351463"/>
          <p14:tracePt t="43477" x="4425950" y="5359400"/>
          <p14:tracePt t="43483" x="4362450" y="5375275"/>
          <p14:tracePt t="43494" x="4298950" y="5375275"/>
          <p14:tracePt t="43498" x="4225925" y="5383213"/>
          <p14:tracePt t="43510" x="4170363" y="5391150"/>
          <p14:tracePt t="43514" x="4122738" y="5399088"/>
          <p14:tracePt t="43523" x="4067175" y="5399088"/>
          <p14:tracePt t="43531" x="4019550" y="5407025"/>
          <p14:tracePt t="43539" x="3987800" y="5407025"/>
          <p14:tracePt t="43547" x="3948113" y="5414963"/>
          <p14:tracePt t="43557" x="3906838" y="5414963"/>
          <p14:tracePt t="43567" x="3875088" y="5422900"/>
          <p14:tracePt t="43572" x="3835400" y="5422900"/>
          <p14:tracePt t="43579" x="3787775" y="5422900"/>
          <p14:tracePt t="43587" x="3748088" y="5422900"/>
          <p14:tracePt t="43596" x="3692525" y="5422900"/>
          <p14:tracePt t="43603" x="3652838" y="5422900"/>
          <p14:tracePt t="43612" x="3595688" y="5422900"/>
          <p14:tracePt t="43618" x="3540125" y="5422900"/>
          <p14:tracePt t="43628" x="3484563" y="5422900"/>
          <p14:tracePt t="43635" x="3429000" y="5414963"/>
          <p14:tracePt t="43644" x="3381375" y="5414963"/>
          <p14:tracePt t="43651" x="3317875" y="5407025"/>
          <p14:tracePt t="43665" x="3252788" y="5407025"/>
          <p14:tracePt t="43673" x="3197225" y="5399088"/>
          <p14:tracePt t="43680" x="3141663" y="5399088"/>
          <p14:tracePt t="43683" x="3086100" y="5391150"/>
          <p14:tracePt t="43699" x="2974975" y="5383213"/>
          <p14:tracePt t="43707" x="2935288" y="5383213"/>
          <p14:tracePt t="43715" x="2878138" y="5383213"/>
          <p14:tracePt t="43723" x="2830513" y="5383213"/>
          <p14:tracePt t="43730" x="2774950" y="5383213"/>
          <p14:tracePt t="43739" x="2727325" y="5383213"/>
          <p14:tracePt t="43746" x="2687638" y="5383213"/>
          <p14:tracePt t="43755" x="2655888" y="5383213"/>
          <p14:tracePt t="43762" x="2608263" y="5383213"/>
          <p14:tracePt t="43771" x="2576513" y="5383213"/>
          <p14:tracePt t="43779" x="2543175" y="5383213"/>
          <p14:tracePt t="43786" x="2503488" y="5391150"/>
          <p14:tracePt t="43795" x="2471738" y="5391150"/>
          <p14:tracePt t="43802" x="2439988" y="5399088"/>
          <p14:tracePt t="43812" x="2408238" y="5399088"/>
          <p14:tracePt t="43818" x="2360613" y="5399088"/>
          <p14:tracePt t="43828" x="2328863" y="5407025"/>
          <p14:tracePt t="43835" x="2297113" y="5414963"/>
          <p14:tracePt t="43843" x="2273300" y="5422900"/>
          <p14:tracePt t="43851" x="2241550" y="5422900"/>
          <p14:tracePt t="43864" x="2208213" y="5422900"/>
          <p14:tracePt t="43868" x="2176463" y="5422900"/>
          <p14:tracePt t="43876" x="2144713" y="5430838"/>
          <p14:tracePt t="43882" x="2120900" y="5438775"/>
          <p14:tracePt t="43894" x="2089150" y="5438775"/>
          <p14:tracePt t="43899" x="2057400" y="5438775"/>
          <p14:tracePt t="43911" x="2017713" y="5446713"/>
          <p14:tracePt t="43914" x="1985963" y="5446713"/>
          <p14:tracePt t="43924" x="1962150" y="5454650"/>
          <p14:tracePt t="43936" x="1922463" y="5454650"/>
          <p14:tracePt t="43940" x="1898650" y="5454650"/>
          <p14:tracePt t="43946" x="1865313" y="5462588"/>
          <p14:tracePt t="43954" x="1841500" y="5462588"/>
          <p14:tracePt t="43963" x="1809750" y="5462588"/>
          <p14:tracePt t="43973" x="1785938" y="5462588"/>
          <p14:tracePt t="43983" x="1762125" y="5470525"/>
          <p14:tracePt t="43987" x="1746250" y="5470525"/>
          <p14:tracePt t="43996" x="1722438" y="5470525"/>
          <p14:tracePt t="44003" x="1714500" y="5470525"/>
          <p14:tracePt t="44012" x="1698625" y="5478463"/>
          <p14:tracePt t="44019" x="1682750" y="5478463"/>
          <p14:tracePt t="44028" x="1674813" y="5478463"/>
          <p14:tracePt t="44035" x="1666875" y="5478463"/>
          <p14:tracePt t="44044" x="1651000" y="5478463"/>
          <p14:tracePt t="44050" x="1643063" y="5478463"/>
          <p14:tracePt t="44068" x="1627188" y="5478463"/>
          <p14:tracePt t="44079" x="1611313" y="5478463"/>
          <p14:tracePt t="44083" x="1603375" y="5486400"/>
          <p14:tracePt t="44094" x="1595438" y="5486400"/>
          <p14:tracePt t="44107" x="1579563" y="5486400"/>
          <p14:tracePt t="44115" x="1571625" y="5486400"/>
          <p14:tracePt t="44123" x="1563688" y="5486400"/>
          <p14:tracePt t="44131" x="1555750" y="5486400"/>
          <p14:tracePt t="44139" x="1547813" y="5486400"/>
          <p14:tracePt t="44147" x="1538288" y="5486400"/>
          <p14:tracePt t="44155" x="1530350" y="5486400"/>
          <p14:tracePt t="44163" x="1514475" y="5486400"/>
          <p14:tracePt t="44179" x="1498600" y="5486400"/>
          <p14:tracePt t="44186" x="1490663" y="5486400"/>
          <p14:tracePt t="44196" x="1482725" y="5486400"/>
          <p14:tracePt t="44205" x="1474788" y="5486400"/>
          <p14:tracePt t="44216" x="1458913" y="5494338"/>
          <p14:tracePt t="44233" x="1450975" y="5494338"/>
          <p14:tracePt t="44260" x="1443038" y="5502275"/>
          <p14:tracePt t="44283" x="1435100" y="5510213"/>
          <p14:tracePt t="44477" x="1443038" y="5510213"/>
          <p14:tracePt t="44491" x="1458913" y="5502275"/>
          <p14:tracePt t="44507" x="1466850" y="5502275"/>
          <p14:tracePt t="44531" x="1482725" y="5502275"/>
          <p14:tracePt t="44547" x="1490663" y="5502275"/>
          <p14:tracePt t="44563" x="1498600" y="5502275"/>
          <p14:tracePt t="44571" x="1506538" y="5502275"/>
          <p14:tracePt t="44578" x="1514475" y="5502275"/>
          <p14:tracePt t="44595" x="1530350" y="5502275"/>
          <p14:tracePt t="44604" x="1547813" y="5502275"/>
          <p14:tracePt t="44612" x="1563688" y="5502275"/>
          <p14:tracePt t="44619" x="1571625" y="5502275"/>
          <p14:tracePt t="44628" x="1587500" y="5510213"/>
          <p14:tracePt t="44634" x="1611313" y="5510213"/>
          <p14:tracePt t="44644" x="1635125" y="5510213"/>
          <p14:tracePt t="44650" x="1658938" y="5510213"/>
          <p14:tracePt t="44661" x="1682750" y="5510213"/>
          <p14:tracePt t="44667" x="1714500" y="5510213"/>
          <p14:tracePt t="44677" x="1738313" y="5518150"/>
          <p14:tracePt t="44683" x="1770063" y="5518150"/>
          <p14:tracePt t="44701" x="1817688" y="5526088"/>
          <p14:tracePt t="44716" x="1841500" y="5526088"/>
          <p14:tracePt t="44723" x="1849438" y="5526088"/>
          <p14:tracePt t="44730" x="1857375" y="5526088"/>
          <p14:tracePt t="44747" x="1873250" y="5526088"/>
          <p14:tracePt t="44755" x="1881188" y="5526088"/>
          <p14:tracePt t="44771" x="1898650" y="5526088"/>
          <p14:tracePt t="44779" x="1906588" y="5526088"/>
          <p14:tracePt t="44787" x="1922463" y="5526088"/>
          <p14:tracePt t="44796" x="1938338" y="5526088"/>
          <p14:tracePt t="44803" x="1954213" y="5518150"/>
          <p14:tracePt t="44813" x="1970088" y="5518150"/>
          <p14:tracePt t="44818" x="1985963" y="5510213"/>
          <p14:tracePt t="44828" x="2009775" y="5510213"/>
          <p14:tracePt t="44834" x="2033588" y="5502275"/>
          <p14:tracePt t="44843" x="2049463" y="5502275"/>
          <p14:tracePt t="44851" x="2073275" y="5502275"/>
          <p14:tracePt t="44861" x="2089150" y="5502275"/>
          <p14:tracePt t="44866" x="2105025" y="5502275"/>
          <p14:tracePt t="44877" x="2112963" y="5502275"/>
          <p14:tracePt t="44883" x="2136775" y="5502275"/>
          <p14:tracePt t="44894" x="2152650" y="5502275"/>
          <p14:tracePt t="44899" x="2168525" y="5502275"/>
          <p14:tracePt t="44911" x="2176463" y="5502275"/>
          <p14:tracePt t="44914" x="2192338" y="5502275"/>
          <p14:tracePt t="44922" x="2200275" y="5502275"/>
          <p14:tracePt t="44931" x="2224088" y="5502275"/>
          <p14:tracePt t="44942" x="2241550" y="5502275"/>
          <p14:tracePt t="44953" x="2265363" y="5502275"/>
          <p14:tracePt t="44957" x="2273300" y="5502275"/>
          <p14:tracePt t="44964" x="2297113" y="5502275"/>
          <p14:tracePt t="44971" x="2312988" y="5502275"/>
          <p14:tracePt t="44979" x="2336800" y="5502275"/>
          <p14:tracePt t="44986" x="2360613" y="5502275"/>
          <p14:tracePt t="44996" x="2384425" y="5510213"/>
          <p14:tracePt t="45002" x="2400300" y="5510213"/>
          <p14:tracePt t="45013" x="2424113" y="5510213"/>
          <p14:tracePt t="45020" x="2447925" y="5510213"/>
          <p14:tracePt t="45033" x="2463800" y="5518150"/>
          <p14:tracePt t="45037" x="2479675" y="5518150"/>
          <p14:tracePt t="45046" x="2495550" y="5518150"/>
          <p14:tracePt t="45051" x="2511425" y="5518150"/>
          <p14:tracePt t="45061" x="2527300" y="5518150"/>
          <p14:tracePt t="45067" x="2535238" y="5518150"/>
          <p14:tracePt t="45077" x="2543175" y="5518150"/>
          <p14:tracePt t="45082" x="2551113" y="5518150"/>
          <p14:tracePt t="45094" x="2566988" y="5518150"/>
          <p14:tracePt t="45098" x="2584450" y="5518150"/>
          <p14:tracePt t="45109" x="2592388" y="5526088"/>
          <p14:tracePt t="45115" x="2600325" y="5526088"/>
          <p14:tracePt t="45123" x="2624138" y="5526088"/>
          <p14:tracePt t="45131" x="2640013" y="5526088"/>
          <p14:tracePt t="45138" x="2647950" y="5526088"/>
          <p14:tracePt t="45147" x="2671763" y="5526088"/>
          <p14:tracePt t="45155" x="2687638" y="5526088"/>
          <p14:tracePt t="45162" x="2711450" y="5526088"/>
          <p14:tracePt t="45171" x="2727325" y="5526088"/>
          <p14:tracePt t="45179" x="2751138" y="5526088"/>
          <p14:tracePt t="45186" x="2767013" y="5526088"/>
          <p14:tracePt t="45196" x="2790825" y="5526088"/>
          <p14:tracePt t="45202" x="2814638" y="5526088"/>
          <p14:tracePt t="45212" x="2830513" y="5526088"/>
          <p14:tracePt t="45218" x="2846388" y="5526088"/>
          <p14:tracePt t="45228" x="2862263" y="5526088"/>
          <p14:tracePt t="45235" x="2878138" y="5518150"/>
          <p14:tracePt t="45244" x="2886075" y="5518150"/>
          <p14:tracePt t="45251" x="2909888" y="5518150"/>
          <p14:tracePt t="45262" x="2927350" y="5518150"/>
          <p14:tracePt t="45266" x="2935288" y="5510213"/>
          <p14:tracePt t="45276" x="2959100" y="5510213"/>
          <p14:tracePt t="45283" x="2974975" y="5502275"/>
          <p14:tracePt t="45293" x="2990850" y="5502275"/>
          <p14:tracePt t="45299" x="3014663" y="5502275"/>
          <p14:tracePt t="45307" x="3030538" y="5502275"/>
          <p14:tracePt t="45315" x="3038475" y="5494338"/>
          <p14:tracePt t="45322" x="3062288" y="5486400"/>
          <p14:tracePt t="45331" x="3078163" y="5478463"/>
          <p14:tracePt t="45338" x="3101975" y="5478463"/>
          <p14:tracePt t="45346" x="3117850" y="5470525"/>
          <p14:tracePt t="45354" x="3125788" y="5462588"/>
          <p14:tracePt t="45362" x="3141663" y="5462588"/>
          <p14:tracePt t="45371" x="3149600" y="5454650"/>
          <p14:tracePt t="45379" x="3157538" y="5454650"/>
          <p14:tracePt t="45387" x="3165475" y="5454650"/>
          <p14:tracePt t="45395" x="3173413" y="5446713"/>
          <p14:tracePt t="45403" x="3181350" y="5446713"/>
          <p14:tracePt t="45413" x="3197225" y="5446713"/>
          <p14:tracePt t="45419" x="3205163" y="5446713"/>
          <p14:tracePt t="45428" x="3213100" y="5446713"/>
          <p14:tracePt t="45434" x="3228975" y="5446713"/>
          <p14:tracePt t="45443" x="3236913" y="5438775"/>
          <p14:tracePt t="45451" x="3244850" y="5438775"/>
          <p14:tracePt t="45462" x="3262313" y="5438775"/>
          <p14:tracePt t="45466" x="3286125" y="5430838"/>
          <p14:tracePt t="45477" x="3302000" y="5430838"/>
          <p14:tracePt t="45482" x="3317875" y="5430838"/>
          <p14:tracePt t="45494" x="3341688" y="5422900"/>
          <p14:tracePt t="45499" x="3365500" y="5422900"/>
          <p14:tracePt t="45507" x="3381375" y="5422900"/>
          <p14:tracePt t="45514" x="3405188" y="5414963"/>
          <p14:tracePt t="45523" x="3421063" y="5414963"/>
          <p14:tracePt t="45531" x="3436938" y="5407025"/>
          <p14:tracePt t="45538" x="3452813" y="5407025"/>
          <p14:tracePt t="45547" x="3468688" y="5407025"/>
          <p14:tracePt t="45555" x="3476625" y="5407025"/>
          <p14:tracePt t="45562" x="3484563" y="5407025"/>
          <p14:tracePt t="45573" x="3500438" y="5407025"/>
          <p14:tracePt t="45586" x="3508375" y="5407025"/>
          <p14:tracePt t="45591" x="3516313" y="5407025"/>
          <p14:tracePt t="45603" x="3524250" y="5407025"/>
          <p14:tracePt t="45612" x="3532188" y="5407025"/>
          <p14:tracePt t="45619" x="3540125" y="5407025"/>
          <p14:tracePt t="45628" x="3548063" y="5407025"/>
          <p14:tracePt t="45635" x="3563938" y="5407025"/>
          <p14:tracePt t="45643" x="3571875" y="5407025"/>
          <p14:tracePt t="45651" x="3579813" y="5407025"/>
          <p14:tracePt t="45661" x="3595688" y="5407025"/>
          <p14:tracePt t="45669" x="3605213" y="5407025"/>
          <p14:tracePt t="45682" x="3613150" y="5407025"/>
          <p14:tracePt t="45685" x="3621088" y="5407025"/>
          <p14:tracePt t="45696" x="3636963" y="5407025"/>
          <p14:tracePt t="45699" x="3652838" y="5399088"/>
          <p14:tracePt t="45706" x="3660775" y="5399088"/>
          <p14:tracePt t="45715" x="3668713" y="5399088"/>
          <p14:tracePt t="45724" x="3684588" y="5399088"/>
          <p14:tracePt t="45731" x="3692525" y="5399088"/>
          <p14:tracePt t="45739" x="3700463" y="5399088"/>
          <p14:tracePt t="45747" x="3716338" y="5399088"/>
          <p14:tracePt t="45755" x="3724275" y="5399088"/>
          <p14:tracePt t="45763" x="3732213" y="5399088"/>
          <p14:tracePt t="45773" x="3740150" y="5399088"/>
          <p14:tracePt t="45783" x="3748088" y="5399088"/>
          <p14:tracePt t="45791" x="3756025" y="5399088"/>
          <p14:tracePt t="45798" x="3771900" y="5399088"/>
          <p14:tracePt t="45804" x="3787775" y="5399088"/>
          <p14:tracePt t="45812" x="3795713" y="5399088"/>
          <p14:tracePt t="45819" x="3803650" y="5399088"/>
          <p14:tracePt t="45828" x="3819525" y="5391150"/>
          <p14:tracePt t="45835" x="3827463" y="5391150"/>
          <p14:tracePt t="45843" x="3835400" y="5391150"/>
          <p14:tracePt t="45851" x="3843338" y="5391150"/>
          <p14:tracePt t="45868" x="3851275" y="5383213"/>
          <p14:tracePt t="45879" x="3859213" y="5383213"/>
          <p14:tracePt t="45895" x="3867150" y="5383213"/>
          <p14:tracePt t="45911" x="3875088" y="5383213"/>
          <p14:tracePt t="45914" x="3890963" y="5383213"/>
          <p14:tracePt t="45924" x="3898900" y="5383213"/>
          <p14:tracePt t="45931" x="3906838" y="5383213"/>
          <p14:tracePt t="45939" x="3914775" y="5383213"/>
          <p14:tracePt t="45955" x="3922713" y="5375275"/>
          <p14:tracePt t="45963" x="3930650" y="5375275"/>
          <p14:tracePt t="45971" x="3948113" y="5375275"/>
          <p14:tracePt t="45987" x="3956050" y="5375275"/>
          <p14:tracePt t="45996" x="3963988" y="5375275"/>
          <p14:tracePt t="46003" x="3971925" y="5375275"/>
          <p14:tracePt t="46018" x="3979863" y="5375275"/>
          <p14:tracePt t="46035" x="3987800" y="5375275"/>
          <p14:tracePt t="46043" x="4003675" y="5375275"/>
          <p14:tracePt t="46051" x="4011613" y="5367338"/>
          <p14:tracePt t="46060" x="4019550" y="5367338"/>
          <p14:tracePt t="46066" x="4035425" y="5367338"/>
          <p14:tracePt t="46077" x="4043363" y="5359400"/>
          <p14:tracePt t="46083" x="4059238" y="5359400"/>
          <p14:tracePt t="46101" x="4090988" y="5359400"/>
          <p14:tracePt t="46107" x="4106863" y="5359400"/>
          <p14:tracePt t="46115" x="4122738" y="5351463"/>
          <p14:tracePt t="46123" x="4138613" y="5351463"/>
          <p14:tracePt t="46131" x="4146550" y="5351463"/>
          <p14:tracePt t="46141" x="4162425" y="5351463"/>
          <p14:tracePt t="46151" x="4170363" y="5351463"/>
          <p14:tracePt t="46156" x="4178300" y="5351463"/>
          <p14:tracePt t="46165" x="4194175" y="5351463"/>
          <p14:tracePt t="46171" x="4202113" y="5351463"/>
          <p14:tracePt t="46179" x="4202113" y="5343525"/>
          <p14:tracePt t="46186" x="4217988" y="5343525"/>
          <p14:tracePt t="46196" x="4225925" y="5343525"/>
          <p14:tracePt t="46212" x="4233863" y="5343525"/>
          <p14:tracePt t="46219" x="4241800" y="5343525"/>
          <p14:tracePt t="46235" x="4257675" y="5343525"/>
          <p14:tracePt t="46251" x="4265613" y="5335588"/>
          <p14:tracePt t="46267" x="4273550" y="5327650"/>
          <p14:tracePt t="46283" x="4281488" y="5327650"/>
          <p14:tracePt t="46295" x="4291013" y="5327650"/>
          <p14:tracePt t="46309" x="4306888" y="5327650"/>
          <p14:tracePt t="46323" x="4314825" y="5319713"/>
          <p14:tracePt t="46339" x="4330700" y="5310188"/>
          <p14:tracePt t="46355" x="4338638" y="5310188"/>
          <p14:tracePt t="46379" x="4346575" y="5310188"/>
          <p14:tracePt t="46389" x="4354513" y="5310188"/>
          <p14:tracePt t="46400" x="4362450" y="5310188"/>
          <p14:tracePt t="46405" x="4378325" y="5302250"/>
          <p14:tracePt t="46413" x="4394200" y="5302250"/>
          <p14:tracePt t="46418" x="4402138" y="5302250"/>
          <p14:tracePt t="46435" x="4418013" y="5302250"/>
          <p14:tracePt t="46443" x="4425950" y="5302250"/>
          <p14:tracePt t="46450" x="4433888" y="5302250"/>
          <p14:tracePt t="46461" x="4449763" y="5294313"/>
          <p14:tracePt t="46467" x="4457700" y="5294313"/>
          <p14:tracePt t="46483" x="4473575" y="5294313"/>
          <p14:tracePt t="46499" x="4481513" y="5294313"/>
          <p14:tracePt t="46515" x="4497388" y="5286375"/>
          <p14:tracePt t="46531" x="4505325" y="5278438"/>
          <p14:tracePt t="46539" x="4513263" y="5278438"/>
          <p14:tracePt t="46546" x="4521200" y="5278438"/>
          <p14:tracePt t="46555" x="4529138" y="5278438"/>
          <p14:tracePt t="46571" x="4537075" y="5278438"/>
          <p14:tracePt t="46579" x="4545013" y="5278438"/>
          <p14:tracePt t="46603" x="4552950" y="5270500"/>
          <p14:tracePt t="46676" x="4560888" y="5270500"/>
          <p14:tracePt t="46682" x="4568825" y="5270500"/>
          <p14:tracePt t="46691" x="4576763" y="5270500"/>
          <p14:tracePt t="46699" x="4584700" y="5270500"/>
          <p14:tracePt t="46715" x="4600575" y="5270500"/>
          <p14:tracePt t="48429" x="4608513" y="5254625"/>
          <p14:tracePt t="48679" x="4608513" y="5270500"/>
          <p14:tracePt t="48683" x="4608513" y="5278438"/>
          <p14:tracePt t="48690" x="4608513" y="5286375"/>
          <p14:tracePt t="48853" x="4616450" y="5286375"/>
          <p14:tracePt t="48869" x="4624388" y="5286375"/>
          <p14:tracePt t="48878" x="4633913" y="5286375"/>
          <p14:tracePt t="48887" x="4649788" y="5278438"/>
          <p14:tracePt t="48895" x="4673600" y="5270500"/>
          <p14:tracePt t="48911" x="4721225" y="5254625"/>
          <p14:tracePt t="48914" x="4745038" y="5238750"/>
          <p14:tracePt t="48923" x="4792663" y="5238750"/>
          <p14:tracePt t="48931" x="4840288" y="5222875"/>
          <p14:tracePt t="48939" x="4903788" y="5191125"/>
          <p14:tracePt t="48947" x="4992688" y="5151438"/>
          <p14:tracePt t="48954" x="5080000" y="5103813"/>
          <p14:tracePt t="48963" x="5183188" y="5048250"/>
          <p14:tracePt t="48971" x="5270500" y="4992688"/>
          <p14:tracePt t="48980" x="5375275" y="4911725"/>
          <p14:tracePt t="48986" x="5494338" y="4832350"/>
          <p14:tracePt t="48995" x="5581650" y="4768850"/>
          <p14:tracePt t="49003" x="5670550" y="4705350"/>
          <p14:tracePt t="49012" x="5749925" y="4649788"/>
          <p14:tracePt t="49018" x="5829300" y="4600575"/>
          <p14:tracePt t="49028" x="5908675" y="4552950"/>
          <p14:tracePt t="49035" x="5972175" y="4521200"/>
          <p14:tracePt t="49044" x="6029325" y="4497388"/>
          <p14:tracePt t="49050" x="6076950" y="4473575"/>
          <p14:tracePt t="49060" x="6124575" y="4449763"/>
          <p14:tracePt t="49066" x="6164263" y="4425950"/>
          <p14:tracePt t="49076" x="6188075" y="4410075"/>
          <p14:tracePt t="49083" x="6203950" y="4402138"/>
          <p14:tracePt t="49094" x="6211888" y="4394200"/>
          <p14:tracePt t="49186" x="6219825" y="4394200"/>
          <p14:tracePt t="49327" x="6219825" y="4402138"/>
          <p14:tracePt t="49341" x="6227763" y="4410075"/>
          <p14:tracePt t="49354" x="6227763" y="4418013"/>
          <p14:tracePt t="50717" x="6227763" y="4425950"/>
          <p14:tracePt t="50724" x="6227763" y="4441825"/>
          <p14:tracePt t="50731" x="6227763" y="4465638"/>
          <p14:tracePt t="50739" x="6227763" y="4489450"/>
          <p14:tracePt t="50747" x="6227763" y="4513263"/>
          <p14:tracePt t="50755" x="6219825" y="4545013"/>
          <p14:tracePt t="50763" x="6203950" y="4592638"/>
          <p14:tracePt t="50771" x="6188075" y="4641850"/>
          <p14:tracePt t="50779" x="6164263" y="4689475"/>
          <p14:tracePt t="50788" x="6148388" y="4721225"/>
          <p14:tracePt t="50796" x="6124575" y="4768850"/>
          <p14:tracePt t="50805" x="6108700" y="4800600"/>
          <p14:tracePt t="50816" x="6100763" y="4840288"/>
          <p14:tracePt t="50821" x="6084888" y="4879975"/>
          <p14:tracePt t="50831" x="6069013" y="4911725"/>
          <p14:tracePt t="50835" x="6053138" y="4951413"/>
          <p14:tracePt t="50844" x="6045200" y="4976813"/>
          <p14:tracePt t="50851" x="6037263" y="5008563"/>
          <p14:tracePt t="50866" x="6029325" y="5032375"/>
          <p14:tracePt t="50868" x="6013450" y="5056188"/>
          <p14:tracePt t="50878" x="6013450" y="5080000"/>
          <p14:tracePt t="50883" x="6005513" y="5095875"/>
          <p14:tracePt t="50893" x="5995988" y="5103813"/>
          <p14:tracePt t="50911" x="5988050" y="5143500"/>
          <p14:tracePt t="50915" x="5988050" y="5167313"/>
          <p14:tracePt t="50923" x="5988050" y="5191125"/>
          <p14:tracePt t="50931" x="5980113" y="5207000"/>
          <p14:tracePt t="50939" x="5980113" y="5222875"/>
          <p14:tracePt t="50946" x="5980113" y="5238750"/>
          <p14:tracePt t="50959" x="5988050" y="5254625"/>
          <p14:tracePt t="50970" x="5995988" y="5278438"/>
          <p14:tracePt t="50978" x="6021388" y="5310188"/>
          <p14:tracePt t="50984" x="6037263" y="5335588"/>
          <p14:tracePt t="50988" x="6076950" y="5367338"/>
          <p14:tracePt t="50995" x="6124575" y="5391150"/>
          <p14:tracePt t="51002" x="6180138" y="5422900"/>
          <p14:tracePt t="51011" x="6227763" y="5438775"/>
          <p14:tracePt t="51019" x="6291263" y="5454650"/>
          <p14:tracePt t="51028" x="6372225" y="5462588"/>
          <p14:tracePt t="51035" x="6435725" y="5470525"/>
          <p14:tracePt t="51043" x="6523038" y="5478463"/>
          <p14:tracePt t="51051" x="6594475" y="5494338"/>
          <p14:tracePt t="51061" x="6681788" y="5494338"/>
          <p14:tracePt t="51067" x="6754813" y="5494338"/>
          <p14:tracePt t="51084" x="6889750" y="5494338"/>
          <p14:tracePt t="51097" x="6977063" y="5494338"/>
          <p14:tracePt t="51101" x="7042150" y="5494338"/>
          <p14:tracePt t="51115" x="7192963" y="5478463"/>
          <p14:tracePt t="51124" x="7280275" y="5478463"/>
          <p14:tracePt t="51132" x="7359650" y="5470525"/>
          <p14:tracePt t="51139" x="7440613" y="5462588"/>
          <p14:tracePt t="51147" x="7527925" y="5454650"/>
          <p14:tracePt t="51155" x="7599363" y="5446713"/>
          <p14:tracePt t="51163" x="7662863" y="5446713"/>
          <p14:tracePt t="51171" x="7727950" y="5438775"/>
          <p14:tracePt t="51180" x="7783513" y="5430838"/>
          <p14:tracePt t="51187" x="7823200" y="5430838"/>
          <p14:tracePt t="51195" x="7870825" y="5422900"/>
          <p14:tracePt t="51203" x="7894638" y="5422900"/>
          <p14:tracePt t="51216" x="7918450" y="5422900"/>
          <p14:tracePt t="51220" x="7926388" y="5422900"/>
          <p14:tracePt t="51230" x="7942263" y="5422900"/>
          <p14:tracePt t="51476" x="7942263" y="5407025"/>
          <p14:tracePt t="51492" x="7942263" y="5391150"/>
          <p14:tracePt t="51498" x="7942263" y="5383213"/>
          <p14:tracePt t="51515" x="7942263" y="5367338"/>
          <p14:tracePt t="51523" x="7942263" y="5351463"/>
          <p14:tracePt t="51531" x="7942263" y="5335588"/>
          <p14:tracePt t="51539" x="7942263" y="5319713"/>
          <p14:tracePt t="51546" x="7934325" y="5302250"/>
          <p14:tracePt t="51555" x="7934325" y="5278438"/>
          <p14:tracePt t="51562" x="7934325" y="5254625"/>
          <p14:tracePt t="51570" x="7926388" y="5207000"/>
          <p14:tracePt t="51579" x="7918450" y="5167313"/>
          <p14:tracePt t="51586" x="7910513" y="5119688"/>
          <p14:tracePt t="51596" x="7894638" y="5056188"/>
          <p14:tracePt t="51605" x="7886700" y="4976813"/>
          <p14:tracePt t="51620" x="7854950" y="4784725"/>
          <p14:tracePt t="51629" x="7831138" y="4665663"/>
          <p14:tracePt t="51635" x="7799388" y="4552950"/>
          <p14:tracePt t="51643" x="7775575" y="4433888"/>
          <p14:tracePt t="51651" x="7751763" y="4338638"/>
          <p14:tracePt t="51660" x="7727950" y="4233863"/>
          <p14:tracePt t="51669" x="7702550" y="4138613"/>
          <p14:tracePt t="51682" x="7686675" y="4067175"/>
          <p14:tracePt t="51685" x="7670800" y="3995738"/>
          <p14:tracePt t="51695" x="7654925" y="3922713"/>
          <p14:tracePt t="51699" x="7639050" y="3867150"/>
          <p14:tracePt t="51710" x="7623175" y="3811588"/>
          <p14:tracePt t="51715" x="7607300" y="3756025"/>
          <p14:tracePt t="51723" x="7591425" y="3708400"/>
          <p14:tracePt t="51731" x="7567613" y="3652838"/>
          <p14:tracePt t="51739" x="7535863" y="3605213"/>
          <p14:tracePt t="51747" x="7504113" y="3556000"/>
          <p14:tracePt t="51754" x="7456488" y="3492500"/>
          <p14:tracePt t="51763" x="7416800" y="3444875"/>
          <p14:tracePt t="51771" x="7377113" y="3397250"/>
          <p14:tracePt t="51779" x="7335838" y="3349625"/>
          <p14:tracePt t="51787" x="7304088" y="3302000"/>
          <p14:tracePt t="51796" x="7280275" y="3262313"/>
          <p14:tracePt t="51802" x="7248525" y="3213100"/>
          <p14:tracePt t="51812" x="7232650" y="3181350"/>
          <p14:tracePt t="51819" x="7216775" y="3133725"/>
          <p14:tracePt t="51828" x="7200900" y="3094038"/>
          <p14:tracePt t="51835" x="7177088" y="3054350"/>
          <p14:tracePt t="51843" x="7161213" y="3006725"/>
          <p14:tracePt t="51851" x="7145338" y="2967038"/>
          <p14:tracePt t="51867" x="7113588" y="2886075"/>
          <p14:tracePt t="51879" x="7089775" y="2846388"/>
          <p14:tracePt t="51884" x="7073900" y="2798763"/>
          <p14:tracePt t="51894" x="7042150" y="2767013"/>
          <p14:tracePt t="51899" x="7016750" y="2727325"/>
          <p14:tracePt t="51907" x="6977063" y="2679700"/>
          <p14:tracePt t="51915" x="6945313" y="2640013"/>
          <p14:tracePt t="51923" x="6905625" y="2600325"/>
          <p14:tracePt t="51931" x="6865938" y="2566988"/>
          <p14:tracePt t="51939" x="6826250" y="2535238"/>
          <p14:tracePt t="51947" x="6778625" y="2503488"/>
          <p14:tracePt t="51955" x="6746875" y="2487613"/>
          <p14:tracePt t="51963" x="6707188" y="2455863"/>
          <p14:tracePt t="51971" x="6673850" y="2432050"/>
          <p14:tracePt t="51979" x="6650038" y="2416175"/>
          <p14:tracePt t="51986" x="6626225" y="2400300"/>
          <p14:tracePt t="51996" x="6602413" y="2384425"/>
          <p14:tracePt t="52002" x="6586538" y="2368550"/>
          <p14:tracePt t="52012" x="6570663" y="2360613"/>
          <p14:tracePt t="52019" x="6554788" y="2336800"/>
          <p14:tracePt t="52028" x="6530975" y="2328863"/>
          <p14:tracePt t="52035" x="6515100" y="2312988"/>
          <p14:tracePt t="52043" x="6491288" y="2305050"/>
          <p14:tracePt t="52051" x="6459538" y="2281238"/>
          <p14:tracePt t="52060" x="6427788" y="2257425"/>
          <p14:tracePt t="52067" x="6396038" y="2249488"/>
          <p14:tracePt t="52077" x="6364288" y="2233613"/>
          <p14:tracePt t="52083" x="6338888" y="2216150"/>
          <p14:tracePt t="52093" x="6315075" y="2208213"/>
          <p14:tracePt t="52098" x="6291263" y="2200275"/>
          <p14:tracePt t="52110" x="6267450" y="2184400"/>
          <p14:tracePt t="52115" x="6251575" y="2176463"/>
          <p14:tracePt t="52123" x="6243638" y="2168525"/>
          <p14:tracePt t="52131" x="6219825" y="2160588"/>
          <p14:tracePt t="52150" x="6211888" y="2152650"/>
          <p14:tracePt t="52397" x="6211888" y="2144713"/>
          <p14:tracePt t="52403" x="6219825" y="2144713"/>
          <p14:tracePt t="52411" x="6227763" y="2136775"/>
          <p14:tracePt t="52419" x="6251575" y="2136775"/>
          <p14:tracePt t="52428" x="6259513" y="2136775"/>
          <p14:tracePt t="52435" x="6267450" y="2136775"/>
          <p14:tracePt t="52445" x="6283325" y="2136775"/>
          <p14:tracePt t="52451" x="6299200" y="2136775"/>
          <p14:tracePt t="52461" x="6315075" y="2128838"/>
          <p14:tracePt t="52467" x="6338888" y="2120900"/>
          <p14:tracePt t="52477" x="6364288" y="2120900"/>
          <p14:tracePt t="52483" x="6380163" y="2120900"/>
          <p14:tracePt t="52493" x="6403975" y="2112963"/>
          <p14:tracePt t="52499" x="6419850" y="2112963"/>
          <p14:tracePt t="52507" x="6451600" y="2112963"/>
          <p14:tracePt t="52515" x="6483350" y="2112963"/>
          <p14:tracePt t="52523" x="6530975" y="2112963"/>
          <p14:tracePt t="52530" x="6586538" y="2112963"/>
          <p14:tracePt t="52539" x="6626225" y="2112963"/>
          <p14:tracePt t="52546" x="6673850" y="2112963"/>
          <p14:tracePt t="52555" x="6707188" y="2112963"/>
          <p14:tracePt t="52563" x="6754813" y="2112963"/>
          <p14:tracePt t="52573" x="6802438" y="2112963"/>
          <p14:tracePt t="52584" x="6842125" y="2112963"/>
          <p14:tracePt t="52591" x="6889750" y="2112963"/>
          <p14:tracePt t="52598" x="6921500" y="2112963"/>
          <p14:tracePt t="52603" x="6945313" y="2112963"/>
          <p14:tracePt t="52612" x="6961188" y="2112963"/>
          <p14:tracePt t="52619" x="6977063" y="2112963"/>
          <p14:tracePt t="52628" x="6985000" y="2112963"/>
          <p14:tracePt t="52634" x="7000875" y="2120900"/>
          <p14:tracePt t="52643" x="7008813" y="2120900"/>
          <p14:tracePt t="52651" x="7016750" y="2120900"/>
          <p14:tracePt t="52667" x="7034213" y="2120900"/>
          <p14:tracePt t="52683" x="7042150" y="2120900"/>
          <p14:tracePt t="52687" x="7042150" y="2128838"/>
          <p14:tracePt t="52695" x="7058025" y="2128838"/>
          <p14:tracePt t="52714" x="7065963" y="2128838"/>
          <p14:tracePt t="52716" x="7081838" y="2128838"/>
          <p14:tracePt t="52723" x="7089775" y="2128838"/>
          <p14:tracePt t="52731" x="7097713" y="2128838"/>
          <p14:tracePt t="52739" x="7113588" y="2128838"/>
          <p14:tracePt t="52746" x="7113588" y="2136775"/>
          <p14:tracePt t="52803" x="7121525" y="2136775"/>
          <p14:tracePt t="54301" x="7137400" y="2144713"/>
          <p14:tracePt t="54308" x="7161213" y="2144713"/>
          <p14:tracePt t="54315" x="7208838" y="2144713"/>
          <p14:tracePt t="54323" x="7240588" y="2144713"/>
          <p14:tracePt t="54331" x="7280275" y="2144713"/>
          <p14:tracePt t="54339" x="7327900" y="2152650"/>
          <p14:tracePt t="54347" x="7377113" y="2152650"/>
          <p14:tracePt t="54355" x="7424738" y="2152650"/>
          <p14:tracePt t="54362" x="7472363" y="2152650"/>
          <p14:tracePt t="54374" x="7535863" y="2152650"/>
          <p14:tracePt t="54384" x="7599363" y="2152650"/>
          <p14:tracePt t="54388" x="7670800" y="2152650"/>
          <p14:tracePt t="54396" x="7735888" y="2152650"/>
          <p14:tracePt t="54403" x="7799388" y="2144713"/>
          <p14:tracePt t="54412" x="7854950" y="2136775"/>
          <p14:tracePt t="54418" x="7910513" y="2128838"/>
          <p14:tracePt t="54428" x="7966075" y="2120900"/>
          <p14:tracePt t="54434" x="8005763" y="2120900"/>
          <p14:tracePt t="54444" x="8062913" y="2112963"/>
          <p14:tracePt t="54453" x="8110538" y="2105025"/>
          <p14:tracePt t="54468" x="8189913" y="2097088"/>
          <p14:tracePt t="54478" x="8229600" y="2089150"/>
          <p14:tracePt t="54483" x="8261350" y="2089150"/>
          <p14:tracePt t="54494" x="8293100" y="2089150"/>
          <p14:tracePt t="54499" x="8316913" y="2089150"/>
          <p14:tracePt t="54510" x="8332788" y="2081213"/>
          <p14:tracePt t="54515" x="8340725" y="2081213"/>
          <p14:tracePt t="54523" x="8348663" y="2081213"/>
          <p14:tracePt t="54531" x="8364538" y="2073275"/>
          <p14:tracePt t="54539" x="8372475" y="2073275"/>
          <p14:tracePt t="54547" x="8388350" y="2073275"/>
          <p14:tracePt t="54555" x="8405813" y="2073275"/>
          <p14:tracePt t="54563" x="8421688" y="2065338"/>
          <p14:tracePt t="54571" x="8445500" y="2065338"/>
          <p14:tracePt t="54579" x="8453438" y="2065338"/>
          <p14:tracePt t="54587" x="8469313" y="2065338"/>
          <p14:tracePt t="54596" x="8485188" y="2065338"/>
          <p14:tracePt t="54604" x="8501063" y="2065338"/>
          <p14:tracePt t="54612" x="8516938" y="2065338"/>
          <p14:tracePt t="54618" x="8524875" y="2065338"/>
          <p14:tracePt t="54644" x="8540750" y="2057400"/>
          <p14:tracePt t="54675" x="8548688" y="2057400"/>
          <p14:tracePt t="54691" x="8556625" y="2049463"/>
          <p14:tracePt t="54698" x="8564563" y="2049463"/>
          <p14:tracePt t="54708" x="8572500" y="2049463"/>
          <p14:tracePt t="54730" x="8580438" y="2049463"/>
          <p14:tracePt t="54956" x="8572500" y="2049463"/>
          <p14:tracePt t="54964" x="8564563" y="2049463"/>
          <p14:tracePt t="54972" x="8548688" y="2049463"/>
          <p14:tracePt t="54987" x="8540750" y="2049463"/>
          <p14:tracePt t="54996" x="8532813" y="2049463"/>
          <p14:tracePt t="55003" x="8516938" y="2049463"/>
          <p14:tracePt t="55013" x="8509000" y="2049463"/>
          <p14:tracePt t="55021" x="8501063" y="2049463"/>
          <p14:tracePt t="55032" x="8485188" y="2057400"/>
          <p14:tracePt t="55037" x="8461375" y="2057400"/>
          <p14:tracePt t="55043" x="8437563" y="2057400"/>
          <p14:tracePt t="55051" x="8413750" y="2065338"/>
          <p14:tracePt t="55060" x="8388350" y="2065338"/>
          <p14:tracePt t="55067" x="8364538" y="2065338"/>
          <p14:tracePt t="55084" x="8332788" y="2065338"/>
          <p14:tracePt t="55095" x="8324850" y="2065338"/>
          <p14:tracePt t="55261" x="8340725" y="2065338"/>
          <p14:tracePt t="55267" x="8356600" y="2065338"/>
          <p14:tracePt t="55275" x="8380413" y="2065338"/>
          <p14:tracePt t="55283" x="8396288" y="2065338"/>
          <p14:tracePt t="55293" x="8421688" y="2065338"/>
          <p14:tracePt t="55298" x="8453438" y="2065338"/>
          <p14:tracePt t="55310" x="8477250" y="2065338"/>
          <p14:tracePt t="55315" x="8501063" y="2065338"/>
          <p14:tracePt t="55322" x="8524875" y="2065338"/>
          <p14:tracePt t="55331" x="8540750" y="2065338"/>
          <p14:tracePt t="55339" x="8556625" y="2065338"/>
          <p14:tracePt t="55346" x="8572500" y="2065338"/>
          <p14:tracePt t="55355" x="8588375" y="2065338"/>
          <p14:tracePt t="55371" x="8596313" y="2065338"/>
          <p14:tracePt t="56847" x="8596313" y="2073275"/>
          <p14:tracePt t="56860" x="8596313" y="2081213"/>
          <p14:tracePt t="56867" x="8596313" y="2089150"/>
          <p14:tracePt t="56875" x="8596313" y="2097088"/>
          <p14:tracePt t="56908" x="8596313" y="2105025"/>
          <p14:tracePt t="57099" x="8596313" y="2112963"/>
          <p14:tracePt t="57107" x="8596313" y="2120900"/>
          <p14:tracePt t="57123" x="8596313" y="2128838"/>
          <p14:tracePt t="57139" x="8596313" y="2136775"/>
          <p14:tracePt t="57163" x="8596313" y="2144713"/>
          <p14:tracePt t="57445" x="8596313" y="2160588"/>
          <p14:tracePt t="57460" x="8604250" y="2168525"/>
          <p14:tracePt t="57467" x="8612188" y="2176463"/>
          <p14:tracePt t="57475" x="8612188" y="2184400"/>
          <p14:tracePt t="57492" x="8612188" y="2200275"/>
          <p14:tracePt t="57499" x="8620125" y="2208213"/>
          <p14:tracePt t="57511" x="8628063" y="2216150"/>
          <p14:tracePt t="57515" x="8628063" y="2224088"/>
          <p14:tracePt t="57522" x="8636000" y="2233613"/>
          <p14:tracePt t="57531" x="8636000" y="2241550"/>
          <p14:tracePt t="57539" x="8636000" y="2249488"/>
          <p14:tracePt t="57547" x="8651875" y="2257425"/>
          <p14:tracePt t="57554" x="8659813" y="2273300"/>
          <p14:tracePt t="57563" x="8659813" y="2281238"/>
          <p14:tracePt t="57571" x="8667750" y="2297113"/>
          <p14:tracePt t="57580" x="8675688" y="2297113"/>
          <p14:tracePt t="57587" x="8683625" y="2312988"/>
          <p14:tracePt t="57595" x="8691563" y="2320925"/>
          <p14:tracePt t="57603" x="8691563" y="2336800"/>
          <p14:tracePt t="57613" x="8707438" y="2344738"/>
          <p14:tracePt t="57619" x="8715375" y="2368550"/>
          <p14:tracePt t="57628" x="8723313" y="2376488"/>
          <p14:tracePt t="57635" x="8731250" y="2392363"/>
          <p14:tracePt t="57643" x="8748713" y="2408238"/>
          <p14:tracePt t="57651" x="8756650" y="2424113"/>
          <p14:tracePt t="57659" x="8764588" y="2432050"/>
          <p14:tracePt t="57667" x="8772525" y="2447925"/>
          <p14:tracePt t="57676" x="8788400" y="2455863"/>
          <p14:tracePt t="57683" x="8796338" y="2471738"/>
          <p14:tracePt t="57694" x="8812213" y="2487613"/>
          <p14:tracePt t="57699" x="8812213" y="2495550"/>
          <p14:tracePt t="57710" x="8828088" y="2511425"/>
          <p14:tracePt t="57715" x="8836025" y="2511425"/>
          <p14:tracePt t="57724" x="8843963" y="2527300"/>
          <p14:tracePt t="57730" x="8851900" y="2543175"/>
          <p14:tracePt t="57739" x="8859838" y="2551113"/>
          <p14:tracePt t="57747" x="8875713" y="2566988"/>
          <p14:tracePt t="57758" x="8883650" y="2584450"/>
          <p14:tracePt t="57769" x="8891588" y="2592388"/>
          <p14:tracePt t="57773" x="8907463" y="2616200"/>
          <p14:tracePt t="57782" x="8915400" y="2624138"/>
          <p14:tracePt t="57787" x="8923338" y="2640013"/>
          <p14:tracePt t="57795" x="8931275" y="2655888"/>
          <p14:tracePt t="57803" x="8947150" y="2663825"/>
          <p14:tracePt t="57813" x="8955088" y="2679700"/>
          <p14:tracePt t="57819" x="8970963" y="2695575"/>
          <p14:tracePt t="57829" x="8970963" y="2703513"/>
          <p14:tracePt t="57835" x="8986838" y="2719388"/>
          <p14:tracePt t="57845" x="8994775" y="2735263"/>
          <p14:tracePt t="57851" x="9010650" y="2751138"/>
          <p14:tracePt t="57866" x="9026525" y="2767013"/>
          <p14:tracePt t="57873" x="9050338" y="2790825"/>
          <p14:tracePt t="57877" x="9066213" y="2806700"/>
          <p14:tracePt t="57883" x="9082088" y="2822575"/>
          <p14:tracePt t="57893" x="9099550" y="2846388"/>
          <p14:tracePt t="57899" x="9123363" y="2862263"/>
          <p14:tracePt t="57911" x="9131300" y="2870200"/>
          <p14:tracePt t="57915" x="9147175" y="2878138"/>
          <p14:tracePt t="57923" x="9155113" y="2886075"/>
          <p14:tracePt t="57931" x="9163050" y="2894013"/>
          <p14:tracePt t="57942" x="9178925" y="2901950"/>
          <p14:tracePt t="57953" x="9186863" y="2901950"/>
          <p14:tracePt t="57971" x="9194800" y="2901950"/>
          <p14:tracePt t="58052" x="9202738" y="2901950"/>
          <p14:tracePt t="58058" x="9210675" y="2901950"/>
          <p14:tracePt t="58069" x="9226550" y="2894013"/>
          <p14:tracePt t="58085" x="9234488" y="2894013"/>
          <p14:tracePt t="58099" x="9250363" y="2886075"/>
          <p14:tracePt t="58111" x="9258300" y="2870200"/>
          <p14:tracePt t="58115" x="9266238" y="2870200"/>
          <p14:tracePt t="58125" x="9274175" y="2862263"/>
          <p14:tracePt t="58132" x="9282113" y="2854325"/>
          <p14:tracePt t="58148" x="9282113" y="2846388"/>
          <p14:tracePt t="58163" x="9290050" y="2846388"/>
          <p14:tracePt t="58179" x="9290050" y="2830513"/>
          <p14:tracePt t="58189" x="9297988" y="2830513"/>
          <p14:tracePt t="58199" x="9305925" y="2822575"/>
          <p14:tracePt t="58212" x="9313863" y="2814638"/>
          <p14:tracePt t="58228" x="9313863" y="2806700"/>
          <p14:tracePt t="58251" x="9321800" y="2790825"/>
          <p14:tracePt t="58275" x="9329738" y="2790825"/>
          <p14:tracePt t="58283" x="9329738" y="2782888"/>
          <p14:tracePt t="58309" x="9329738" y="2774950"/>
          <p14:tracePt t="58323" x="9329738" y="2767013"/>
          <p14:tracePt t="58339" x="9329738" y="2759075"/>
          <p14:tracePt t="58355" x="9329738" y="2751138"/>
          <p14:tracePt t="58371" x="9329738" y="2743200"/>
          <p14:tracePt t="58379" x="9329738" y="2735263"/>
          <p14:tracePt t="58389" x="9337675" y="2735263"/>
          <p14:tracePt t="58400" x="9337675" y="2727325"/>
          <p14:tracePt t="58413" x="9337675" y="2719388"/>
          <p14:tracePt t="58430" x="9337675" y="2711450"/>
          <p14:tracePt t="58435" x="9337675" y="2703513"/>
          <p14:tracePt t="58445" x="9337675" y="2695575"/>
          <p14:tracePt t="58461" x="9337675" y="2687638"/>
          <p14:tracePt t="58469" x="9337675" y="2679700"/>
          <p14:tracePt t="58484" x="9345613" y="2671763"/>
          <p14:tracePt t="58499" x="9345613" y="2663825"/>
          <p14:tracePt t="58523" x="9345613" y="2655888"/>
          <p14:tracePt t="58547" x="9345613" y="2647950"/>
          <p14:tracePt t="58574" x="9353550" y="2640013"/>
          <p14:tracePt t="58591" x="9353550" y="2632075"/>
          <p14:tracePt t="58611" x="9353550" y="2624138"/>
          <p14:tracePt t="58628" x="9353550" y="2616200"/>
          <p14:tracePt t="58644" x="9361488" y="2608263"/>
          <p14:tracePt t="58691" x="9361488" y="2600325"/>
          <p14:tracePt t="58741" x="9369425" y="2592388"/>
          <p14:tracePt t="58755" x="9377363" y="2584450"/>
          <p14:tracePt t="58790" x="9377363" y="2576513"/>
          <p14:tracePt t="58836" x="9385300" y="2566988"/>
          <p14:tracePt t="58852" x="9385300" y="2559050"/>
          <p14:tracePt t="58868" x="9385300" y="2551113"/>
          <p14:tracePt t="58875" x="9393238" y="2551113"/>
          <p14:tracePt t="58899" x="9393238" y="2543175"/>
          <p14:tracePt t="59109" x="9409113" y="2543175"/>
          <p14:tracePt t="59123" x="9417050" y="2543175"/>
          <p14:tracePt t="59131" x="9434513" y="2543175"/>
          <p14:tracePt t="59147" x="9442450" y="2543175"/>
          <p14:tracePt t="59155" x="9450388" y="2543175"/>
          <p14:tracePt t="59163" x="9466263" y="2551113"/>
          <p14:tracePt t="59170" x="9474200" y="2551113"/>
          <p14:tracePt t="59179" x="9482138" y="2559050"/>
          <p14:tracePt t="59186" x="9498013" y="2559050"/>
          <p14:tracePt t="59203" x="9498013" y="2566988"/>
          <p14:tracePt t="59318" x="9505950" y="2566988"/>
          <p14:tracePt t="62854" x="9505950" y="2576513"/>
          <p14:tracePt t="62861" x="9513888" y="2592388"/>
          <p14:tracePt t="62867" x="9513888" y="2608263"/>
          <p14:tracePt t="62877" x="9513888" y="2624138"/>
          <p14:tracePt t="62883" x="9513888" y="2647950"/>
          <p14:tracePt t="62893" x="9513888" y="2663825"/>
          <p14:tracePt t="62899" x="9513888" y="2671763"/>
          <p14:tracePt t="62911" x="9513888" y="2687638"/>
          <p14:tracePt t="62915" x="9513888" y="2703513"/>
          <p14:tracePt t="62923" x="9513888" y="2719388"/>
          <p14:tracePt t="62931" x="9513888" y="2735263"/>
          <p14:tracePt t="62939" x="9513888" y="2743200"/>
          <p14:tracePt t="62947" x="9505950" y="2751138"/>
          <p14:tracePt t="62954" x="9505950" y="2774950"/>
          <p14:tracePt t="62963" x="9505950" y="2782888"/>
          <p14:tracePt t="62979" x="9505950" y="2798763"/>
          <p14:tracePt t="62987" x="9505950" y="2806700"/>
          <p14:tracePt t="62995" x="9498013" y="2814638"/>
          <p14:tracePt t="63003" x="9498013" y="2822575"/>
          <p14:tracePt t="63011" x="9498013" y="2838450"/>
          <p14:tracePt t="63019" x="9490075" y="2838450"/>
          <p14:tracePt t="63028" x="9490075" y="2854325"/>
          <p14:tracePt t="63035" x="9490075" y="2862263"/>
          <p14:tracePt t="63051" x="9490075" y="2870200"/>
          <p14:tracePt t="63061" x="9482138" y="2878138"/>
          <p14:tracePt t="63067" x="9482138" y="2886075"/>
          <p14:tracePt t="63086" x="9482138" y="2894013"/>
          <p14:tracePt t="63096" x="9482138" y="2901950"/>
          <p14:tracePt t="63098" x="9482138" y="2909888"/>
          <p14:tracePt t="63107" x="9482138" y="2919413"/>
          <p14:tracePt t="63115" x="9474200" y="2927350"/>
          <p14:tracePt t="63123" x="9474200" y="2935288"/>
          <p14:tracePt t="63131" x="9466263" y="2943225"/>
          <p14:tracePt t="63139" x="9466263" y="2951163"/>
          <p14:tracePt t="63147" x="9466263" y="2974975"/>
          <p14:tracePt t="63155" x="9466263" y="2982913"/>
          <p14:tracePt t="63163" x="9458325" y="2998788"/>
          <p14:tracePt t="63171" x="9458325" y="3006725"/>
          <p14:tracePt t="63179" x="9450388" y="3022600"/>
          <p14:tracePt t="63197" x="9450388" y="3038475"/>
          <p14:tracePt t="63205" x="9450388" y="3046413"/>
          <p14:tracePt t="63216" x="9442450" y="3046413"/>
          <p14:tracePt t="63221" x="9434513" y="3062288"/>
          <p14:tracePt t="63229" x="9434513" y="3070225"/>
          <p14:tracePt t="63245" x="9434513" y="3078163"/>
          <p14:tracePt t="63251" x="9424988" y="3094038"/>
          <p14:tracePt t="63261" x="9417050" y="3094038"/>
          <p14:tracePt t="63267" x="9417050" y="3101975"/>
          <p14:tracePt t="63277" x="9417050" y="3117850"/>
          <p14:tracePt t="63283" x="9409113" y="3117850"/>
          <p14:tracePt t="63293" x="9409113" y="3133725"/>
          <p14:tracePt t="63299" x="9401175" y="3141663"/>
          <p14:tracePt t="63309" x="9401175" y="3149600"/>
          <p14:tracePt t="63315" x="9401175" y="3165475"/>
          <p14:tracePt t="63323" x="9401175" y="3181350"/>
          <p14:tracePt t="63331" x="9393238" y="3189288"/>
          <p14:tracePt t="63339" x="9393238" y="3197225"/>
          <p14:tracePt t="63346" x="9385300" y="3205163"/>
          <p14:tracePt t="63355" x="9385300" y="3213100"/>
          <p14:tracePt t="63363" x="9385300" y="3221038"/>
          <p14:tracePt t="63371" x="9385300" y="3228975"/>
          <p14:tracePt t="63380" x="9385300" y="3236913"/>
          <p14:tracePt t="63390" x="9385300" y="3252788"/>
          <p14:tracePt t="63405" x="9385300" y="3262313"/>
          <p14:tracePt t="63419" x="9377363" y="3278188"/>
          <p14:tracePt t="63435" x="9377363" y="3286125"/>
          <p14:tracePt t="63446" x="9377363" y="3294063"/>
          <p14:tracePt t="63453" x="9377363" y="3309938"/>
          <p14:tracePt t="63465" x="9377363" y="3317875"/>
          <p14:tracePt t="63469" x="9377363" y="3325813"/>
          <p14:tracePt t="63479" x="9377363" y="3333750"/>
          <p14:tracePt t="63494" x="9377363" y="3349625"/>
          <p14:tracePt t="63589" x="9377363" y="3357563"/>
          <p14:tracePt t="63614" x="9377363" y="3365500"/>
          <p14:tracePt t="63629" x="9377363" y="3373438"/>
          <p14:tracePt t="63949" x="9377363" y="3381375"/>
          <p14:tracePt t="63955" x="9377363" y="3397250"/>
          <p14:tracePt t="63963" x="9377363" y="3413125"/>
          <p14:tracePt t="63971" x="9377363" y="3429000"/>
          <p14:tracePt t="63979" x="9377363" y="3452813"/>
          <p14:tracePt t="63987" x="9377363" y="3476625"/>
          <p14:tracePt t="63995" x="9377363" y="3500438"/>
          <p14:tracePt t="64003" x="9377363" y="3516313"/>
          <p14:tracePt t="64012" x="9377363" y="3532188"/>
          <p14:tracePt t="64019" x="9377363" y="3548063"/>
          <p14:tracePt t="64035" x="9377363" y="3556000"/>
          <p14:tracePt t="64044" x="9377363" y="3571875"/>
          <p14:tracePt t="64060" x="9385300" y="3579813"/>
          <p14:tracePt t="64067" x="9385300" y="3587750"/>
          <p14:tracePt t="64077" x="9385300" y="3605213"/>
          <p14:tracePt t="64083" x="9393238" y="3613150"/>
          <p14:tracePt t="64093" x="9393238" y="3621088"/>
          <p14:tracePt t="64099" x="9393238" y="3636963"/>
          <p14:tracePt t="64110" x="9393238" y="3644900"/>
          <p14:tracePt t="64124" x="9393238" y="3660775"/>
          <p14:tracePt t="64131" x="9393238" y="3668713"/>
          <p14:tracePt t="64141" x="9393238" y="3676650"/>
          <p14:tracePt t="64148" x="9393238" y="3684588"/>
          <p14:tracePt t="64163" x="9401175" y="3684588"/>
          <p14:tracePt t="64188" x="9401175" y="3700463"/>
          <p14:tracePt t="64220" x="9401175" y="3708400"/>
          <p14:tracePt t="64235" x="9401175" y="3716338"/>
          <p14:tracePt t="64251" x="9401175" y="3724275"/>
          <p14:tracePt t="64269" x="9401175" y="3732213"/>
          <p14:tracePt t="64285" x="9401175" y="3740150"/>
          <p14:tracePt t="64300" x="9401175" y="3748088"/>
          <p14:tracePt t="64315" x="9401175" y="3756025"/>
          <p14:tracePt t="64331" x="9401175" y="3771900"/>
          <p14:tracePt t="64347" x="9401175" y="3779838"/>
          <p14:tracePt t="64363" x="9401175" y="3787775"/>
          <p14:tracePt t="64371" x="9393238" y="3787775"/>
          <p14:tracePt t="64395" x="9393238" y="3795713"/>
          <p14:tracePt t="64412" x="9393238" y="3803650"/>
          <p14:tracePt t="64444" x="9393238" y="3811588"/>
          <p14:tracePt t="64852" x="9385300" y="3811588"/>
          <p14:tracePt t="64867" x="9377363" y="3811588"/>
          <p14:tracePt t="64902" x="9369425" y="3811588"/>
          <p14:tracePt t="64923" x="9361488" y="3811588"/>
          <p14:tracePt t="64939" x="9353550" y="3811588"/>
          <p14:tracePt t="64955" x="9345613" y="3811588"/>
          <p14:tracePt t="64962" x="9329738" y="3811588"/>
          <p14:tracePt t="64971" x="9329738" y="3819525"/>
          <p14:tracePt t="64979" x="9321800" y="3819525"/>
          <p14:tracePt t="64986" x="9305925" y="3835400"/>
          <p14:tracePt t="64995" x="9290050" y="3843338"/>
          <p14:tracePt t="65003" x="9282113" y="3851275"/>
          <p14:tracePt t="65012" x="9266238" y="3859213"/>
          <p14:tracePt t="65019" x="9258300" y="3875088"/>
          <p14:tracePt t="65029" x="9242425" y="3883025"/>
          <p14:tracePt t="65035" x="9226550" y="3890963"/>
          <p14:tracePt t="65045" x="9210675" y="3906838"/>
          <p14:tracePt t="65051" x="9186863" y="3914775"/>
          <p14:tracePt t="65066" x="9163050" y="3930650"/>
          <p14:tracePt t="65074" x="9147175" y="3938588"/>
          <p14:tracePt t="65080" x="9123363" y="3948113"/>
          <p14:tracePt t="65084" x="9099550" y="3963988"/>
          <p14:tracePt t="65093" x="9082088" y="3979863"/>
          <p14:tracePt t="65099" x="9058275" y="3987800"/>
          <p14:tracePt t="65110" x="9042400" y="4011613"/>
          <p14:tracePt t="65115" x="9002713" y="4027488"/>
          <p14:tracePt t="65123" x="8978900" y="4043363"/>
          <p14:tracePt t="65131" x="8939213" y="4067175"/>
          <p14:tracePt t="65140" x="8907463" y="4083050"/>
          <p14:tracePt t="65147" x="8859838" y="4098925"/>
          <p14:tracePt t="65155" x="8820150" y="4114800"/>
          <p14:tracePt t="65163" x="8780463" y="4130675"/>
          <p14:tracePt t="65171" x="8739188" y="4154488"/>
          <p14:tracePt t="65180" x="8699500" y="4178300"/>
          <p14:tracePt t="65187" x="8651875" y="4202113"/>
          <p14:tracePt t="65197" x="8620125" y="4225925"/>
          <p14:tracePt t="65205" x="8580438" y="4249738"/>
          <p14:tracePt t="65215" x="8540750" y="4265613"/>
          <p14:tracePt t="65221" x="8509000" y="4291013"/>
          <p14:tracePt t="65228" x="8469313" y="4322763"/>
          <p14:tracePt t="65235" x="8437563" y="4346575"/>
          <p14:tracePt t="65244" x="8413750" y="4362450"/>
          <p14:tracePt t="65251" x="8380413" y="4386263"/>
          <p14:tracePt t="65261" x="8356600" y="4402138"/>
          <p14:tracePt t="65267" x="8332788" y="4418013"/>
          <p14:tracePt t="65277" x="8308975" y="4433888"/>
          <p14:tracePt t="65283" x="8285163" y="4449763"/>
          <p14:tracePt t="65294" x="8253413" y="4465638"/>
          <p14:tracePt t="65299" x="8221663" y="4473575"/>
          <p14:tracePt t="65309" x="8189913" y="4481513"/>
          <p14:tracePt t="65315" x="8166100" y="4497388"/>
          <p14:tracePt t="65324" x="8126413" y="4497388"/>
          <p14:tracePt t="65331" x="8086725" y="4505325"/>
          <p14:tracePt t="65339" x="8053388" y="4513263"/>
          <p14:tracePt t="65347" x="8005763" y="4521200"/>
          <p14:tracePt t="65355" x="7981950" y="4521200"/>
          <p14:tracePt t="65363" x="7942263" y="4529138"/>
          <p14:tracePt t="65371" x="7918450" y="4545013"/>
          <p14:tracePt t="65379" x="7886700" y="4552950"/>
          <p14:tracePt t="65390" x="7862888" y="4568825"/>
          <p14:tracePt t="65400" x="7823200" y="4568825"/>
          <p14:tracePt t="65405" x="7775575" y="4584700"/>
          <p14:tracePt t="65413" x="7751763" y="4592638"/>
          <p14:tracePt t="65419" x="7710488" y="4600575"/>
          <p14:tracePt t="65428" x="7670800" y="4608513"/>
          <p14:tracePt t="65435" x="7631113" y="4616450"/>
          <p14:tracePt t="65445" x="7583488" y="4624388"/>
          <p14:tracePt t="65451" x="7543800" y="4624388"/>
          <p14:tracePt t="65461" x="7496175" y="4624388"/>
          <p14:tracePt t="65467" x="7448550" y="4624388"/>
          <p14:tracePt t="65477" x="7392988" y="4633913"/>
          <p14:tracePt t="65483" x="7327900" y="4633913"/>
          <p14:tracePt t="65494" x="7264400" y="4633913"/>
          <p14:tracePt t="65499" x="7208838" y="4633913"/>
          <p14:tracePt t="65511" x="7145338" y="4633913"/>
          <p14:tracePt t="65515" x="7089775" y="4641850"/>
          <p14:tracePt t="65523" x="7034213" y="4649788"/>
          <p14:tracePt t="65531" x="6992938" y="4657725"/>
          <p14:tracePt t="65539" x="6945313" y="4665663"/>
          <p14:tracePt t="65547" x="6905625" y="4673600"/>
          <p14:tracePt t="65555" x="6873875" y="4689475"/>
          <p14:tracePt t="65564" x="6858000" y="4697413"/>
          <p14:tracePt t="65571" x="6834188" y="4713288"/>
          <p14:tracePt t="65580" x="6810375" y="4721225"/>
          <p14:tracePt t="65587" x="6802438" y="4729163"/>
          <p14:tracePt t="65596" x="6786563" y="4737100"/>
          <p14:tracePt t="65606" x="6778625" y="4745038"/>
          <p14:tracePt t="65619" x="6762750" y="4752975"/>
          <p14:tracePt t="65623" x="6754813" y="4752975"/>
          <p14:tracePt t="65627" x="6738938" y="4760913"/>
          <p14:tracePt t="65644" x="6723063" y="4768850"/>
          <p14:tracePt t="65667" x="6715125" y="4776788"/>
          <p14:tracePt t="66019" x="6731000" y="4776788"/>
          <p14:tracePt t="66027" x="6746875" y="4776788"/>
          <p14:tracePt t="66043" x="6770688" y="4768850"/>
          <p14:tracePt t="66051" x="6786563" y="4768850"/>
          <p14:tracePt t="66341" x="6754813" y="4808538"/>
          <p14:tracePt t="66349" x="6738938" y="4824413"/>
          <p14:tracePt t="66354" x="6707188" y="4856163"/>
          <p14:tracePt t="66363" x="6681788" y="4895850"/>
          <p14:tracePt t="66371" x="6626225" y="4951413"/>
          <p14:tracePt t="66379" x="6578600" y="5016500"/>
          <p14:tracePt t="66390" x="6499225" y="5064125"/>
          <p14:tracePt t="66399" x="6419850" y="5119688"/>
          <p14:tracePt t="66406" x="6315075" y="5175250"/>
          <p14:tracePt t="66414" x="6203950" y="5214938"/>
          <p14:tracePt t="66420" x="6053138" y="5254625"/>
          <p14:tracePt t="66428" x="5900738" y="5302250"/>
          <p14:tracePt t="66435" x="5710238" y="5335588"/>
          <p14:tracePt t="66446" x="5502275" y="5359400"/>
          <p14:tracePt t="66451" x="5286375" y="5375275"/>
          <p14:tracePt t="66459" x="5087938" y="5383213"/>
          <p14:tracePt t="66467" x="4887913" y="5383213"/>
          <p14:tracePt t="66477" x="4689475" y="5383213"/>
          <p14:tracePt t="66483" x="4537075" y="5383213"/>
          <p14:tracePt t="66493" x="4378325" y="5367338"/>
          <p14:tracePt t="66499" x="4217988" y="5359400"/>
          <p14:tracePt t="66510" x="4059238" y="5351463"/>
          <p14:tracePt t="66515" x="3922713" y="5343525"/>
          <p14:tracePt t="66523" x="3763963" y="5327650"/>
          <p14:tracePt t="66531" x="3629025" y="5319713"/>
          <p14:tracePt t="66539" x="3508375" y="5310188"/>
          <p14:tracePt t="66547" x="3405188" y="5310188"/>
          <p14:tracePt t="66555" x="3294063" y="5302250"/>
          <p14:tracePt t="66563" x="3213100" y="5294313"/>
          <p14:tracePt t="66571" x="3125788" y="5286375"/>
          <p14:tracePt t="66579" x="3046413" y="5278438"/>
          <p14:tracePt t="66587" x="2974975" y="5270500"/>
          <p14:tracePt t="66595" x="2894013" y="5246688"/>
          <p14:tracePt t="66605" x="2830513" y="5238750"/>
          <p14:tracePt t="66618" x="2767013" y="5214938"/>
          <p14:tracePt t="66621" x="2711450" y="5199063"/>
          <p14:tracePt t="66629" x="2640013" y="5175250"/>
          <p14:tracePt t="66635" x="2576513" y="5159375"/>
          <p14:tracePt t="66643" x="2527300" y="5143500"/>
          <p14:tracePt t="66651" x="2471738" y="5127625"/>
          <p14:tracePt t="66664" x="2439988" y="5111750"/>
          <p14:tracePt t="66668" x="2400300" y="5095875"/>
          <p14:tracePt t="66678" x="2376488" y="5095875"/>
          <p14:tracePt t="66683" x="2368550" y="5087938"/>
          <p14:tracePt t="66693" x="2360613" y="5080000"/>
          <p14:tracePt t="66698" x="2344738" y="5080000"/>
          <p14:tracePt t="66715" x="2336800" y="5080000"/>
          <p14:tracePt t="66731" x="2328863" y="5072063"/>
          <p14:tracePt t="66846" x="2336800" y="5072063"/>
          <p14:tracePt t="66857" x="2352675" y="5080000"/>
          <p14:tracePt t="66860" x="2384425" y="5087938"/>
          <p14:tracePt t="66868" x="2416175" y="5095875"/>
          <p14:tracePt t="66878" x="2471738" y="5103813"/>
          <p14:tracePt t="66883" x="2551113" y="5111750"/>
          <p14:tracePt t="66894" x="2632075" y="5119688"/>
          <p14:tracePt t="66899" x="2727325" y="5127625"/>
          <p14:tracePt t="66909" x="2846388" y="5135563"/>
          <p14:tracePt t="66915" x="2982913" y="5143500"/>
          <p14:tracePt t="66923" x="3141663" y="5167313"/>
          <p14:tracePt t="66931" x="3302000" y="5175250"/>
          <p14:tracePt t="66939" x="3460750" y="5191125"/>
          <p14:tracePt t="66947" x="3636963" y="5199063"/>
          <p14:tracePt t="66955" x="3795713" y="5207000"/>
          <p14:tracePt t="66963" x="3956050" y="5222875"/>
          <p14:tracePt t="66971" x="4114800" y="5230813"/>
          <p14:tracePt t="66979" x="4273550" y="5238750"/>
          <p14:tracePt t="66987" x="4402138" y="5238750"/>
          <p14:tracePt t="66996" x="4560888" y="5254625"/>
          <p14:tracePt t="67002" x="4697413" y="5262563"/>
          <p14:tracePt t="67012" x="4816475" y="5270500"/>
          <p14:tracePt t="67021" x="4951413" y="5278438"/>
          <p14:tracePt t="67034" x="5080000" y="5278438"/>
          <p14:tracePt t="67037" x="5214938" y="5278438"/>
          <p14:tracePt t="67045" x="5327650" y="5278438"/>
          <p14:tracePt t="67051" x="5462588" y="5286375"/>
          <p14:tracePt t="67061" x="5565775" y="5286375"/>
          <p14:tracePt t="67069" x="5686425" y="5294313"/>
          <p14:tracePt t="67083" x="5892800" y="5319713"/>
          <p14:tracePt t="67094" x="5988050" y="5319713"/>
          <p14:tracePt t="67099" x="6076950" y="5319713"/>
          <p14:tracePt t="67109" x="6148388" y="5327650"/>
          <p14:tracePt t="67115" x="6227763" y="5335588"/>
          <p14:tracePt t="67124" x="6283325" y="5343525"/>
          <p14:tracePt t="67131" x="6330950" y="5343525"/>
          <p14:tracePt t="67139" x="6380163" y="5351463"/>
          <p14:tracePt t="67147" x="6403975" y="5351463"/>
          <p14:tracePt t="67155" x="6435725" y="5351463"/>
          <p14:tracePt t="67163" x="6451600" y="5359400"/>
          <p14:tracePt t="67174" x="6467475" y="5367338"/>
          <p14:tracePt t="67184" x="6491288" y="5367338"/>
          <p14:tracePt t="67190" x="6491288" y="5375275"/>
          <p14:tracePt t="67197" x="6499225" y="5375275"/>
          <p14:tracePt t="67202" x="6507163" y="5383213"/>
          <p14:tracePt t="67214" x="6515100" y="5383213"/>
          <p14:tracePt t="67220" x="6523038" y="5383213"/>
          <p14:tracePt t="67228" x="6538913" y="5391150"/>
          <p14:tracePt t="67235" x="6554788" y="5399088"/>
          <p14:tracePt t="67245" x="6570663" y="5399088"/>
          <p14:tracePt t="67251" x="6594475" y="5399088"/>
          <p14:tracePt t="67261" x="6602413" y="5399088"/>
          <p14:tracePt t="67267" x="6626225" y="5399088"/>
          <p14:tracePt t="67299" x="6626225" y="5391150"/>
          <p14:tracePt t="67437" x="6626225" y="5383213"/>
          <p14:tracePt t="67485" x="6610350" y="5383213"/>
          <p14:tracePt t="67495" x="6602413" y="5383213"/>
          <p14:tracePt t="67718" x="6594475" y="5383213"/>
          <p14:tracePt t="67734" x="6586538" y="5383213"/>
          <p14:tracePt t="67740" x="6578600" y="5383213"/>
          <p14:tracePt t="67748" x="6570663" y="5375275"/>
          <p14:tracePt t="67755" x="6562725" y="5375275"/>
          <p14:tracePt t="67763" x="6562725" y="5367338"/>
          <p14:tracePt t="67771" x="6546850" y="5367338"/>
          <p14:tracePt t="67780" x="6538913" y="5359400"/>
          <p14:tracePt t="67787" x="6530975" y="5359400"/>
          <p14:tracePt t="67796" x="6523038" y="5343525"/>
          <p14:tracePt t="67803" x="6507163" y="5343525"/>
          <p14:tracePt t="67813" x="6499225" y="5327650"/>
          <p14:tracePt t="67819" x="6483350" y="5319713"/>
          <p14:tracePt t="67828" x="6475413" y="5310188"/>
          <p14:tracePt t="67835" x="6467475" y="5302250"/>
          <p14:tracePt t="67851" x="6459538" y="5294313"/>
          <p14:tracePt t="67867" x="6451600" y="5294313"/>
          <p14:tracePt t="67883" x="6443663" y="5278438"/>
          <p14:tracePt t="67998" x="6435725" y="5270500"/>
          <p14:tracePt t="68028" x="6427788" y="5262563"/>
          <p14:tracePt t="68044" x="6419850" y="5254625"/>
          <p14:tracePt t="68149" x="6419850" y="5246688"/>
          <p14:tracePt t="68163" x="6435725" y="5246688"/>
          <p14:tracePt t="68171" x="6451600" y="5246688"/>
          <p14:tracePt t="68179" x="6467475" y="5246688"/>
          <p14:tracePt t="68187" x="6491288" y="5246688"/>
          <p14:tracePt t="68196" x="6530975" y="5238750"/>
          <p14:tracePt t="68203" x="6562725" y="5238750"/>
          <p14:tracePt t="68212" x="6602413" y="5238750"/>
          <p14:tracePt t="68219" x="6650038" y="5238750"/>
          <p14:tracePt t="68228" x="6699250" y="5238750"/>
          <p14:tracePt t="68235" x="6762750" y="5238750"/>
          <p14:tracePt t="68244" x="6818313" y="5238750"/>
          <p14:tracePt t="68251" x="6881813" y="5246688"/>
          <p14:tracePt t="68262" x="6937375" y="5246688"/>
          <p14:tracePt t="68267" x="7000875" y="5246688"/>
          <p14:tracePt t="68277" x="7058025" y="5254625"/>
          <p14:tracePt t="68283" x="7113588" y="5262563"/>
          <p14:tracePt t="68294" x="7153275" y="5262563"/>
          <p14:tracePt t="68299" x="7208838" y="5262563"/>
          <p14:tracePt t="68310" x="7256463" y="5270500"/>
          <p14:tracePt t="68315" x="7296150" y="5270500"/>
          <p14:tracePt t="68323" x="7335838" y="5270500"/>
          <p14:tracePt t="68331" x="7377113" y="5270500"/>
          <p14:tracePt t="68338" x="7400925" y="5270500"/>
          <p14:tracePt t="68347" x="7424738" y="5270500"/>
          <p14:tracePt t="68355" x="7440613" y="5270500"/>
          <p14:tracePt t="68363" x="7456488" y="5270500"/>
          <p14:tracePt t="68371" x="7472363" y="5270500"/>
          <p14:tracePt t="68379" x="7488238" y="5262563"/>
          <p14:tracePt t="68389" x="7512050" y="5254625"/>
          <p14:tracePt t="68406" x="7519988" y="5254625"/>
          <p14:tracePt t="68415" x="7527925" y="5246688"/>
          <p14:tracePt t="68419" x="7535863" y="5246688"/>
          <p14:tracePt t="68429" x="7543800" y="5238750"/>
          <p14:tracePt t="68443" x="7551738" y="5230813"/>
          <p14:tracePt t="68453" x="7559675" y="5222875"/>
          <p14:tracePt t="68465" x="7575550" y="5222875"/>
          <p14:tracePt t="68468" x="7591425" y="5214938"/>
          <p14:tracePt t="68479" x="7607300" y="5199063"/>
          <p14:tracePt t="68483" x="7631113" y="5199063"/>
          <p14:tracePt t="68494" x="7646988" y="5183188"/>
          <p14:tracePt t="68499" x="7670800" y="5175250"/>
          <p14:tracePt t="68511" x="7686675" y="5167313"/>
          <p14:tracePt t="68515" x="7702550" y="5159375"/>
          <p14:tracePt t="68523" x="7727950" y="5151438"/>
          <p14:tracePt t="68531" x="7735888" y="5135563"/>
          <p14:tracePt t="68539" x="7751763" y="5127625"/>
          <p14:tracePt t="68547" x="7783513" y="5103813"/>
          <p14:tracePt t="68555" x="7799388" y="5095875"/>
          <p14:tracePt t="68563" x="7815263" y="5080000"/>
          <p14:tracePt t="68571" x="7839075" y="5056188"/>
          <p14:tracePt t="68579" x="7854950" y="5048250"/>
          <p14:tracePt t="68587" x="7870825" y="5024438"/>
          <p14:tracePt t="68596" x="7894638" y="5016500"/>
          <p14:tracePt t="68603" x="7926388" y="4992688"/>
          <p14:tracePt t="68612" x="7950200" y="4976813"/>
          <p14:tracePt t="68619" x="7989888" y="4943475"/>
          <p14:tracePt t="68629" x="8013700" y="4927600"/>
          <p14:tracePt t="68635" x="8045450" y="4895850"/>
          <p14:tracePt t="68645" x="8078788" y="4879975"/>
          <p14:tracePt t="68651" x="8094663" y="4848225"/>
          <p14:tracePt t="68659" x="8126413" y="4832350"/>
          <p14:tracePt t="68667" x="8150225" y="4800600"/>
          <p14:tracePt t="68677" x="8174038" y="4776788"/>
          <p14:tracePt t="68683" x="8189913" y="4745038"/>
          <p14:tracePt t="68693" x="8221663" y="4729163"/>
          <p14:tracePt t="68698" x="8237538" y="4705350"/>
          <p14:tracePt t="68711" x="8261350" y="4689475"/>
          <p14:tracePt t="68715" x="8277225" y="4673600"/>
          <p14:tracePt t="68722" x="8293100" y="4649788"/>
          <p14:tracePt t="68731" x="8308975" y="4641850"/>
          <p14:tracePt t="68739" x="8324850" y="4624388"/>
          <p14:tracePt t="68747" x="8332788" y="4600575"/>
          <p14:tracePt t="68755" x="8356600" y="4592638"/>
          <p14:tracePt t="68763" x="8364538" y="4576763"/>
          <p14:tracePt t="68771" x="8380413" y="4560888"/>
          <p14:tracePt t="68779" x="8405813" y="4552950"/>
          <p14:tracePt t="68787" x="8413750" y="4529138"/>
          <p14:tracePt t="68796" x="8429625" y="4529138"/>
          <p14:tracePt t="68803" x="8445500" y="4513263"/>
          <p14:tracePt t="68812" x="8461375" y="4505325"/>
          <p14:tracePt t="68821" x="8477250" y="4481513"/>
          <p14:tracePt t="68835" x="8501063" y="4473575"/>
          <p14:tracePt t="68839" x="8509000" y="4465638"/>
          <p14:tracePt t="68845" x="8524875" y="4449763"/>
          <p14:tracePt t="68851" x="8540750" y="4441825"/>
          <p14:tracePt t="68860" x="8556625" y="4425950"/>
          <p14:tracePt t="68867" x="8572500" y="4418013"/>
          <p14:tracePt t="68876" x="8588375" y="4402138"/>
          <p14:tracePt t="68883" x="8604250" y="4394200"/>
          <p14:tracePt t="68894" x="8620125" y="4378325"/>
          <p14:tracePt t="68899" x="8628063" y="4370388"/>
          <p14:tracePt t="68908" x="8651875" y="4354513"/>
          <p14:tracePt t="68915" x="8667750" y="4346575"/>
          <p14:tracePt t="68923" x="8675688" y="4330700"/>
          <p14:tracePt t="68932" x="8691563" y="4314825"/>
          <p14:tracePt t="68943" x="8707438" y="4306888"/>
          <p14:tracePt t="68955" x="8731250" y="4273550"/>
          <p14:tracePt t="68965" x="8748713" y="4257675"/>
          <p14:tracePt t="68971" x="8764588" y="4241800"/>
          <p14:tracePt t="68980" x="8788400" y="4225925"/>
          <p14:tracePt t="68987" x="8796338" y="4210050"/>
          <p14:tracePt t="68995" x="8820150" y="4194175"/>
          <p14:tracePt t="69003" x="8828088" y="4186238"/>
          <p14:tracePt t="69012" x="8851900" y="4162425"/>
          <p14:tracePt t="69019" x="8867775" y="4146550"/>
          <p14:tracePt t="69028" x="8883650" y="4130675"/>
          <p14:tracePt t="69035" x="8899525" y="4098925"/>
          <p14:tracePt t="69045" x="8915400" y="4083050"/>
          <p14:tracePt t="69050" x="8931275" y="4067175"/>
          <p14:tracePt t="69060" x="8947150" y="4043363"/>
          <p14:tracePt t="69067" x="8963025" y="4019550"/>
          <p14:tracePt t="69084" x="8994775" y="3979863"/>
          <p14:tracePt t="69096" x="9018588" y="3948113"/>
          <p14:tracePt t="69100" x="9026525" y="3930650"/>
          <p14:tracePt t="69114" x="9042400" y="3906838"/>
          <p14:tracePt t="69117" x="9058275" y="3890963"/>
          <p14:tracePt t="69124" x="9074150" y="3875088"/>
          <p14:tracePt t="69131" x="9091613" y="3859213"/>
          <p14:tracePt t="69142" x="9107488" y="3843338"/>
          <p14:tracePt t="69150" x="9115425" y="3827463"/>
          <p14:tracePt t="69155" x="9123363" y="3811588"/>
          <p14:tracePt t="69163" x="9139238" y="3803650"/>
          <p14:tracePt t="69171" x="9147175" y="3787775"/>
          <p14:tracePt t="69180" x="9155113" y="3771900"/>
          <p14:tracePt t="69188" x="9163050" y="3771900"/>
          <p14:tracePt t="69196" x="9163050" y="3763963"/>
          <p14:tracePt t="69206" x="9170988" y="3763963"/>
          <p14:tracePt t="69216" x="9170988" y="3756025"/>
          <p14:tracePt t="69229" x="9178925" y="3748088"/>
          <p14:tracePt t="69244" x="9186863" y="3740150"/>
          <p14:tracePt t="69267" x="9194800" y="3740150"/>
          <p14:tracePt t="69278" x="9194800" y="3732213"/>
          <p14:tracePt t="69283" x="9202738" y="3732213"/>
          <p14:tracePt t="69299" x="9210675" y="3732213"/>
          <p14:tracePt t="69311" x="9218613" y="3732213"/>
          <p14:tracePt t="69315" x="9218613" y="3724275"/>
          <p14:tracePt t="69331" x="9226550" y="3724275"/>
          <p14:tracePt t="69347" x="9234488" y="3724275"/>
          <p14:tracePt t="69372" x="9250363" y="3724275"/>
          <p14:tracePt t="69387" x="9266238" y="3724275"/>
          <p14:tracePt t="69395" x="9274175" y="3740150"/>
          <p14:tracePt t="69405" x="9282113" y="3756025"/>
          <p14:tracePt t="69416" x="9290050" y="3771900"/>
          <p14:tracePt t="69421" x="9297988" y="3787775"/>
          <p14:tracePt t="69428" x="9305925" y="3819525"/>
          <p14:tracePt t="69435" x="9313863" y="3851275"/>
          <p14:tracePt t="69445" x="9329738" y="3883025"/>
          <p14:tracePt t="69453" x="9337675" y="3930650"/>
          <p14:tracePt t="69465" x="9345613" y="3979863"/>
          <p14:tracePt t="69469" x="9353550" y="4019550"/>
          <p14:tracePt t="69478" x="9361488" y="4075113"/>
          <p14:tracePt t="69483" x="9369425" y="4122738"/>
          <p14:tracePt t="69494" x="9369425" y="4170363"/>
          <p14:tracePt t="69499" x="9369425" y="4217988"/>
          <p14:tracePt t="69511" x="9377363" y="4265613"/>
          <p14:tracePt t="69515" x="9377363" y="4306888"/>
          <p14:tracePt t="69524" x="9385300" y="4354513"/>
          <p14:tracePt t="69531" x="9385300" y="4394200"/>
          <p14:tracePt t="69539" x="9393238" y="4425950"/>
          <p14:tracePt t="69547" x="9393238" y="4465638"/>
          <p14:tracePt t="69555" x="9401175" y="4505325"/>
          <p14:tracePt t="69563" x="9401175" y="4537075"/>
          <p14:tracePt t="69571" x="9409113" y="4576763"/>
          <p14:tracePt t="69579" x="9409113" y="4608513"/>
          <p14:tracePt t="69587" x="9417050" y="4649788"/>
          <p14:tracePt t="69596" x="9417050" y="4673600"/>
          <p14:tracePt t="69603" x="9424988" y="4705350"/>
          <p14:tracePt t="69616" x="9424988" y="4745038"/>
          <p14:tracePt t="69622" x="9434513" y="4768850"/>
          <p14:tracePt t="69629" x="9434513" y="4792663"/>
          <p14:tracePt t="69634" x="9434513" y="4816475"/>
          <p14:tracePt t="69644" x="9434513" y="4840288"/>
          <p14:tracePt t="69651" x="9434513" y="4864100"/>
          <p14:tracePt t="69661" x="9442450" y="4887913"/>
          <p14:tracePt t="69667" x="9442450" y="4911725"/>
          <p14:tracePt t="69677" x="9450388" y="4935538"/>
          <p14:tracePt t="69683" x="9450388" y="4951413"/>
          <p14:tracePt t="69694" x="9458325" y="4967288"/>
          <p14:tracePt t="69698" x="9458325" y="4984750"/>
          <p14:tracePt t="69710" x="9458325" y="5000625"/>
          <p14:tracePt t="69715" x="9458325" y="5016500"/>
          <p14:tracePt t="69724" x="9458325" y="5024438"/>
          <p14:tracePt t="69731" x="9458325" y="5040313"/>
          <p14:tracePt t="69739" x="9458325" y="5048250"/>
          <p14:tracePt t="69747" x="9458325" y="5072063"/>
          <p14:tracePt t="69755" x="9458325" y="5087938"/>
          <p14:tracePt t="69763" x="9458325" y="5103813"/>
          <p14:tracePt t="69774" x="9458325" y="5119688"/>
          <p14:tracePt t="69784" x="9458325" y="5135563"/>
          <p14:tracePt t="69790" x="9458325" y="5151438"/>
          <p14:tracePt t="69799" x="9458325" y="5167313"/>
          <p14:tracePt t="69804" x="9450388" y="5199063"/>
          <p14:tracePt t="69812" x="9450388" y="5214938"/>
          <p14:tracePt t="69819" x="9450388" y="5238750"/>
          <p14:tracePt t="69828" x="9442450" y="5254625"/>
          <p14:tracePt t="69835" x="9442450" y="5270500"/>
          <p14:tracePt t="69844" x="9442450" y="5286375"/>
          <p14:tracePt t="69851" x="9442450" y="5302250"/>
          <p14:tracePt t="69860" x="9442450" y="5319713"/>
          <p14:tracePt t="69867" x="9442450" y="5335588"/>
          <p14:tracePt t="69878" x="9434513" y="5351463"/>
          <p14:tracePt t="69883" x="9434513" y="5367338"/>
          <p14:tracePt t="69893" x="9434513" y="5375275"/>
          <p14:tracePt t="69899" x="9424988" y="5399088"/>
          <p14:tracePt t="69911" x="9424988" y="5407025"/>
          <p14:tracePt t="69915" x="9424988" y="5422900"/>
          <p14:tracePt t="69924" x="9417050" y="5430838"/>
          <p14:tracePt t="69931" x="9417050" y="5446713"/>
          <p14:tracePt t="69939" x="9417050" y="5462588"/>
          <p14:tracePt t="69947" x="9417050" y="5470525"/>
          <p14:tracePt t="69955" x="9417050" y="5478463"/>
          <p14:tracePt t="69962" x="9417050" y="5494338"/>
          <p14:tracePt t="69970" x="9417050" y="5518150"/>
          <p14:tracePt t="69979" x="9417050" y="5534025"/>
          <p14:tracePt t="69987" x="9424988" y="5549900"/>
          <p14:tracePt t="69996" x="9442450" y="5557838"/>
          <p14:tracePt t="70003" x="9458325" y="5581650"/>
          <p14:tracePt t="70012" x="9466263" y="5581650"/>
          <p14:tracePt t="70019" x="9474200" y="5589588"/>
          <p14:tracePt t="70028" x="9482138" y="5589588"/>
          <p14:tracePt t="70146" x="9490075" y="5589588"/>
          <p14:tracePt t="70230" x="9490075" y="5581650"/>
          <p14:tracePt t="70246" x="9482138" y="5581650"/>
          <p14:tracePt t="70255" x="9466263" y="5573713"/>
          <p14:tracePt t="70260" x="9458325" y="5565775"/>
          <p14:tracePt t="70267" x="9450388" y="5565775"/>
          <p14:tracePt t="70277" x="9434513" y="5565775"/>
          <p14:tracePt t="70283" x="9424988" y="5565775"/>
          <p14:tracePt t="70294" x="9417050" y="5565775"/>
          <p14:tracePt t="70298" x="9409113" y="5565775"/>
          <p14:tracePt t="70310" x="9385300" y="5565775"/>
          <p14:tracePt t="70315" x="9369425" y="5573713"/>
          <p14:tracePt t="70325" x="9353550" y="5573713"/>
          <p14:tracePt t="70331" x="9329738" y="5581650"/>
          <p14:tracePt t="70339" x="9313863" y="5581650"/>
          <p14:tracePt t="70347" x="9297988" y="5581650"/>
          <p14:tracePt t="70355" x="9274175" y="5589588"/>
          <p14:tracePt t="70363" x="9250363" y="5589588"/>
          <p14:tracePt t="70371" x="9242425" y="5597525"/>
          <p14:tracePt t="70379" x="9234488" y="5597525"/>
          <p14:tracePt t="70396" x="9218613" y="5597525"/>
          <p14:tracePt t="70501" x="9226550" y="5605463"/>
          <p14:tracePt t="70513" x="9234488" y="5613400"/>
          <p14:tracePt t="70517" x="9250363" y="5613400"/>
          <p14:tracePt t="70525" x="9274175" y="5621338"/>
          <p14:tracePt t="70532" x="9290050" y="5621338"/>
          <p14:tracePt t="70539" x="9305925" y="5621338"/>
          <p14:tracePt t="70547" x="9321800" y="5621338"/>
          <p14:tracePt t="70555" x="9329738" y="5621338"/>
          <p14:tracePt t="70563" x="9345613" y="5621338"/>
          <p14:tracePt t="70580" x="9353550" y="5621338"/>
          <p14:tracePt t="70587" x="9369425" y="5613400"/>
          <p14:tracePt t="70603" x="9377363" y="5613400"/>
          <p14:tracePt t="70659" x="9393238" y="5613400"/>
          <p14:tracePt t="70676" x="9401175" y="5613400"/>
          <p14:tracePt t="70694" x="9417050" y="5613400"/>
          <p14:tracePt t="70711" x="9424988" y="5605463"/>
          <p14:tracePt t="70725" x="9434513" y="5605463"/>
          <p14:tracePt t="70740" x="9442450" y="5605463"/>
          <p14:tracePt t="70813" x="9450388" y="5605463"/>
          <p14:tracePt t="70825" x="9458325" y="5605463"/>
          <p14:tracePt t="70838" x="9466263" y="5605463"/>
          <p14:tracePt t="70919" x="9474200" y="5605463"/>
          <p14:tracePt t="70934" x="9482138" y="5605463"/>
          <p14:tracePt t="73751" x="9490075" y="5605463"/>
          <p14:tracePt t="74694" x="9474200" y="5605463"/>
          <p14:tracePt t="74700" x="9442450" y="5581650"/>
          <p14:tracePt t="74712" x="9385300" y="5541963"/>
          <p14:tracePt t="74717" x="9313863" y="5486400"/>
          <p14:tracePt t="74724" x="9218613" y="5430838"/>
          <p14:tracePt t="74731" x="9107488" y="5351463"/>
          <p14:tracePt t="74739" x="8907463" y="5238750"/>
          <p14:tracePt t="74747" x="8683625" y="5127625"/>
          <p14:tracePt t="74755" x="8429625" y="5000625"/>
          <p14:tracePt t="74762" x="8142288" y="4856163"/>
          <p14:tracePt t="74771" x="7799388" y="4673600"/>
          <p14:tracePt t="74779" x="7432675" y="4449763"/>
          <p14:tracePt t="74788" x="7034213" y="4225925"/>
          <p14:tracePt t="74795" x="6602413" y="3979863"/>
          <p14:tracePt t="74806" x="6164263" y="3763963"/>
          <p14:tracePt t="74817" x="5718175" y="3548063"/>
          <p14:tracePt t="74822" x="5254625" y="3317875"/>
          <p14:tracePt t="74829" x="4816475" y="3125788"/>
          <p14:tracePt t="74835" x="4354513" y="2909888"/>
          <p14:tracePt t="74845" x="3906838" y="2711450"/>
          <p14:tracePt t="74851" x="3468688" y="2519363"/>
          <p14:tracePt t="74860" x="3054350" y="2336800"/>
          <p14:tracePt t="74866" x="2695575" y="2168525"/>
          <p14:tracePt t="74886" x="2368550" y="1993900"/>
          <p14:tracePt t="74896" x="2305050" y="1962150"/>
          <p14:tracePt t="74923" x="2297113" y="1962150"/>
          <p14:tracePt t="75131" x="2289175" y="1962150"/>
          <p14:tracePt t="75139" x="2281238" y="1962150"/>
          <p14:tracePt t="75147" x="2273300" y="1938338"/>
          <p14:tracePt t="75155" x="2241550" y="1906588"/>
          <p14:tracePt t="75163" x="2200275" y="1865313"/>
          <p14:tracePt t="75171" x="2120900" y="1801813"/>
          <p14:tracePt t="75179" x="2009775" y="1722438"/>
          <p14:tracePt t="75186" x="1841500" y="1611313"/>
          <p14:tracePt t="75195" x="1627188" y="1466850"/>
          <p14:tracePt t="75203" x="1411288" y="1331913"/>
          <p14:tracePt t="75213" x="1212850" y="1195388"/>
          <p14:tracePt t="75219" x="1020763" y="1084263"/>
          <p14:tracePt t="75228" x="852488" y="973138"/>
          <p14:tracePt t="75235" x="701675" y="885825"/>
          <p14:tracePt t="75245" x="566738" y="796925"/>
          <p14:tracePt t="75251" x="438150" y="709613"/>
          <p14:tracePt t="75260" x="327025" y="622300"/>
          <p14:tracePt t="75267" x="247650" y="558800"/>
          <p14:tracePt t="75277" x="158750" y="493713"/>
          <p14:tracePt t="75283" x="63500" y="430213"/>
          <p14:tracePt t="75294" x="0" y="37465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C57A9-3A22-4E6D-B3F1-541B0871D91F}"/>
              </a:ext>
            </a:extLst>
          </p:cNvPr>
          <p:cNvSpPr>
            <a:spLocks noGrp="1"/>
          </p:cNvSpPr>
          <p:nvPr>
            <p:ph type="title"/>
          </p:nvPr>
        </p:nvSpPr>
        <p:spPr>
          <a:xfrm>
            <a:off x="514350" y="260648"/>
            <a:ext cx="9258300" cy="1143000"/>
          </a:xfrm>
        </p:spPr>
        <p:txBody>
          <a:bodyPr/>
          <a:lstStyle/>
          <a:p>
            <a:r>
              <a:rPr lang="en-US" sz="3600" dirty="0"/>
              <a:t>Mortality on ART (12+ months, 25-34) by Sex and Region</a:t>
            </a:r>
          </a:p>
        </p:txBody>
      </p:sp>
      <p:graphicFrame>
        <p:nvGraphicFramePr>
          <p:cNvPr id="14" name="Content Placeholder 13">
            <a:extLst>
              <a:ext uri="{FF2B5EF4-FFF2-40B4-BE49-F238E27FC236}">
                <a16:creationId xmlns:a16="http://schemas.microsoft.com/office/drawing/2014/main" id="{1F9874BB-F6C4-4978-A4C7-B8D36A39C6B3}"/>
              </a:ext>
            </a:extLst>
          </p:cNvPr>
          <p:cNvGraphicFramePr>
            <a:graphicFrameLocks noGrp="1"/>
          </p:cNvGraphicFramePr>
          <p:nvPr>
            <p:ph sz="half" idx="2"/>
            <p:extLst>
              <p:ext uri="{D42A27DB-BD31-4B8C-83A1-F6EECF244321}">
                <p14:modId xmlns:p14="http://schemas.microsoft.com/office/powerpoint/2010/main" val="853203717"/>
              </p:ext>
            </p:extLst>
          </p:nvPr>
        </p:nvGraphicFramePr>
        <p:xfrm>
          <a:off x="5219700" y="1600200"/>
          <a:ext cx="4552950" cy="45259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ontent Placeholder 10">
            <a:extLst>
              <a:ext uri="{FF2B5EF4-FFF2-40B4-BE49-F238E27FC236}">
                <a16:creationId xmlns:a16="http://schemas.microsoft.com/office/drawing/2014/main" id="{4B4E5DFE-E085-4200-A82C-80F0826543AC}"/>
              </a:ext>
            </a:extLst>
          </p:cNvPr>
          <p:cNvGraphicFramePr>
            <a:graphicFrameLocks noGrp="1"/>
          </p:cNvGraphicFramePr>
          <p:nvPr>
            <p:ph sz="half" idx="1"/>
            <p:extLst>
              <p:ext uri="{D42A27DB-BD31-4B8C-83A1-F6EECF244321}">
                <p14:modId xmlns:p14="http://schemas.microsoft.com/office/powerpoint/2010/main" val="4116422080"/>
              </p:ext>
            </p:extLst>
          </p:nvPr>
        </p:nvGraphicFramePr>
        <p:xfrm>
          <a:off x="514350" y="1600200"/>
          <a:ext cx="4552950" cy="4525963"/>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7FE7F0E6-2C21-4176-A6F7-05F3213413C1}"/>
              </a:ext>
            </a:extLst>
          </p:cNvPr>
          <p:cNvSpPr txBox="1"/>
          <p:nvPr/>
        </p:nvSpPr>
        <p:spPr>
          <a:xfrm>
            <a:off x="1183060" y="6237312"/>
            <a:ext cx="5760640" cy="369332"/>
          </a:xfrm>
          <a:prstGeom prst="rect">
            <a:avLst/>
          </a:prstGeom>
          <a:noFill/>
        </p:spPr>
        <p:txBody>
          <a:bodyPr wrap="square" rtlCol="0">
            <a:spAutoFit/>
          </a:bodyPr>
          <a:lstStyle/>
          <a:p>
            <a:r>
              <a:rPr lang="en-US" dirty="0"/>
              <a:t>Patterns shown are for age 25-34, 12+ on treatment</a:t>
            </a:r>
          </a:p>
        </p:txBody>
      </p:sp>
      <p:pic>
        <p:nvPicPr>
          <p:cNvPr id="4" name="Audio 3">
            <a:hlinkClick r:id="" action="ppaction://media"/>
            <a:extLst>
              <a:ext uri="{FF2B5EF4-FFF2-40B4-BE49-F238E27FC236}">
                <a16:creationId xmlns:a16="http://schemas.microsoft.com/office/drawing/2014/main" id="{85516A5A-869A-458A-8420-9A62BCEF27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3673539789"/>
      </p:ext>
    </p:extLst>
  </p:cSld>
  <p:clrMapOvr>
    <a:masterClrMapping/>
  </p:clrMapOvr>
  <mc:AlternateContent xmlns:mc="http://schemas.openxmlformats.org/markup-compatibility/2006" xmlns:p14="http://schemas.microsoft.com/office/powerpoint/2010/main">
    <mc:Choice Requires="p14">
      <p:transition spd="slow" p14:dur="2000" advTm="15455"/>
    </mc:Choice>
    <mc:Fallback xmlns="">
      <p:transition spd="slow" advTm="15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218" x="836613" y="231775"/>
          <p14:tracePt t="5225" x="852488" y="255588"/>
          <p14:tracePt t="5231" x="869950" y="295275"/>
          <p14:tracePt t="5240" x="885825" y="319088"/>
          <p14:tracePt t="5247" x="901700" y="350838"/>
          <p14:tracePt t="5255" x="909638" y="382588"/>
          <p14:tracePt t="5263" x="925513" y="406400"/>
          <p14:tracePt t="5271" x="941388" y="438150"/>
          <p14:tracePt t="5280" x="957263" y="469900"/>
          <p14:tracePt t="5293" x="965200" y="501650"/>
          <p14:tracePt t="5304" x="1004888" y="574675"/>
          <p14:tracePt t="5315" x="1028700" y="614363"/>
          <p14:tracePt t="5320" x="1044575" y="654050"/>
          <p14:tracePt t="5329" x="1076325" y="701675"/>
          <p14:tracePt t="5338" x="1100138" y="733425"/>
          <p14:tracePt t="5348" x="1123950" y="781050"/>
          <p14:tracePt t="5351" x="1155700" y="820738"/>
          <p14:tracePt t="5365" x="1187450" y="862013"/>
          <p14:tracePt t="5369" x="1220788" y="901700"/>
          <p14:tracePt t="5378" x="1244600" y="949325"/>
          <p14:tracePt t="5383" x="1276350" y="989013"/>
          <p14:tracePt t="5395" x="1300163" y="1028700"/>
          <p14:tracePt t="5399" x="1308100" y="1060450"/>
          <p14:tracePt t="5407" x="1331913" y="1092200"/>
          <p14:tracePt t="5415" x="1339850" y="1116013"/>
          <p14:tracePt t="5424" x="1355725" y="1147763"/>
          <p14:tracePt t="5431" x="1355725" y="1163638"/>
          <p14:tracePt t="5440" x="1371600" y="1187450"/>
          <p14:tracePt t="5448" x="1379538" y="1212850"/>
          <p14:tracePt t="5456" x="1387475" y="1252538"/>
          <p14:tracePt t="5463" x="1403350" y="1276350"/>
          <p14:tracePt t="5472" x="1419225" y="1316038"/>
          <p14:tracePt t="5480" x="1435100" y="1339850"/>
          <p14:tracePt t="5490" x="1450975" y="1387475"/>
          <p14:tracePt t="5501" x="1474788" y="1435100"/>
          <p14:tracePt t="5507" x="1490663" y="1466850"/>
          <p14:tracePt t="5514" x="1514475" y="1514475"/>
          <p14:tracePt t="5520" x="1538288" y="1563688"/>
          <p14:tracePt t="5528" x="1563688" y="1611313"/>
          <p14:tracePt t="5536" x="1587500" y="1658938"/>
          <p14:tracePt t="5544" x="1611313" y="1706563"/>
          <p14:tracePt t="5552" x="1635125" y="1738313"/>
          <p14:tracePt t="5562" x="1651000" y="1793875"/>
          <p14:tracePt t="5567" x="1674813" y="1841500"/>
          <p14:tracePt t="5577" x="1698625" y="1890713"/>
          <p14:tracePt t="5583" x="1722438" y="1946275"/>
          <p14:tracePt t="5595" x="1746250" y="1993900"/>
          <p14:tracePt t="5599" x="1770063" y="2049463"/>
          <p14:tracePt t="5608" x="1793875" y="2097088"/>
          <p14:tracePt t="5615" x="1809750" y="2144713"/>
          <p14:tracePt t="5623" x="1817688" y="2184400"/>
          <p14:tracePt t="5631" x="1833563" y="2216150"/>
          <p14:tracePt t="5639" x="1849438" y="2257425"/>
          <p14:tracePt t="5647" x="1857375" y="2289175"/>
          <p14:tracePt t="5656" x="1865313" y="2312988"/>
          <p14:tracePt t="5664" x="1865313" y="2336800"/>
          <p14:tracePt t="5671" x="1865313" y="2360613"/>
          <p14:tracePt t="5681" x="1873250" y="2384425"/>
          <p14:tracePt t="5690" x="1873250" y="2408238"/>
          <p14:tracePt t="5702" x="1873250" y="2424113"/>
          <p14:tracePt t="5707" x="1873250" y="2439988"/>
          <p14:tracePt t="5714" x="1873250" y="2447925"/>
          <p14:tracePt t="5721" x="1873250" y="2455863"/>
          <p14:tracePt t="5730" x="1873250" y="2463800"/>
          <p14:tracePt t="5735" x="1873250" y="2471738"/>
          <p14:tracePt t="5954" x="1873250" y="2487613"/>
          <p14:tracePt t="5963" x="1881188" y="2503488"/>
          <p14:tracePt t="5968" x="1890713" y="2527300"/>
          <p14:tracePt t="5986" x="1930400" y="2576513"/>
          <p14:tracePt t="5998" x="1954213" y="2608263"/>
          <p14:tracePt t="6000" x="1985963" y="2632075"/>
          <p14:tracePt t="6010" x="2025650" y="2671763"/>
          <p14:tracePt t="6017" x="2065338" y="2711450"/>
          <p14:tracePt t="6024" x="2112963" y="2751138"/>
          <p14:tracePt t="6032" x="2160588" y="2790825"/>
          <p14:tracePt t="6040" x="2216150" y="2830513"/>
          <p14:tracePt t="6048" x="2265363" y="2862263"/>
          <p14:tracePt t="6058" x="2312988" y="2894013"/>
          <p14:tracePt t="6069" x="2360613" y="2909888"/>
          <p14:tracePt t="6073" x="2408238" y="2927350"/>
          <p14:tracePt t="6081" x="2432050" y="2951163"/>
          <p14:tracePt t="6088" x="2471738" y="2967038"/>
          <p14:tracePt t="6097" x="2495550" y="2974975"/>
          <p14:tracePt t="6103" x="2511425" y="2982913"/>
          <p14:tracePt t="6113" x="2535238" y="2982913"/>
          <p14:tracePt t="6119" x="2551113" y="2982913"/>
          <p14:tracePt t="6129" x="2566988" y="2982913"/>
          <p14:tracePt t="6386" x="2566988" y="2990850"/>
          <p14:tracePt t="6396" x="2576513" y="3014663"/>
          <p14:tracePt t="6401" x="2584450" y="3046413"/>
          <p14:tracePt t="6409" x="2608263" y="3078163"/>
          <p14:tracePt t="6415" x="2616200" y="3078163"/>
          <p14:tracePt t="6431" x="2632075" y="3086100"/>
          <p14:tracePt t="6440" x="2647950" y="3094038"/>
          <p14:tracePt t="6448" x="2655888" y="3109913"/>
          <p14:tracePt t="6459" x="2663825" y="3109913"/>
          <p14:tracePt t="6469" x="2671763" y="3125788"/>
          <p14:tracePt t="6488" x="2679700" y="3133725"/>
          <p14:tracePt t="6560" x="2687638" y="3133725"/>
          <p14:tracePt t="6567" x="2687638" y="3141663"/>
          <p14:tracePt t="6575" x="2703513" y="3149600"/>
          <p14:tracePt t="6583" x="2719388" y="3173413"/>
          <p14:tracePt t="6595" x="2735263" y="3197225"/>
          <p14:tracePt t="6599" x="2743200" y="3213100"/>
          <p14:tracePt t="6608" x="2759075" y="3236913"/>
          <p14:tracePt t="6615" x="2767013" y="3262313"/>
          <p14:tracePt t="6624" x="2774950" y="3302000"/>
          <p14:tracePt t="6631" x="2790825" y="3333750"/>
          <p14:tracePt t="6639" x="2798763" y="3381375"/>
          <p14:tracePt t="6648" x="2814638" y="3429000"/>
          <p14:tracePt t="6655" x="2822575" y="3468688"/>
          <p14:tracePt t="6664" x="2838450" y="3516313"/>
          <p14:tracePt t="6672" x="2846388" y="3563938"/>
          <p14:tracePt t="6680" x="2862263" y="3605213"/>
          <p14:tracePt t="6690" x="2870200" y="3652838"/>
          <p14:tracePt t="6702" x="2886075" y="3700463"/>
          <p14:tracePt t="6706" x="2901950" y="3732213"/>
          <p14:tracePt t="6715" x="2919413" y="3763963"/>
          <p14:tracePt t="6720" x="2927350" y="3795713"/>
          <p14:tracePt t="6729" x="2935288" y="3811588"/>
          <p14:tracePt t="6735" x="2943225" y="3835400"/>
          <p14:tracePt t="6745" x="2951163" y="3851275"/>
          <p14:tracePt t="6751" x="2959100" y="3867150"/>
          <p14:tracePt t="6761" x="2967038" y="3883025"/>
          <p14:tracePt t="6768" x="2974975" y="3898900"/>
          <p14:tracePt t="6786" x="2990850" y="3914775"/>
          <p14:tracePt t="6792" x="2990850" y="3930650"/>
          <p14:tracePt t="6800" x="3006725" y="3930650"/>
          <p14:tracePt t="6808" x="3006725" y="3948113"/>
          <p14:tracePt t="6816" x="3022600" y="3948113"/>
          <p14:tracePt t="6824" x="3022600" y="3956050"/>
          <p14:tracePt t="6833" x="3038475" y="3963988"/>
          <p14:tracePt t="6839" x="3046413" y="3971925"/>
          <p14:tracePt t="6848" x="3062288" y="3979863"/>
          <p14:tracePt t="6855" x="3086100" y="3979863"/>
          <p14:tracePt t="6864" x="3101975" y="3979863"/>
          <p14:tracePt t="6871" x="3125788" y="3987800"/>
          <p14:tracePt t="6880" x="3165475" y="3987800"/>
          <p14:tracePt t="6892" x="3205163" y="3995738"/>
          <p14:tracePt t="6897" x="3236913" y="3995738"/>
          <p14:tracePt t="6904" x="3270250" y="3995738"/>
          <p14:tracePt t="6913" x="3294063" y="3995738"/>
          <p14:tracePt t="6919" x="3325813" y="3995738"/>
          <p14:tracePt t="6928" x="3365500" y="3995738"/>
          <p14:tracePt t="6936" x="3389313" y="3995738"/>
          <p14:tracePt t="6945" x="3429000" y="3995738"/>
          <p14:tracePt t="6951" x="3468688" y="3995738"/>
          <p14:tracePt t="6961" x="3516313" y="3987800"/>
          <p14:tracePt t="6967" x="3556000" y="3979863"/>
          <p14:tracePt t="6979" x="3629025" y="3971925"/>
          <p14:tracePt t="6984" x="3668713" y="3963988"/>
          <p14:tracePt t="6995" x="3732213" y="3948113"/>
          <p14:tracePt t="7000" x="3779838" y="3930650"/>
          <p14:tracePt t="7008" x="3827463" y="3922713"/>
          <p14:tracePt t="7016" x="3883025" y="3898900"/>
          <p14:tracePt t="7024" x="3938588" y="3875088"/>
          <p14:tracePt t="7032" x="3995738" y="3851275"/>
          <p14:tracePt t="7039" x="4043363" y="3827463"/>
          <p14:tracePt t="7047" x="4090988" y="3795713"/>
          <p14:tracePt t="7055" x="4130675" y="3763963"/>
          <p14:tracePt t="7064" x="4170363" y="3748088"/>
          <p14:tracePt t="7072" x="4186238" y="3716338"/>
          <p14:tracePt t="7081" x="4210050" y="3700463"/>
          <p14:tracePt t="7090" x="4217988" y="3676650"/>
          <p14:tracePt t="7102" x="4241800" y="3644900"/>
          <p14:tracePt t="7104" x="4249738" y="3621088"/>
          <p14:tracePt t="7113" x="4265613" y="3579813"/>
          <p14:tracePt t="7120" x="4281488" y="3556000"/>
          <p14:tracePt t="7129" x="4298950" y="3516313"/>
          <p14:tracePt t="7136" x="4306888" y="3492500"/>
          <p14:tracePt t="7146" x="4306888" y="3468688"/>
          <p14:tracePt t="7152" x="4322763" y="3436938"/>
          <p14:tracePt t="7168" x="4330700" y="3397250"/>
          <p14:tracePt t="7179" x="4330700" y="3373438"/>
          <p14:tracePt t="7184" x="4338638" y="3349625"/>
          <p14:tracePt t="7195" x="4338638" y="3333750"/>
          <p14:tracePt t="7200" x="4338638" y="3317875"/>
          <p14:tracePt t="7207" x="4346575" y="3309938"/>
          <p14:tracePt t="7216" x="4346575" y="3294063"/>
          <p14:tracePt t="7223" x="4346575" y="3270250"/>
          <p14:tracePt t="7231" x="4354513" y="3252788"/>
          <p14:tracePt t="7240" x="4354513" y="3236913"/>
          <p14:tracePt t="7248" x="4354513" y="3213100"/>
          <p14:tracePt t="7255" x="4362450" y="3189288"/>
          <p14:tracePt t="7264" x="4370388" y="3173413"/>
          <p14:tracePt t="7271" x="4378325" y="3149600"/>
          <p14:tracePt t="7280" x="4378325" y="3125788"/>
          <p14:tracePt t="7287" x="4394200" y="3094038"/>
          <p14:tracePt t="7297" x="4402138" y="3070225"/>
          <p14:tracePt t="7306" x="4410075" y="3054350"/>
          <p14:tracePt t="7318" x="4418013" y="3030538"/>
          <p14:tracePt t="7321" x="4425950" y="3014663"/>
          <p14:tracePt t="7331" x="4433888" y="3006725"/>
          <p14:tracePt t="7336" x="4433888" y="2990850"/>
          <p14:tracePt t="7347" x="4441825" y="2974975"/>
          <p14:tracePt t="7351" x="4449763" y="2951163"/>
          <p14:tracePt t="7362" x="4457700" y="2935288"/>
          <p14:tracePt t="7368" x="4465638" y="2919413"/>
          <p14:tracePt t="7379" x="4481513" y="2901950"/>
          <p14:tracePt t="7383" x="4481513" y="2886075"/>
          <p14:tracePt t="7396" x="4481513" y="2862263"/>
          <p14:tracePt t="7399" x="4497388" y="2854325"/>
          <p14:tracePt t="7408" x="4497388" y="2838450"/>
          <p14:tracePt t="7416" x="4497388" y="2830513"/>
          <p14:tracePt t="7425" x="4513263" y="2814638"/>
          <p14:tracePt t="7432" x="4521200" y="2806700"/>
          <p14:tracePt t="7439" x="4521200" y="2798763"/>
          <p14:tracePt t="7448" x="4529138" y="2798763"/>
          <p14:tracePt t="7455" x="4529138" y="2790825"/>
          <p14:tracePt t="7464" x="4537075" y="2790825"/>
          <p14:tracePt t="7480" x="4545013" y="2782888"/>
          <p14:tracePt t="7496" x="4552950" y="2774950"/>
          <p14:tracePt t="7513" x="4552950" y="2767013"/>
          <p14:tracePt t="7519" x="4560888" y="2759075"/>
          <p14:tracePt t="7535" x="4568825" y="2751138"/>
          <p14:tracePt t="7546" x="4576763" y="2743200"/>
          <p14:tracePt t="7551" x="4584700" y="2735263"/>
          <p14:tracePt t="7568" x="4600575" y="2727325"/>
          <p14:tracePt t="7582" x="4608513" y="2719388"/>
          <p14:tracePt t="7585" x="4616450" y="2711450"/>
          <p14:tracePt t="7600" x="4633913" y="2703513"/>
          <p14:tracePt t="7762" x="4633913" y="2711450"/>
          <p14:tracePt t="7768" x="4633913" y="2743200"/>
          <p14:tracePt t="7775" x="4633913" y="2767013"/>
          <p14:tracePt t="7783" x="4633913" y="2806700"/>
          <p14:tracePt t="7795" x="4641850" y="2838450"/>
          <p14:tracePt t="7800" x="4641850" y="2878138"/>
          <p14:tracePt t="7808" x="4641850" y="2901950"/>
          <p14:tracePt t="7815" x="4641850" y="2935288"/>
          <p14:tracePt t="7824" x="4641850" y="2974975"/>
          <p14:tracePt t="7832" x="4641850" y="2998788"/>
          <p14:tracePt t="7839" x="4641850" y="3030538"/>
          <p14:tracePt t="7848" x="4641850" y="3054350"/>
          <p14:tracePt t="7856" x="4641850" y="3086100"/>
          <p14:tracePt t="7864" x="4641850" y="3109913"/>
          <p14:tracePt t="7872" x="4641850" y="3141663"/>
          <p14:tracePt t="7880" x="4641850" y="3181350"/>
          <p14:tracePt t="7890" x="4649788" y="3213100"/>
          <p14:tracePt t="7901" x="4649788" y="3244850"/>
          <p14:tracePt t="7905" x="4649788" y="3294063"/>
          <p14:tracePt t="7914" x="4649788" y="3325813"/>
          <p14:tracePt t="7920" x="4649788" y="3357563"/>
          <p14:tracePt t="7929" x="4649788" y="3389313"/>
          <p14:tracePt t="7936" x="4649788" y="3429000"/>
          <p14:tracePt t="7946" x="4649788" y="3452813"/>
          <p14:tracePt t="7951" x="4649788" y="3468688"/>
          <p14:tracePt t="7962" x="4649788" y="3484563"/>
          <p14:tracePt t="7967" x="4649788" y="3500438"/>
          <p14:tracePt t="7977" x="4649788" y="3508375"/>
          <p14:tracePt t="7983" x="4649788" y="3524250"/>
          <p14:tracePt t="7999" x="4649788" y="3532188"/>
          <p14:tracePt t="8008" x="4649788" y="3540125"/>
          <p14:tracePt t="8016" x="4649788" y="3548063"/>
          <p14:tracePt t="8024" x="4649788" y="3556000"/>
          <p14:tracePt t="8032" x="4649788" y="3571875"/>
          <p14:tracePt t="8040" x="4649788" y="3579813"/>
          <p14:tracePt t="8048" x="4649788" y="3587750"/>
          <p14:tracePt t="8055" x="4649788" y="3605213"/>
          <p14:tracePt t="8072" x="4649788" y="3629025"/>
          <p14:tracePt t="8088" x="4649788" y="3636963"/>
          <p14:tracePt t="9042" x="4649788" y="3629025"/>
          <p14:tracePt t="9051" x="4649788" y="3621088"/>
          <p14:tracePt t="9057" x="4649788" y="3605213"/>
          <p14:tracePt t="9064" x="4649788" y="3595688"/>
          <p14:tracePt t="9104" x="4649788" y="3587750"/>
          <p14:tracePt t="9306" x="4624388" y="3587750"/>
          <p14:tracePt t="9362" x="4633913" y="3587750"/>
          <p14:tracePt t="9384" x="4641850" y="3587750"/>
          <p14:tracePt t="9399" x="4657725" y="3595688"/>
          <p14:tracePt t="9416" x="4665663" y="3595688"/>
          <p14:tracePt t="9424" x="4681538" y="3595688"/>
          <p14:tracePt t="9432" x="4697413" y="3595688"/>
          <p14:tracePt t="9440" x="4713288" y="3595688"/>
          <p14:tracePt t="9447" x="4752975" y="3605213"/>
          <p14:tracePt t="9455" x="4776788" y="3605213"/>
          <p14:tracePt t="9463" x="4800600" y="3605213"/>
          <p14:tracePt t="9471" x="4824413" y="3613150"/>
          <p14:tracePt t="9480" x="4848225" y="3613150"/>
          <p14:tracePt t="9488" x="4879975" y="3613150"/>
          <p14:tracePt t="9496" x="4911725" y="3621088"/>
          <p14:tracePt t="9504" x="4951413" y="3621088"/>
          <p14:tracePt t="9513" x="5008563" y="3621088"/>
          <p14:tracePt t="9519" x="5064125" y="3621088"/>
          <p14:tracePt t="9529" x="5127625" y="3621088"/>
          <p14:tracePt t="9535" x="5191125" y="3621088"/>
          <p14:tracePt t="9545" x="5278438" y="3621088"/>
          <p14:tracePt t="9552" x="5359400" y="3621088"/>
          <p14:tracePt t="9569" x="5549900" y="3613150"/>
          <p14:tracePt t="9583" x="5645150" y="3605213"/>
          <p14:tracePt t="9587" x="5757863" y="3595688"/>
          <p14:tracePt t="9596" x="5868988" y="3579813"/>
          <p14:tracePt t="9599" x="5988050" y="3579813"/>
          <p14:tracePt t="9608" x="6100763" y="3571875"/>
          <p14:tracePt t="9616" x="6219825" y="3571875"/>
          <p14:tracePt t="9624" x="6330950" y="3563938"/>
          <p14:tracePt t="9632" x="6451600" y="3563938"/>
          <p14:tracePt t="9640" x="6570663" y="3556000"/>
          <p14:tracePt t="9647" x="6681788" y="3556000"/>
          <p14:tracePt t="9655" x="6778625" y="3556000"/>
          <p14:tracePt t="9664" x="6873875" y="3556000"/>
          <p14:tracePt t="9672" x="6969125" y="3556000"/>
          <p14:tracePt t="9680" x="7058025" y="3548063"/>
          <p14:tracePt t="9687" x="7129463" y="3540125"/>
          <p14:tracePt t="9696" x="7192963" y="3540125"/>
          <p14:tracePt t="9703" x="7256463" y="3532188"/>
          <p14:tracePt t="9714" x="7319963" y="3532188"/>
          <p14:tracePt t="9719" x="7377113" y="3524250"/>
          <p14:tracePt t="9729" x="7432675" y="3508375"/>
          <p14:tracePt t="9735" x="7480300" y="3508375"/>
          <p14:tracePt t="9744" x="7519988" y="3500438"/>
          <p14:tracePt t="9752" x="7551738" y="3500438"/>
          <p14:tracePt t="9761" x="7575550" y="3492500"/>
          <p14:tracePt t="9767" x="7591425" y="3492500"/>
          <p14:tracePt t="9778" x="7591425" y="3484563"/>
          <p14:tracePt t="9795" x="7599363" y="3468688"/>
          <p14:tracePt t="9799" x="7599363" y="3460750"/>
          <p14:tracePt t="9808" x="7599363" y="3444875"/>
          <p14:tracePt t="9816" x="7599363" y="3436938"/>
          <p14:tracePt t="10752" x="7615238" y="3436938"/>
          <p14:tracePt t="10761" x="7646988" y="3429000"/>
          <p14:tracePt t="10767" x="7686675" y="3413125"/>
          <p14:tracePt t="10775" x="7743825" y="3373438"/>
          <p14:tracePt t="10783" x="7815263" y="3317875"/>
          <p14:tracePt t="10796" x="7894638" y="3236913"/>
          <p14:tracePt t="10799" x="7966075" y="3149600"/>
          <p14:tracePt t="10808" x="8029575" y="3006725"/>
          <p14:tracePt t="10816" x="8070850" y="2870200"/>
          <p14:tracePt t="10825" x="8094663" y="2767013"/>
          <p14:tracePt t="10832" x="8094663" y="2663825"/>
          <p14:tracePt t="10839" x="8094663" y="2576513"/>
          <p14:tracePt t="10847" x="8070850" y="2487613"/>
          <p14:tracePt t="10856" x="8037513" y="2408238"/>
          <p14:tracePt t="10864" x="8013700" y="2352675"/>
          <p14:tracePt t="10872" x="7981950" y="2297113"/>
          <p14:tracePt t="10880" x="7942263" y="2265363"/>
          <p14:tracePt t="10887" x="7910513" y="2233613"/>
          <p14:tracePt t="10910" x="7854950" y="2192338"/>
          <p14:tracePt t="10914" x="7831138" y="2184400"/>
          <p14:tracePt t="10919" x="7807325" y="2168525"/>
          <p14:tracePt t="10929" x="7791450" y="2160588"/>
          <p14:tracePt t="10935" x="7775575" y="2160588"/>
          <p14:tracePt t="10945" x="7759700" y="2152650"/>
          <p14:tracePt t="10952" x="7751763" y="2144713"/>
          <p14:tracePt t="10961" x="7743825" y="2144713"/>
          <p14:tracePt t="10968" x="7743825" y="2136775"/>
          <p14:tracePt t="11058" x="7743825" y="2128838"/>
          <p14:tracePt t="11068" x="7767638" y="2128838"/>
          <p14:tracePt t="11081" x="7878763" y="2120900"/>
          <p14:tracePt t="11089" x="7926388" y="2120900"/>
          <p14:tracePt t="11098" x="7989888" y="2120900"/>
          <p14:tracePt t="11103" x="8053388" y="2120900"/>
          <p14:tracePt t="11113" x="8118475" y="2120900"/>
          <p14:tracePt t="11120" x="8197850" y="2120900"/>
          <p14:tracePt t="11129" x="8261350" y="2128838"/>
          <p14:tracePt t="11135" x="8324850" y="2136775"/>
          <p14:tracePt t="11146" x="8380413" y="2136775"/>
          <p14:tracePt t="11151" x="8437563" y="2144713"/>
          <p14:tracePt t="11163" x="8493125" y="2160588"/>
          <p14:tracePt t="11168" x="8540750" y="2184400"/>
          <p14:tracePt t="11185" x="8620125" y="2216150"/>
          <p14:tracePt t="11197" x="8659813" y="2249488"/>
          <p14:tracePt t="11201" x="8675688" y="2281238"/>
          <p14:tracePt t="11208" x="8699500" y="2305050"/>
          <p14:tracePt t="11216" x="8715375" y="2344738"/>
          <p14:tracePt t="11224" x="8723313" y="2376488"/>
          <p14:tracePt t="11231" x="8731250" y="2400300"/>
          <p14:tracePt t="11240" x="8731250" y="2447925"/>
          <p14:tracePt t="11247" x="8731250" y="2479675"/>
          <p14:tracePt t="11258" x="8731250" y="2519363"/>
          <p14:tracePt t="11268" x="8731250" y="2566988"/>
          <p14:tracePt t="11273" x="8731250" y="2616200"/>
          <p14:tracePt t="11280" x="8731250" y="2663825"/>
          <p14:tracePt t="11287" x="8731250" y="2711450"/>
          <p14:tracePt t="11296" x="8731250" y="2743200"/>
          <p14:tracePt t="11306" x="8731250" y="2767013"/>
          <p14:tracePt t="11317" x="8731250" y="2790825"/>
          <p14:tracePt t="11321" x="8731250" y="2798763"/>
          <p14:tracePt t="11400" x="8739188" y="2798763"/>
          <p14:tracePt t="11408" x="8764588" y="2798763"/>
          <p14:tracePt t="11416" x="8788400" y="2798763"/>
          <p14:tracePt t="11423" x="8828088" y="2798763"/>
          <p14:tracePt t="11431" x="8859838" y="2790825"/>
          <p14:tracePt t="11439" x="8899525" y="2790825"/>
          <p14:tracePt t="11447" x="8947150" y="2790825"/>
          <p14:tracePt t="11456" x="8986838" y="2790825"/>
          <p14:tracePt t="11463" x="9034463" y="2790825"/>
          <p14:tracePt t="11471" x="9074150" y="2798763"/>
          <p14:tracePt t="11480" x="9099550" y="2798763"/>
          <p14:tracePt t="11488" x="9123363" y="2798763"/>
          <p14:tracePt t="11497" x="9147175" y="2798763"/>
          <p14:tracePt t="11506" x="9163050" y="2798763"/>
          <p14:tracePt t="11519" x="9178925" y="2798763"/>
          <p14:tracePt t="11531" x="9186863" y="2798763"/>
          <p14:tracePt t="11537" x="9194800" y="2798763"/>
          <p14:tracePt t="11548" x="9202738" y="2798763"/>
          <p14:tracePt t="11563" x="9218613" y="2798763"/>
          <p14:tracePt t="11568" x="9226550" y="2790825"/>
          <p14:tracePt t="11579" x="9234488" y="2782888"/>
          <p14:tracePt t="11583" x="9258300" y="2774950"/>
          <p14:tracePt t="11595" x="9274175" y="2774950"/>
          <p14:tracePt t="11599" x="9282113" y="2759075"/>
          <p14:tracePt t="11608" x="9297988" y="2751138"/>
          <p14:tracePt t="11616" x="9313863" y="2751138"/>
          <p14:tracePt t="11624" x="9313863" y="2743200"/>
          <p14:tracePt t="11632" x="9321800" y="2743200"/>
          <p14:tracePt t="11688" x="9321800" y="2735263"/>
          <p14:tracePt t="11706" x="9329738" y="2727325"/>
          <p14:tracePt t="11716" x="9337675" y="2727325"/>
          <p14:tracePt t="11732" x="9337675" y="2719388"/>
          <p14:tracePt t="11744" x="9345613" y="2711450"/>
          <p14:tracePt t="11922" x="9345613" y="2727325"/>
          <p14:tracePt t="11931" x="9345613" y="2735263"/>
          <p14:tracePt t="11936" x="9345613" y="2743200"/>
          <p14:tracePt t="11944" x="9345613" y="2759075"/>
          <p14:tracePt t="11951" x="9345613" y="2767013"/>
          <p14:tracePt t="11961" x="9345613" y="2782888"/>
          <p14:tracePt t="11967" x="9345613" y="2798763"/>
          <p14:tracePt t="11979" x="9345613" y="2806700"/>
          <p14:tracePt t="11983" x="9345613" y="2830513"/>
          <p14:tracePt t="11995" x="9345613" y="2846388"/>
          <p14:tracePt t="11999" x="9345613" y="2870200"/>
          <p14:tracePt t="12008" x="9345613" y="2894013"/>
          <p14:tracePt t="12016" x="9345613" y="2919413"/>
          <p14:tracePt t="12024" x="9345613" y="2935288"/>
          <p14:tracePt t="12032" x="9345613" y="2951163"/>
          <p14:tracePt t="12041" x="9353550" y="2967038"/>
          <p14:tracePt t="12052" x="9353550" y="2990850"/>
          <p14:tracePt t="12057" x="9353550" y="3006725"/>
          <p14:tracePt t="12066" x="9353550" y="3022600"/>
          <p14:tracePt t="12072" x="9353550" y="3038475"/>
          <p14:tracePt t="12081" x="9353550" y="3054350"/>
          <p14:tracePt t="12088" x="9353550" y="3062288"/>
          <p14:tracePt t="12097" x="9353550" y="3086100"/>
          <p14:tracePt t="12103" x="9353550" y="3094038"/>
          <p14:tracePt t="12113" x="9353550" y="3117850"/>
          <p14:tracePt t="12119" x="9353550" y="3141663"/>
          <p14:tracePt t="12130" x="9353550" y="3157538"/>
          <p14:tracePt t="12135" x="9353550" y="3173413"/>
          <p14:tracePt t="12144" x="9353550" y="3189288"/>
          <p14:tracePt t="12151" x="9353550" y="3213100"/>
          <p14:tracePt t="12162" x="9353550" y="3228975"/>
          <p14:tracePt t="12168" x="9353550" y="3244850"/>
          <p14:tracePt t="12178" x="9353550" y="3262313"/>
          <p14:tracePt t="12184" x="9353550" y="3278188"/>
          <p14:tracePt t="12195" x="9345613" y="3302000"/>
          <p14:tracePt t="12199" x="9345613" y="3317875"/>
          <p14:tracePt t="12208" x="9345613" y="3333750"/>
          <p14:tracePt t="12215" x="9345613" y="3349625"/>
          <p14:tracePt t="12224" x="9345613" y="3365500"/>
          <p14:tracePt t="12232" x="9345613" y="3381375"/>
          <p14:tracePt t="12241" x="9345613" y="3397250"/>
          <p14:tracePt t="12253" x="9345613" y="3405188"/>
          <p14:tracePt t="12257" x="9345613" y="3413125"/>
          <p14:tracePt t="12264" x="9345613" y="3421063"/>
          <p14:tracePt t="12272" x="9345613" y="3436938"/>
          <p14:tracePt t="12280" x="9345613" y="3444875"/>
          <p14:tracePt t="12289" x="9345613" y="3452813"/>
          <p14:tracePt t="12299" x="9345613" y="3460750"/>
          <p14:tracePt t="12304" x="9345613" y="3476625"/>
          <p14:tracePt t="12313" x="9345613" y="3484563"/>
          <p14:tracePt t="12320" x="9345613" y="3492500"/>
          <p14:tracePt t="12329" x="9345613" y="3508375"/>
          <p14:tracePt t="12336" x="9345613" y="3516313"/>
          <p14:tracePt t="12346" x="9345613" y="3524250"/>
          <p14:tracePt t="12351" x="9345613" y="3540125"/>
          <p14:tracePt t="12362" x="9345613" y="3556000"/>
          <p14:tracePt t="12367" x="9345613" y="3563938"/>
          <p14:tracePt t="12378" x="9345613" y="3579813"/>
          <p14:tracePt t="12383" x="9345613" y="3595688"/>
          <p14:tracePt t="12395" x="9345613" y="3613150"/>
          <p14:tracePt t="12400" x="9345613" y="3629025"/>
          <p14:tracePt t="12408" x="9345613" y="3636963"/>
          <p14:tracePt t="12416" x="9345613" y="3644900"/>
          <p14:tracePt t="12426" x="9345613" y="3660775"/>
          <p14:tracePt t="12436" x="9345613" y="3668713"/>
          <p14:tracePt t="12441" x="9345613" y="3676650"/>
          <p14:tracePt t="12450" x="9345613" y="3684588"/>
          <p14:tracePt t="12457" x="9345613" y="3700463"/>
          <p14:tracePt t="12463" x="9345613" y="3708400"/>
          <p14:tracePt t="12471" x="9345613" y="3716338"/>
          <p14:tracePt t="12480" x="9345613" y="3724275"/>
          <p14:tracePt t="12487" x="9345613" y="3740150"/>
          <p14:tracePt t="12497" x="9345613" y="3756025"/>
          <p14:tracePt t="12504" x="9345613" y="3763963"/>
          <p14:tracePt t="12513" x="9345613" y="3779838"/>
          <p14:tracePt t="12519" x="9345613" y="3795713"/>
          <p14:tracePt t="12529" x="9345613" y="3803650"/>
          <p14:tracePt t="12536" x="9345613" y="3819525"/>
          <p14:tracePt t="12544" x="9345613" y="3827463"/>
          <p14:tracePt t="12551" x="9345613" y="3843338"/>
          <p14:tracePt t="12562" x="9345613" y="3859213"/>
          <p14:tracePt t="12567" x="9345613" y="3867150"/>
          <p14:tracePt t="12579" x="9345613" y="3875088"/>
          <p14:tracePt t="12584" x="9345613" y="3890963"/>
          <p14:tracePt t="12595" x="9345613" y="3898900"/>
          <p14:tracePt t="12612" x="9345613" y="3914775"/>
          <p14:tracePt t="12624" x="9345613" y="3922713"/>
          <p14:tracePt t="12632" x="9345613" y="3930650"/>
          <p14:tracePt t="12639" x="9345613" y="3938588"/>
          <p14:tracePt t="12647" x="9345613" y="3948113"/>
          <p14:tracePt t="12655" x="9337675" y="3948113"/>
          <p14:tracePt t="12663" x="9337675" y="3956050"/>
          <p14:tracePt t="12671" x="9337675" y="3963988"/>
          <p14:tracePt t="12680" x="9337675" y="3971925"/>
          <p14:tracePt t="12688" x="9337675" y="3979863"/>
          <p14:tracePt t="12696" x="9337675" y="3987800"/>
          <p14:tracePt t="12703" x="9337675" y="4003675"/>
          <p14:tracePt t="12713" x="9329738" y="4019550"/>
          <p14:tracePt t="12719" x="9329738" y="4035425"/>
          <p14:tracePt t="12728" x="9329738" y="4043363"/>
          <p14:tracePt t="12735" x="9321800" y="4059238"/>
          <p14:tracePt t="12744" x="9321800" y="4075113"/>
          <p14:tracePt t="12751" x="9321800" y="4098925"/>
          <p14:tracePt t="12769" x="9313863" y="4122738"/>
          <p14:tracePt t="12780" x="9305925" y="4138613"/>
          <p14:tracePt t="12784" x="9305925" y="4154488"/>
          <p14:tracePt t="12795" x="9305925" y="4162425"/>
          <p14:tracePt t="12800" x="9305925" y="4178300"/>
          <p14:tracePt t="12810" x="9297988" y="4186238"/>
          <p14:tracePt t="12820" x="9297988" y="4202113"/>
          <p14:tracePt t="12825" x="9297988" y="4217988"/>
          <p14:tracePt t="12832" x="9290050" y="4225925"/>
          <p14:tracePt t="12840" x="9290050" y="4241800"/>
          <p14:tracePt t="12848" x="9290050" y="4249738"/>
          <p14:tracePt t="12855" x="9290050" y="4257675"/>
          <p14:tracePt t="12864" x="9290050" y="4265613"/>
          <p14:tracePt t="12881" x="9290050" y="4273550"/>
          <p14:tracePt t="12890" x="9290050" y="4281488"/>
          <p14:tracePt t="12901" x="9290050" y="4291013"/>
          <p14:tracePt t="12914" x="9290050" y="4306888"/>
          <p14:tracePt t="12919" x="9290050" y="4314825"/>
          <p14:tracePt t="12929" x="9282113" y="4314825"/>
          <p14:tracePt t="12936" x="9282113" y="4330700"/>
          <p14:tracePt t="12946" x="9282113" y="4338638"/>
          <p14:tracePt t="12952" x="9282113" y="4346575"/>
          <p14:tracePt t="12962" x="9282113" y="4354513"/>
          <p14:tracePt t="12968" x="9274175" y="4370388"/>
          <p14:tracePt t="12984" x="9274175" y="4386263"/>
          <p14:tracePt t="13000" x="9274175" y="4394200"/>
          <p14:tracePt t="13010" x="9274175" y="4402138"/>
          <p14:tracePt t="13021" x="9274175" y="4410075"/>
          <p14:tracePt t="13025" x="9274175" y="4418013"/>
          <p14:tracePt t="13033" x="9274175" y="4433888"/>
          <p14:tracePt t="13040" x="9266238" y="4441825"/>
          <p14:tracePt t="13048" x="9266238" y="4449763"/>
          <p14:tracePt t="13058" x="9266238" y="4465638"/>
          <p14:tracePt t="13066" x="9266238" y="4473575"/>
          <p14:tracePt t="13072" x="9258300" y="4481513"/>
          <p14:tracePt t="13088" x="9258300" y="4497388"/>
          <p14:tracePt t="13097" x="9258300" y="4505325"/>
          <p14:tracePt t="13104" x="9258300" y="4513263"/>
          <p14:tracePt t="13113" x="9258300" y="4521200"/>
          <p14:tracePt t="13120" x="9258300" y="4529138"/>
          <p14:tracePt t="13130" x="9258300" y="4545013"/>
          <p14:tracePt t="13138" x="9250363" y="4552950"/>
          <p14:tracePt t="13151" x="9250363" y="4560888"/>
          <p14:tracePt t="13164" x="9250363" y="4568825"/>
          <p14:tracePt t="13168" x="9250363" y="4576763"/>
          <p14:tracePt t="13184" x="9242425" y="4584700"/>
          <p14:tracePt t="13195" x="9242425" y="4592638"/>
          <p14:tracePt t="13200" x="9242425" y="4600575"/>
          <p14:tracePt t="13223" x="9242425" y="4608513"/>
          <p14:tracePt t="13482" x="9242425" y="4600575"/>
          <p14:tracePt t="13768" x="9242425" y="4592638"/>
          <p14:tracePt t="13776" x="9242425" y="4584700"/>
          <p14:tracePt t="13792" x="9242425" y="4576763"/>
          <p14:tracePt t="13811" x="9250363" y="4560888"/>
          <p14:tracePt t="13817" x="9250363" y="4545013"/>
          <p14:tracePt t="13824" x="9250363" y="4529138"/>
          <p14:tracePt t="13831" x="9250363" y="4513263"/>
          <p14:tracePt t="13840" x="9250363" y="4505325"/>
          <p14:tracePt t="13848" x="9250363" y="4489450"/>
          <p14:tracePt t="13858" x="9250363" y="4473575"/>
          <p14:tracePt t="13869" x="9258300" y="4457700"/>
          <p14:tracePt t="13874" x="9258300" y="4441825"/>
          <p14:tracePt t="13880" x="9258300" y="4433888"/>
          <p14:tracePt t="13889" x="9258300" y="4418013"/>
          <p14:tracePt t="13901" x="9258300" y="4402138"/>
          <p14:tracePt t="13904" x="9258300" y="4394200"/>
          <p14:tracePt t="13913" x="9258300" y="4386263"/>
          <p14:tracePt t="13920" x="9258300" y="4370388"/>
          <p14:tracePt t="13929" x="9258300" y="4354513"/>
          <p14:tracePt t="13936" x="9258300" y="4346575"/>
          <p14:tracePt t="13945" x="9258300" y="4330700"/>
          <p14:tracePt t="13952" x="9258300" y="4322763"/>
          <p14:tracePt t="13961" x="9266238" y="4306888"/>
          <p14:tracePt t="13968" x="9266238" y="4298950"/>
          <p14:tracePt t="13978" x="9266238" y="4281488"/>
          <p14:tracePt t="13983" x="9274175" y="4265613"/>
          <p14:tracePt t="13996" x="9274175" y="4249738"/>
          <p14:tracePt t="14000" x="9274175" y="4225925"/>
          <p14:tracePt t="14008" x="9274175" y="4210050"/>
          <p14:tracePt t="14016" x="9274175" y="4186238"/>
          <p14:tracePt t="14024" x="9282113" y="4170363"/>
          <p14:tracePt t="14031" x="9282113" y="4146550"/>
          <p14:tracePt t="14042" x="9290050" y="4130675"/>
          <p14:tracePt t="14053" x="9290050" y="4098925"/>
          <p14:tracePt t="14058" x="9297988" y="4075113"/>
          <p14:tracePt t="14063" x="9297988" y="4051300"/>
          <p14:tracePt t="14071" x="9297988" y="4019550"/>
          <p14:tracePt t="14080" x="9297988" y="3971925"/>
          <p14:tracePt t="14087" x="9305925" y="3938588"/>
          <p14:tracePt t="14096" x="9313863" y="3906838"/>
          <p14:tracePt t="14105" x="9313863" y="3867150"/>
          <p14:tracePt t="14117" x="9313863" y="3835400"/>
          <p14:tracePt t="14124" x="9313863" y="3803650"/>
          <p14:tracePt t="14130" x="9313863" y="3763963"/>
          <p14:tracePt t="14136" x="9313863" y="3716338"/>
          <p14:tracePt t="14145" x="9313863" y="3668713"/>
          <p14:tracePt t="14151" x="9313863" y="3621088"/>
          <p14:tracePt t="14161" x="9313863" y="3587750"/>
          <p14:tracePt t="14167" x="9313863" y="3556000"/>
          <p14:tracePt t="14178" x="9313863" y="3532188"/>
          <p14:tracePt t="14183" x="9313863" y="3508375"/>
          <p14:tracePt t="14195" x="9321800" y="3476625"/>
          <p14:tracePt t="14200" x="9321800" y="3452813"/>
          <p14:tracePt t="14208" x="9329738" y="3429000"/>
          <p14:tracePt t="14216" x="9329738" y="3397250"/>
          <p14:tracePt t="14223" x="9337675" y="3357563"/>
          <p14:tracePt t="14231" x="9337675" y="3333750"/>
          <p14:tracePt t="14240" x="9337675" y="3302000"/>
          <p14:tracePt t="14248" x="9337675" y="3278188"/>
          <p14:tracePt t="14255" x="9345613" y="3252788"/>
          <p14:tracePt t="14264" x="9345613" y="3221038"/>
          <p14:tracePt t="14271" x="9345613" y="3197225"/>
          <p14:tracePt t="14280" x="9345613" y="3173413"/>
          <p14:tracePt t="14287" x="9345613" y="3149600"/>
          <p14:tracePt t="14297" x="9345613" y="3133725"/>
          <p14:tracePt t="14303" x="9345613" y="3125788"/>
          <p14:tracePt t="14313" x="9345613" y="3109913"/>
          <p14:tracePt t="14320" x="9337675" y="3109913"/>
          <p14:tracePt t="14335" x="9321800" y="3109913"/>
          <p14:tracePt t="14344" x="9313863" y="3101975"/>
          <p14:tracePt t="14351" x="9305925" y="3101975"/>
          <p14:tracePt t="14362" x="9290050" y="3101975"/>
          <p14:tracePt t="14367" x="9266238" y="3101975"/>
          <p14:tracePt t="14379" x="9234488" y="3101975"/>
          <p14:tracePt t="14383" x="9178925" y="3101975"/>
          <p14:tracePt t="14396" x="9131300" y="3101975"/>
          <p14:tracePt t="14399" x="9066213" y="3101975"/>
          <p14:tracePt t="14408" x="8994775" y="3109913"/>
          <p14:tracePt t="14415" x="8907463" y="3117850"/>
          <p14:tracePt t="14424" x="8812213" y="3117850"/>
          <p14:tracePt t="14431" x="8707438" y="3117850"/>
          <p14:tracePt t="14439" x="8596313" y="3101975"/>
          <p14:tracePt t="14447" x="8477250" y="3078163"/>
          <p14:tracePt t="14456" x="8348663" y="3054350"/>
          <p14:tracePt t="14464" x="8205788" y="3022600"/>
          <p14:tracePt t="14471" x="8053388" y="2974975"/>
          <p14:tracePt t="14480" x="7902575" y="2935288"/>
          <p14:tracePt t="14487" x="7727950" y="2886075"/>
          <p14:tracePt t="14496" x="7551738" y="2830513"/>
          <p14:tracePt t="14503" x="7351713" y="2782888"/>
          <p14:tracePt t="14513" x="7137400" y="2711450"/>
          <p14:tracePt t="14519" x="6913563" y="2640013"/>
          <p14:tracePt t="14529" x="6681788" y="2566988"/>
          <p14:tracePt t="14536" x="6443663" y="2503488"/>
          <p14:tracePt t="14546" x="6203950" y="2424113"/>
          <p14:tracePt t="14552" x="5956300" y="2344738"/>
          <p14:tracePt t="14562" x="5718175" y="2265363"/>
          <p14:tracePt t="14567" x="5454650" y="2176463"/>
          <p14:tracePt t="14578" x="5167313" y="2081213"/>
          <p14:tracePt t="14584" x="4903788" y="1970088"/>
          <p14:tracePt t="14595" x="4616450" y="1865313"/>
          <p14:tracePt t="14599" x="4306888" y="1738313"/>
          <p14:tracePt t="14608" x="3995738" y="1603375"/>
          <p14:tracePt t="14615" x="3668713" y="1482725"/>
          <p14:tracePt t="14623" x="3357563" y="1347788"/>
          <p14:tracePt t="14632" x="3046413" y="1228725"/>
          <p14:tracePt t="14639" x="2735263" y="1084263"/>
          <p14:tracePt t="14648" x="2447925" y="965200"/>
          <p14:tracePt t="14657" x="2152650" y="820738"/>
          <p14:tracePt t="14668" x="1898650" y="693738"/>
          <p14:tracePt t="14674" x="1627188" y="566738"/>
          <p14:tracePt t="14682" x="1379538" y="438150"/>
          <p14:tracePt t="14687" x="1147763" y="334963"/>
          <p14:tracePt t="14697" x="965200" y="231775"/>
          <p14:tracePt t="14703" x="773113" y="142875"/>
          <p14:tracePt t="14713" x="614363" y="79375"/>
          <p14:tracePt t="14719" x="493713" y="1587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86E7E-59E0-4C0C-B418-D229F7CD730D}"/>
              </a:ext>
            </a:extLst>
          </p:cNvPr>
          <p:cNvSpPr>
            <a:spLocks noGrp="1"/>
          </p:cNvSpPr>
          <p:nvPr>
            <p:ph type="title"/>
          </p:nvPr>
        </p:nvSpPr>
        <p:spPr>
          <a:xfrm>
            <a:off x="514350" y="188913"/>
            <a:ext cx="9258300" cy="1143000"/>
          </a:xfrm>
        </p:spPr>
        <p:txBody>
          <a:bodyPr/>
          <a:lstStyle/>
          <a:p>
            <a:r>
              <a:rPr lang="en-US" sz="3600" dirty="0"/>
              <a:t>ART mortality rates have declined over time</a:t>
            </a:r>
          </a:p>
        </p:txBody>
      </p:sp>
      <p:graphicFrame>
        <p:nvGraphicFramePr>
          <p:cNvPr id="8" name="Content Placeholder 7">
            <a:extLst>
              <a:ext uri="{FF2B5EF4-FFF2-40B4-BE49-F238E27FC236}">
                <a16:creationId xmlns:a16="http://schemas.microsoft.com/office/drawing/2014/main" id="{155DB828-4EA3-4BCD-8A07-6DF8CA32017D}"/>
              </a:ext>
            </a:extLst>
          </p:cNvPr>
          <p:cNvGraphicFramePr>
            <a:graphicFrameLocks noGrp="1"/>
          </p:cNvGraphicFramePr>
          <p:nvPr>
            <p:ph idx="1"/>
            <p:extLst>
              <p:ext uri="{D42A27DB-BD31-4B8C-83A1-F6EECF244321}">
                <p14:modId xmlns:p14="http://schemas.microsoft.com/office/powerpoint/2010/main" val="3470303920"/>
              </p:ext>
            </p:extLst>
          </p:nvPr>
        </p:nvGraphicFramePr>
        <p:xfrm>
          <a:off x="514350" y="1331914"/>
          <a:ext cx="9258300" cy="4794250"/>
        </p:xfrm>
        <a:graphic>
          <a:graphicData uri="http://schemas.openxmlformats.org/drawingml/2006/chart">
            <c:chart xmlns:c="http://schemas.openxmlformats.org/drawingml/2006/chart" xmlns:r="http://schemas.openxmlformats.org/officeDocument/2006/relationships" r:id="rId4"/>
          </a:graphicData>
        </a:graphic>
      </p:graphicFrame>
      <p:pic>
        <p:nvPicPr>
          <p:cNvPr id="5" name="Audio 4">
            <a:hlinkClick r:id="" action="ppaction://media"/>
            <a:extLst>
              <a:ext uri="{FF2B5EF4-FFF2-40B4-BE49-F238E27FC236}">
                <a16:creationId xmlns:a16="http://schemas.microsoft.com/office/drawing/2014/main" id="{88181C57-5342-4B8A-B677-EB2C1F881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4089156684"/>
      </p:ext>
    </p:extLst>
  </p:cSld>
  <p:clrMapOvr>
    <a:masterClrMapping/>
  </p:clrMapOvr>
  <mc:AlternateContent xmlns:mc="http://schemas.openxmlformats.org/markup-compatibility/2006" xmlns:p14="http://schemas.microsoft.com/office/powerpoint/2010/main">
    <mc:Choice Requires="p14">
      <p:transition spd="slow" p14:dur="2000" advTm="20006"/>
    </mc:Choice>
    <mc:Fallback xmlns="">
      <p:transition spd="slow" advTm="20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New Child Infections</a:t>
            </a:r>
          </a:p>
        </p:txBody>
      </p:sp>
      <p:pic>
        <p:nvPicPr>
          <p:cNvPr id="3" name="Picture 2"/>
          <p:cNvPicPr>
            <a:picLocks noChangeAspect="1"/>
          </p:cNvPicPr>
          <p:nvPr/>
        </p:nvPicPr>
        <p:blipFill>
          <a:blip r:embed="rId4"/>
          <a:stretch>
            <a:fillRect/>
          </a:stretch>
        </p:blipFill>
        <p:spPr>
          <a:xfrm>
            <a:off x="606996" y="2780928"/>
            <a:ext cx="5314950" cy="3533775"/>
          </a:xfrm>
          <a:prstGeom prst="rect">
            <a:avLst/>
          </a:prstGeom>
        </p:spPr>
      </p:pic>
      <p:sp>
        <p:nvSpPr>
          <p:cNvPr id="4" name="TextBox 3"/>
          <p:cNvSpPr txBox="1"/>
          <p:nvPr/>
        </p:nvSpPr>
        <p:spPr>
          <a:xfrm>
            <a:off x="573832" y="1409952"/>
            <a:ext cx="9258300" cy="646331"/>
          </a:xfrm>
          <a:prstGeom prst="rect">
            <a:avLst/>
          </a:prstGeom>
          <a:noFill/>
        </p:spPr>
        <p:txBody>
          <a:bodyPr wrap="square" rtlCol="0">
            <a:spAutoFit/>
          </a:bodyPr>
          <a:lstStyle/>
          <a:p>
            <a:r>
              <a:rPr lang="en-US" dirty="0"/>
              <a:t>The adult model estimates the number of HIV+ women of reproductive age. From this we can estimate the number of HIV+ pregnant women and new child infections.</a:t>
            </a:r>
          </a:p>
        </p:txBody>
      </p:sp>
      <p:sp>
        <p:nvSpPr>
          <p:cNvPr id="5" name="Right Brace 4"/>
          <p:cNvSpPr/>
          <p:nvPr/>
        </p:nvSpPr>
        <p:spPr>
          <a:xfrm>
            <a:off x="5921946" y="4149080"/>
            <a:ext cx="229666" cy="1296144"/>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6439644" y="4509120"/>
            <a:ext cx="3024336" cy="646331"/>
          </a:xfrm>
          <a:prstGeom prst="rect">
            <a:avLst/>
          </a:prstGeom>
          <a:noFill/>
        </p:spPr>
        <p:txBody>
          <a:bodyPr wrap="square" rtlCol="0">
            <a:spAutoFit/>
          </a:bodyPr>
          <a:lstStyle/>
          <a:p>
            <a:r>
              <a:rPr lang="en-US" dirty="0"/>
              <a:t>Number of HIV+ women of reproductive age</a:t>
            </a:r>
          </a:p>
        </p:txBody>
      </p:sp>
      <p:pic>
        <p:nvPicPr>
          <p:cNvPr id="7" name="Audio 6">
            <a:hlinkClick r:id="" action="ppaction://media"/>
            <a:extLst>
              <a:ext uri="{FF2B5EF4-FFF2-40B4-BE49-F238E27FC236}">
                <a16:creationId xmlns:a16="http://schemas.microsoft.com/office/drawing/2014/main" id="{473C9FCD-D52C-492F-A2A2-FB0FD54D7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919390544"/>
      </p:ext>
    </p:extLst>
  </p:cSld>
  <p:clrMapOvr>
    <a:masterClrMapping/>
  </p:clrMapOvr>
  <mc:AlternateContent xmlns:mc="http://schemas.openxmlformats.org/markup-compatibility/2006" xmlns:p14="http://schemas.microsoft.com/office/powerpoint/2010/main">
    <mc:Choice Requires="p14">
      <p:transition spd="slow" p14:dur="2000" advTm="17174"/>
    </mc:Choice>
    <mc:Fallback xmlns="">
      <p:transition spd="slow" advTm="17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Fertility of HIV+ women is less than HIV- women</a:t>
            </a:r>
          </a:p>
        </p:txBody>
      </p:sp>
      <p:pic>
        <p:nvPicPr>
          <p:cNvPr id="3" name="Picture 2"/>
          <p:cNvPicPr>
            <a:picLocks noChangeAspect="1"/>
          </p:cNvPicPr>
          <p:nvPr/>
        </p:nvPicPr>
        <p:blipFill>
          <a:blip r:embed="rId4"/>
          <a:stretch>
            <a:fillRect/>
          </a:stretch>
        </p:blipFill>
        <p:spPr>
          <a:xfrm>
            <a:off x="606996" y="1196752"/>
            <a:ext cx="9125789" cy="3321496"/>
          </a:xfrm>
          <a:prstGeom prst="rect">
            <a:avLst/>
          </a:prstGeom>
        </p:spPr>
      </p:pic>
      <p:sp>
        <p:nvSpPr>
          <p:cNvPr id="4" name="TextBox 3"/>
          <p:cNvSpPr txBox="1"/>
          <p:nvPr/>
        </p:nvSpPr>
        <p:spPr>
          <a:xfrm>
            <a:off x="462980" y="4926195"/>
            <a:ext cx="4680520" cy="1477328"/>
          </a:xfrm>
          <a:prstGeom prst="rect">
            <a:avLst/>
          </a:prstGeom>
          <a:noFill/>
        </p:spPr>
        <p:txBody>
          <a:bodyPr wrap="square" rtlCol="0">
            <a:spAutoFit/>
          </a:bodyPr>
          <a:lstStyle/>
          <a:p>
            <a:r>
              <a:rPr lang="en-US" dirty="0"/>
              <a:t>Marston et al. The effects of HIV on fertility by infection duration: evidence from African population cohorts before antiretroviral treatment availability. AIDS 2017, 31 (Suppl 1):S69-S76.</a:t>
            </a:r>
          </a:p>
        </p:txBody>
      </p:sp>
      <p:graphicFrame>
        <p:nvGraphicFramePr>
          <p:cNvPr id="7" name="Chart 6">
            <a:extLst>
              <a:ext uri="{FF2B5EF4-FFF2-40B4-BE49-F238E27FC236}">
                <a16:creationId xmlns:a16="http://schemas.microsoft.com/office/drawing/2014/main" id="{703D4EE0-E7EC-4EB6-B25D-EB67E5BFDEBC}"/>
              </a:ext>
            </a:extLst>
          </p:cNvPr>
          <p:cNvGraphicFramePr/>
          <p:nvPr>
            <p:extLst>
              <p:ext uri="{D42A27DB-BD31-4B8C-83A1-F6EECF244321}">
                <p14:modId xmlns:p14="http://schemas.microsoft.com/office/powerpoint/2010/main" val="1248341444"/>
              </p:ext>
            </p:extLst>
          </p:nvPr>
        </p:nvGraphicFramePr>
        <p:xfrm>
          <a:off x="5791572" y="4535616"/>
          <a:ext cx="3645024" cy="2286000"/>
        </p:xfrm>
        <a:graphic>
          <a:graphicData uri="http://schemas.openxmlformats.org/drawingml/2006/chart">
            <c:chart xmlns:c="http://schemas.openxmlformats.org/drawingml/2006/chart" xmlns:r="http://schemas.openxmlformats.org/officeDocument/2006/relationships" r:id="rId5"/>
          </a:graphicData>
        </a:graphic>
      </p:graphicFrame>
      <p:pic>
        <p:nvPicPr>
          <p:cNvPr id="9" name="Audio 8">
            <a:hlinkClick r:id="" action="ppaction://media"/>
            <a:extLst>
              <a:ext uri="{FF2B5EF4-FFF2-40B4-BE49-F238E27FC236}">
                <a16:creationId xmlns:a16="http://schemas.microsoft.com/office/drawing/2014/main" id="{56EFB660-A781-4EF2-AE0F-EDCBD13B84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2077912236"/>
      </p:ext>
    </p:extLst>
  </p:cSld>
  <p:clrMapOvr>
    <a:masterClrMapping/>
  </p:clrMapOvr>
  <mc:AlternateContent xmlns:mc="http://schemas.openxmlformats.org/markup-compatibility/2006" xmlns:p14="http://schemas.microsoft.com/office/powerpoint/2010/main">
    <mc:Choice Requires="p14">
      <p:transition spd="slow" p14:dur="2000" advTm="75846"/>
    </mc:Choice>
    <mc:Fallback xmlns="">
      <p:transition spd="slow" advTm="75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111" x="422275" y="366713"/>
          <p14:tracePt t="1116" x="414338" y="366713"/>
          <p14:tracePt t="1121" x="406400" y="350838"/>
          <p14:tracePt t="1129" x="382588" y="342900"/>
          <p14:tracePt t="1136" x="374650" y="334963"/>
          <p14:tracePt t="1144" x="366713" y="327025"/>
          <p14:tracePt t="1152" x="350838" y="327025"/>
          <p14:tracePt t="1161" x="342900" y="311150"/>
          <p14:tracePt t="1180" x="334963" y="311150"/>
          <p14:tracePt t="1193" x="327025" y="303213"/>
          <p14:tracePt t="1210" x="319088" y="303213"/>
          <p14:tracePt t="1226" x="319088" y="295275"/>
          <p14:tracePt t="1248" x="311150" y="287338"/>
          <p14:tracePt t="1265" x="295275" y="279400"/>
          <p14:tracePt t="1274" x="287338" y="271463"/>
          <p14:tracePt t="1281" x="271463" y="271463"/>
          <p14:tracePt t="1292" x="271463" y="263525"/>
          <p14:tracePt t="1297" x="263525" y="255588"/>
          <p14:tracePt t="1305" x="255588" y="255588"/>
          <p14:tracePt t="1313" x="247650" y="247650"/>
          <p14:tracePt t="1354" x="239713" y="247650"/>
          <p14:tracePt t="1369" x="239713" y="239713"/>
          <p14:tracePt t="21404" x="239713" y="247650"/>
          <p14:tracePt t="21416" x="239713" y="263525"/>
          <p14:tracePt t="21433" x="239713" y="279400"/>
          <p14:tracePt t="21442" x="239713" y="295275"/>
          <p14:tracePt t="21449" x="239713" y="319088"/>
          <p14:tracePt t="21459" x="239713" y="334963"/>
          <p14:tracePt t="21465" x="239713" y="358775"/>
          <p14:tracePt t="21474" x="239713" y="382588"/>
          <p14:tracePt t="21481" x="239713" y="406400"/>
          <p14:tracePt t="21491" x="239713" y="438150"/>
          <p14:tracePt t="21497" x="231775" y="461963"/>
          <p14:tracePt t="21505" x="231775" y="485775"/>
          <p14:tracePt t="21513" x="223838" y="519113"/>
          <p14:tracePt t="21521" x="223838" y="550863"/>
          <p14:tracePt t="21529" x="215900" y="598488"/>
          <p14:tracePt t="21537" x="215900" y="630238"/>
          <p14:tracePt t="21545" x="215900" y="669925"/>
          <p14:tracePt t="21553" x="207963" y="717550"/>
          <p14:tracePt t="21561" x="207963" y="757238"/>
          <p14:tracePt t="21569" x="200025" y="804863"/>
          <p14:tracePt t="21578" x="192088" y="844550"/>
          <p14:tracePt t="21585" x="192088" y="893763"/>
          <p14:tracePt t="21594" x="192088" y="925513"/>
          <p14:tracePt t="21601" x="192088" y="957263"/>
          <p14:tracePt t="21611" x="192088" y="1004888"/>
          <p14:tracePt t="21617" x="192088" y="1036638"/>
          <p14:tracePt t="21627" x="192088" y="1076325"/>
          <p14:tracePt t="21633" x="192088" y="1100138"/>
          <p14:tracePt t="21641" x="192088" y="1131888"/>
          <p14:tracePt t="21649" x="192088" y="1163638"/>
          <p14:tracePt t="21658" x="192088" y="1187450"/>
          <p14:tracePt t="21665" x="192088" y="1212850"/>
          <p14:tracePt t="21674" x="200025" y="1236663"/>
          <p14:tracePt t="21681" x="207963" y="1252538"/>
          <p14:tracePt t="21690" x="207963" y="1268413"/>
          <p14:tracePt t="21697" x="215900" y="1276350"/>
          <p14:tracePt t="21707" x="215900" y="1292225"/>
          <p14:tracePt t="21714" x="223838" y="1308100"/>
          <p14:tracePt t="21722" x="223838" y="1323975"/>
          <p14:tracePt t="21730" x="231775" y="1355725"/>
          <p14:tracePt t="21737" x="239713" y="1371600"/>
          <p14:tracePt t="21745" x="239713" y="1403350"/>
          <p14:tracePt t="21753" x="255588" y="1443038"/>
          <p14:tracePt t="21762" x="263525" y="1490663"/>
          <p14:tracePt t="21769" x="279400" y="1522413"/>
          <p14:tracePt t="21777" x="279400" y="1571625"/>
          <p14:tracePt t="21785" x="295275" y="1603375"/>
          <p14:tracePt t="21794" x="319088" y="1651000"/>
          <p14:tracePt t="21802" x="334963" y="1674813"/>
          <p14:tracePt t="21814" x="350838" y="1706563"/>
          <p14:tracePt t="21819" x="366713" y="1730375"/>
          <p14:tracePt t="21827" x="382588" y="1770063"/>
          <p14:tracePt t="21833" x="398463" y="1801813"/>
          <p14:tracePt t="21843" x="398463" y="1817688"/>
          <p14:tracePt t="21849" x="414338" y="1849438"/>
          <p14:tracePt t="21857" x="422275" y="1857375"/>
          <p14:tracePt t="21889" x="422275" y="1873250"/>
          <p14:tracePt t="22274" x="422275" y="1881188"/>
          <p14:tracePt t="22575" x="438150" y="1881188"/>
          <p14:tracePt t="22585" x="454025" y="1890713"/>
          <p14:tracePt t="22594" x="461963" y="1898650"/>
          <p14:tracePt t="22601" x="485775" y="1906588"/>
          <p14:tracePt t="22610" x="509588" y="1906588"/>
          <p14:tracePt t="22617" x="542925" y="1914525"/>
          <p14:tracePt t="22627" x="574675" y="1922463"/>
          <p14:tracePt t="22633" x="606425" y="1930400"/>
          <p14:tracePt t="22643" x="630238" y="1938338"/>
          <p14:tracePt t="22649" x="661988" y="1938338"/>
          <p14:tracePt t="22663" x="693738" y="1938338"/>
          <p14:tracePt t="22669" x="725488" y="1946275"/>
          <p14:tracePt t="22679" x="765175" y="1946275"/>
          <p14:tracePt t="22683" x="796925" y="1946275"/>
          <p14:tracePt t="22691" x="820738" y="1954213"/>
          <p14:tracePt t="22697" x="844550" y="1954213"/>
          <p14:tracePt t="22705" x="869950" y="1954213"/>
          <p14:tracePt t="22714" x="885825" y="1954213"/>
          <p14:tracePt t="22721" x="901700" y="1954213"/>
          <p14:tracePt t="22729" x="917575" y="1954213"/>
          <p14:tracePt t="22737" x="933450" y="1962150"/>
          <p14:tracePt t="22745" x="949325" y="1962150"/>
          <p14:tracePt t="22753" x="957263" y="1962150"/>
          <p14:tracePt t="22761" x="973138" y="1970088"/>
          <p14:tracePt t="22769" x="989013" y="1970088"/>
          <p14:tracePt t="22777" x="1004888" y="1970088"/>
          <p14:tracePt t="22787" x="1028700" y="1970088"/>
          <p14:tracePt t="22797" x="1052513" y="1970088"/>
          <p14:tracePt t="22803" x="1068388" y="1970088"/>
          <p14:tracePt t="22811" x="1084263" y="1970088"/>
          <p14:tracePt t="22817" x="1092200" y="1970088"/>
          <p14:tracePt t="22833" x="1100138" y="1970088"/>
          <p14:tracePt t="22905" x="1116013" y="1970088"/>
          <p14:tracePt t="22930" x="1116013" y="1978025"/>
          <p14:tracePt t="22938" x="1123950" y="1978025"/>
          <p14:tracePt t="22961" x="1131888" y="1985963"/>
          <p14:tracePt t="23052" x="1131888" y="1993900"/>
          <p14:tracePt t="23065" x="1131888" y="2001838"/>
          <p14:tracePt t="23081" x="1131888" y="2009775"/>
          <p14:tracePt t="23097" x="1131888" y="2025650"/>
          <p14:tracePt t="23162" x="1131888" y="2033588"/>
          <p14:tracePt t="23179" x="1131888" y="2049463"/>
          <p14:tracePt t="23186" x="1139825" y="2073275"/>
          <p14:tracePt t="23195" x="1139825" y="2089150"/>
          <p14:tracePt t="23201" x="1139825" y="2105025"/>
          <p14:tracePt t="23210" x="1139825" y="2128838"/>
          <p14:tracePt t="23217" x="1139825" y="2152650"/>
          <p14:tracePt t="23227" x="1139825" y="2168525"/>
          <p14:tracePt t="23233" x="1139825" y="2184400"/>
          <p14:tracePt t="23242" x="1139825" y="2192338"/>
          <p14:tracePt t="23249" x="1139825" y="2216150"/>
          <p14:tracePt t="23258" x="1139825" y="2224088"/>
          <p14:tracePt t="23265" x="1139825" y="2233613"/>
          <p14:tracePt t="23275" x="1139825" y="2249488"/>
          <p14:tracePt t="23281" x="1139825" y="2257425"/>
          <p14:tracePt t="23291" x="1139825" y="2265363"/>
          <p14:tracePt t="23297" x="1139825" y="2281238"/>
          <p14:tracePt t="23306" x="1139825" y="2297113"/>
          <p14:tracePt t="23313" x="1139825" y="2305050"/>
          <p14:tracePt t="23323" x="1139825" y="2312988"/>
          <p14:tracePt t="23329" x="1139825" y="2320925"/>
          <p14:tracePt t="23340" x="1139825" y="2344738"/>
          <p14:tracePt t="23348" x="1139825" y="2360613"/>
          <p14:tracePt t="23354" x="1139825" y="2376488"/>
          <p14:tracePt t="23362" x="1147763" y="2392363"/>
          <p14:tracePt t="23369" x="1155700" y="2408238"/>
          <p14:tracePt t="23378" x="1155700" y="2424113"/>
          <p14:tracePt t="23385" x="1163638" y="2447925"/>
          <p14:tracePt t="23394" x="1171575" y="2463800"/>
          <p14:tracePt t="23401" x="1187450" y="2487613"/>
          <p14:tracePt t="23411" x="1187450" y="2503488"/>
          <p14:tracePt t="23416" x="1204913" y="2527300"/>
          <p14:tracePt t="23427" x="1212850" y="2559050"/>
          <p14:tracePt t="23432" x="1228725" y="2584450"/>
          <p14:tracePt t="23443" x="1236663" y="2608263"/>
          <p14:tracePt t="23451" x="1244600" y="2640013"/>
          <p14:tracePt t="23464" x="1252538" y="2663825"/>
          <p14:tracePt t="23468" x="1260475" y="2687638"/>
          <p14:tracePt t="23476" x="1260475" y="2703513"/>
          <p14:tracePt t="23482" x="1268413" y="2719388"/>
          <p14:tracePt t="23491" x="1284288" y="2743200"/>
          <p14:tracePt t="23497" x="1300163" y="2767013"/>
          <p14:tracePt t="23505" x="1316038" y="2782888"/>
          <p14:tracePt t="23513" x="1339850" y="2798763"/>
          <p14:tracePt t="23521" x="1355725" y="2814638"/>
          <p14:tracePt t="23530" x="1371600" y="2830513"/>
          <p14:tracePt t="23540" x="1403350" y="2838450"/>
          <p14:tracePt t="23548" x="1427163" y="2854325"/>
          <p14:tracePt t="23556" x="1474788" y="2870200"/>
          <p14:tracePt t="23562" x="1506538" y="2886075"/>
          <p14:tracePt t="23569" x="1547813" y="2909888"/>
          <p14:tracePt t="23577" x="1579563" y="2919413"/>
          <p14:tracePt t="23585" x="1619250" y="2935288"/>
          <p14:tracePt t="23594" x="1658938" y="2951163"/>
          <p14:tracePt t="23605" x="1690688" y="2974975"/>
          <p14:tracePt t="23613" x="1714500" y="2990850"/>
          <p14:tracePt t="23619" x="1754188" y="2998788"/>
          <p14:tracePt t="23627" x="1778000" y="3014663"/>
          <p14:tracePt t="23634" x="1801813" y="3022600"/>
          <p14:tracePt t="23646" x="1825625" y="3038475"/>
          <p14:tracePt t="23651" x="1857375" y="3046413"/>
          <p14:tracePt t="23659" x="1881188" y="3062288"/>
          <p14:tracePt t="23665" x="1898650" y="3070225"/>
          <p14:tracePt t="23674" x="1922463" y="3078163"/>
          <p14:tracePt t="23680" x="1954213" y="3086100"/>
          <p14:tracePt t="23691" x="1970088" y="3094038"/>
          <p14:tracePt t="23697" x="1985963" y="3094038"/>
          <p14:tracePt t="23705" x="2001838" y="3101975"/>
          <p14:tracePt t="23713" x="2025650" y="3109913"/>
          <p14:tracePt t="23721" x="2065338" y="3117850"/>
          <p14:tracePt t="23729" x="2105025" y="3125788"/>
          <p14:tracePt t="23737" x="2136775" y="3125788"/>
          <p14:tracePt t="23745" x="2184400" y="3133725"/>
          <p14:tracePt t="23753" x="2224088" y="3141663"/>
          <p14:tracePt t="23761" x="2265363" y="3141663"/>
          <p14:tracePt t="23772" x="2312988" y="3141663"/>
          <p14:tracePt t="23778" x="2360613" y="3141663"/>
          <p14:tracePt t="23788" x="2400300" y="3141663"/>
          <p14:tracePt t="23795" x="2447925" y="3141663"/>
          <p14:tracePt t="23802" x="2487613" y="3149600"/>
          <p14:tracePt t="23811" x="2527300" y="3149600"/>
          <p14:tracePt t="23818" x="2566988" y="3149600"/>
          <p14:tracePt t="23827" x="2592388" y="3149600"/>
          <p14:tracePt t="23833" x="2616200" y="3149600"/>
          <p14:tracePt t="23841" x="2640013" y="3141663"/>
          <p14:tracePt t="23849" x="2671763" y="3125788"/>
          <p14:tracePt t="23863" x="2687638" y="3125788"/>
          <p14:tracePt t="23867" x="2703513" y="3109913"/>
          <p14:tracePt t="23879" x="2719388" y="3101975"/>
          <p14:tracePt t="23885" x="2735263" y="3086100"/>
          <p14:tracePt t="23891" x="2759075" y="3078163"/>
          <p14:tracePt t="23897" x="2767013" y="3062288"/>
          <p14:tracePt t="23905" x="2782888" y="3046413"/>
          <p14:tracePt t="23913" x="2790825" y="3038475"/>
          <p14:tracePt t="23921" x="2798763" y="3030538"/>
          <p14:tracePt t="23929" x="2798763" y="3022600"/>
          <p14:tracePt t="23937" x="2814638" y="3006725"/>
          <p14:tracePt t="23944" x="2814638" y="2990850"/>
          <p14:tracePt t="23956" x="2830513" y="2974975"/>
          <p14:tracePt t="23964" x="2838450" y="2967038"/>
          <p14:tracePt t="23970" x="2846388" y="2943225"/>
          <p14:tracePt t="23979" x="2862263" y="2919413"/>
          <p14:tracePt t="23985" x="2862263" y="2901950"/>
          <p14:tracePt t="23994" x="2862263" y="2886075"/>
          <p14:tracePt t="24003" x="2870200" y="2862263"/>
          <p14:tracePt t="24013" x="2878138" y="2846388"/>
          <p14:tracePt t="24018" x="2878138" y="2830513"/>
          <p14:tracePt t="24025" x="2878138" y="2822575"/>
          <p14:tracePt t="24033" x="2878138" y="2806700"/>
          <p14:tracePt t="24043" x="2878138" y="2790825"/>
          <p14:tracePt t="24049" x="2878138" y="2767013"/>
          <p14:tracePt t="24056" x="2878138" y="2751138"/>
          <p14:tracePt t="24065" x="2878138" y="2743200"/>
          <p14:tracePt t="24076" x="2878138" y="2719388"/>
          <p14:tracePt t="24081" x="2878138" y="2703513"/>
          <p14:tracePt t="24095" x="2862263" y="2687638"/>
          <p14:tracePt t="24101" x="2862263" y="2663825"/>
          <p14:tracePt t="24108" x="2846388" y="2655888"/>
          <p14:tracePt t="24113" x="2838450" y="2647950"/>
          <p14:tracePt t="24121" x="2822575" y="2632075"/>
          <p14:tracePt t="24129" x="2790825" y="2616200"/>
          <p14:tracePt t="24140" x="2774950" y="2608263"/>
          <p14:tracePt t="24147" x="2751138" y="2592388"/>
          <p14:tracePt t="24153" x="2735263" y="2592388"/>
          <p14:tracePt t="24162" x="2711450" y="2576513"/>
          <p14:tracePt t="24169" x="2687638" y="2566988"/>
          <p14:tracePt t="24179" x="2671763" y="2566988"/>
          <p14:tracePt t="24198" x="2624138" y="2559050"/>
          <p14:tracePt t="24202" x="2592388" y="2559050"/>
          <p14:tracePt t="24210" x="2551113" y="2559050"/>
          <p14:tracePt t="24217" x="2503488" y="2551113"/>
          <p14:tracePt t="24227" x="2455863" y="2543175"/>
          <p14:tracePt t="24233" x="2416175" y="2543175"/>
          <p14:tracePt t="24241" x="2384425" y="2543175"/>
          <p14:tracePt t="24249" x="2336800" y="2535238"/>
          <p14:tracePt t="24259" x="2297113" y="2535238"/>
          <p14:tracePt t="24267" x="2265363" y="2527300"/>
          <p14:tracePt t="24279" x="2216150" y="2527300"/>
          <p14:tracePt t="24283" x="2192338" y="2527300"/>
          <p14:tracePt t="24294" x="2160588" y="2519363"/>
          <p14:tracePt t="24298" x="2128838" y="2519363"/>
          <p14:tracePt t="24306" x="2112963" y="2519363"/>
          <p14:tracePt t="24314" x="2097088" y="2519363"/>
          <p14:tracePt t="24322" x="2073275" y="2519363"/>
          <p14:tracePt t="24329" x="2065338" y="2519363"/>
          <p14:tracePt t="24337" x="2057400" y="2519363"/>
          <p14:tracePt t="24345" x="2049463" y="2519363"/>
          <p14:tracePt t="24362" x="2033588" y="2519363"/>
          <p14:tracePt t="24378" x="2025650" y="2527300"/>
          <p14:tracePt t="24396" x="2017713" y="2535238"/>
          <p14:tracePt t="24400" x="2001838" y="2535238"/>
          <p14:tracePt t="24411" x="2001838" y="2543175"/>
          <p14:tracePt t="24417" x="1993900" y="2551113"/>
          <p14:tracePt t="24427" x="1978025" y="2551113"/>
          <p14:tracePt t="24433" x="1970088" y="2551113"/>
          <p14:tracePt t="24449" x="1962150" y="2559050"/>
          <p14:tracePt t="25563" x="1962150" y="2566988"/>
          <p14:tracePt t="25578" x="1954213" y="2584450"/>
          <p14:tracePt t="25667" x="1954213" y="2592388"/>
          <p14:tracePt t="25948" x="1962150" y="2592388"/>
          <p14:tracePt t="25954" x="1978025" y="2592388"/>
          <p14:tracePt t="25961" x="1993900" y="2592388"/>
          <p14:tracePt t="25969" x="2001838" y="2592388"/>
          <p14:tracePt t="25977" x="2017713" y="2592388"/>
          <p14:tracePt t="25985" x="2041525" y="2584450"/>
          <p14:tracePt t="25994" x="2049463" y="2584450"/>
          <p14:tracePt t="26001" x="2073275" y="2584450"/>
          <p14:tracePt t="26010" x="2089150" y="2584450"/>
          <p14:tracePt t="26017" x="2112963" y="2584450"/>
          <p14:tracePt t="26027" x="2136775" y="2584450"/>
          <p14:tracePt t="26033" x="2168525" y="2584450"/>
          <p14:tracePt t="26041" x="2192338" y="2584450"/>
          <p14:tracePt t="26049" x="2224088" y="2584450"/>
          <p14:tracePt t="26058" x="2249488" y="2584450"/>
          <p14:tracePt t="26065" x="2281238" y="2584450"/>
          <p14:tracePt t="26076" x="2305050" y="2584450"/>
          <p14:tracePt t="26081" x="2328863" y="2584450"/>
          <p14:tracePt t="26090" x="2352675" y="2584450"/>
          <p14:tracePt t="26097" x="2360613" y="2584450"/>
          <p14:tracePt t="26106" x="2376488" y="2584450"/>
          <p14:tracePt t="26113" x="2392363" y="2584450"/>
          <p14:tracePt t="26121" x="2408238" y="2576513"/>
          <p14:tracePt t="26129" x="2416175" y="2576513"/>
          <p14:tracePt t="26137" x="2432050" y="2576513"/>
          <p14:tracePt t="26145" x="2447925" y="2566988"/>
          <p14:tracePt t="26153" x="2471738" y="2566988"/>
          <p14:tracePt t="26161" x="2487613" y="2559050"/>
          <p14:tracePt t="26169" x="2503488" y="2559050"/>
          <p14:tracePt t="26177" x="2519363" y="2559050"/>
          <p14:tracePt t="26192" x="2543175" y="2559050"/>
          <p14:tracePt t="26196" x="2559050" y="2559050"/>
          <p14:tracePt t="26201" x="2566988" y="2551113"/>
          <p14:tracePt t="26210" x="2576513" y="2551113"/>
          <p14:tracePt t="26217" x="2584450" y="2551113"/>
          <p14:tracePt t="26258" x="2592388" y="2543175"/>
          <p14:tracePt t="26281" x="2600325" y="2543175"/>
          <p14:tracePt t="26305" x="2600325" y="2535238"/>
          <p14:tracePt t="26404" x="2608263" y="2527300"/>
          <p14:tracePt t="26419" x="2608263" y="2519363"/>
          <p14:tracePt t="26484" x="2608263" y="2511425"/>
          <p14:tracePt t="26515" x="2608263" y="2495550"/>
          <p14:tracePt t="26523" x="2608263" y="2487613"/>
          <p14:tracePt t="26531" x="2608263" y="2479675"/>
          <p14:tracePt t="26538" x="2600325" y="2463800"/>
          <p14:tracePt t="26553" x="2600325" y="2455863"/>
          <p14:tracePt t="26569" x="2600325" y="2447925"/>
          <p14:tracePt t="26586" x="2600325" y="2432050"/>
          <p14:tracePt t="26596" x="2608263" y="2424113"/>
          <p14:tracePt t="26604" x="2608263" y="2416175"/>
          <p14:tracePt t="26612" x="2616200" y="2408238"/>
          <p14:tracePt t="26618" x="2624138" y="2400300"/>
          <p14:tracePt t="26627" x="2624138" y="2392363"/>
          <p14:tracePt t="26633" x="2632075" y="2392363"/>
          <p14:tracePt t="26645" x="2632075" y="2384425"/>
          <p14:tracePt t="26650" x="2632075" y="2376488"/>
          <p14:tracePt t="26659" x="2640013" y="2368550"/>
          <p14:tracePt t="26679" x="2640013" y="2360613"/>
          <p14:tracePt t="26684" x="2647950" y="2360613"/>
          <p14:tracePt t="26691" x="2655888" y="2352675"/>
          <p14:tracePt t="26707" x="2663825" y="2344738"/>
          <p14:tracePt t="27321" x="2671763" y="2336800"/>
          <p14:tracePt t="27329" x="2679700" y="2336800"/>
          <p14:tracePt t="27345" x="2687638" y="2336800"/>
          <p14:tracePt t="27364" x="2703513" y="2328863"/>
          <p14:tracePt t="27371" x="2703513" y="2320925"/>
          <p14:tracePt t="27384" x="2711450" y="2320925"/>
          <p14:tracePt t="27395" x="2727325" y="2320925"/>
          <p14:tracePt t="27412" x="2735263" y="2320925"/>
          <p14:tracePt t="27427" x="2743200" y="2320925"/>
          <p14:tracePt t="27433" x="2751138" y="2312988"/>
          <p14:tracePt t="27442" x="2759075" y="2312988"/>
          <p14:tracePt t="27457" x="2759075" y="2305050"/>
          <p14:tracePt t="27468" x="2774950" y="2305050"/>
          <p14:tracePt t="27480" x="2774950" y="2297113"/>
          <p14:tracePt t="27484" x="2782888" y="2289175"/>
          <p14:tracePt t="27493" x="2798763" y="2289175"/>
          <p14:tracePt t="27498" x="2806700" y="2281238"/>
          <p14:tracePt t="27506" x="2822575" y="2273300"/>
          <p14:tracePt t="27513" x="2830513" y="2265363"/>
          <p14:tracePt t="27521" x="2838450" y="2257425"/>
          <p14:tracePt t="27529" x="2862263" y="2249488"/>
          <p14:tracePt t="27537" x="2870200" y="2233613"/>
          <p14:tracePt t="27545" x="2878138" y="2224088"/>
          <p14:tracePt t="27556" x="2901950" y="2216150"/>
          <p14:tracePt t="27565" x="2901950" y="2208213"/>
          <p14:tracePt t="27572" x="2919413" y="2208213"/>
          <p14:tracePt t="27578" x="2919413" y="2200275"/>
          <p14:tracePt t="27585" x="2927350" y="2200275"/>
          <p14:tracePt t="27601" x="2935288" y="2192338"/>
          <p14:tracePt t="27617" x="2943225" y="2184400"/>
          <p14:tracePt t="27633" x="2951163" y="2184400"/>
          <p14:tracePt t="27647" x="2959100" y="2184400"/>
          <p14:tracePt t="27668" x="2959100" y="2176463"/>
          <p14:tracePt t="27698" x="2967038" y="2168525"/>
          <p14:tracePt t="27708" x="2974975" y="2168525"/>
          <p14:tracePt t="27723" x="2974975" y="2160588"/>
          <p14:tracePt t="27738" x="2982913" y="2152650"/>
          <p14:tracePt t="27769" x="2982913" y="2144713"/>
          <p14:tracePt t="27785" x="2990850" y="2136775"/>
          <p14:tracePt t="27794" x="2990850" y="2128838"/>
          <p14:tracePt t="27810" x="2998788" y="2112963"/>
          <p14:tracePt t="27825" x="2998788" y="2105025"/>
          <p14:tracePt t="27833" x="2998788" y="2097088"/>
          <p14:tracePt t="27849" x="2998788" y="2081213"/>
          <p14:tracePt t="27863" x="2998788" y="2073275"/>
          <p14:tracePt t="27867" x="2998788" y="2065338"/>
          <p14:tracePt t="27878" x="2998788" y="2057400"/>
          <p14:tracePt t="27882" x="2998788" y="2049463"/>
          <p14:tracePt t="27889" x="2998788" y="2041525"/>
          <p14:tracePt t="27897" x="2990850" y="2041525"/>
          <p14:tracePt t="27913" x="2990850" y="2033588"/>
          <p14:tracePt t="27929" x="2982913" y="2033588"/>
          <p14:tracePt t="27945" x="2974975" y="2033588"/>
          <p14:tracePt t="27961" x="2967038" y="2033588"/>
          <p14:tracePt t="27969" x="2967038" y="2025650"/>
          <p14:tracePt t="27977" x="2959100" y="2025650"/>
          <p14:tracePt t="27994" x="2943225" y="2025650"/>
          <p14:tracePt t="28010" x="2935288" y="2025650"/>
          <p14:tracePt t="28042" x="2927350" y="2017713"/>
          <p14:tracePt t="28411" x="2943225" y="2017713"/>
          <p14:tracePt t="28433" x="2943225" y="2009775"/>
          <p14:tracePt t="28449" x="2951163" y="2009775"/>
          <p14:tracePt t="28473" x="2959100" y="2009775"/>
          <p14:tracePt t="28497" x="2974975" y="2009775"/>
          <p14:tracePt t="28516" x="2982913" y="2009775"/>
          <p14:tracePt t="28524" x="2990850" y="2009775"/>
          <p14:tracePt t="28533" x="2998788" y="2009775"/>
          <p14:tracePt t="28538" x="3006725" y="2009775"/>
          <p14:tracePt t="28546" x="3014663" y="2009775"/>
          <p14:tracePt t="28553" x="3038475" y="2009775"/>
          <p14:tracePt t="28561" x="3046413" y="2009775"/>
          <p14:tracePt t="28569" x="3070225" y="2009775"/>
          <p14:tracePt t="28577" x="3094038" y="2009775"/>
          <p14:tracePt t="28586" x="3109913" y="2009775"/>
          <p14:tracePt t="28594" x="3125788" y="2009775"/>
          <p14:tracePt t="28601" x="3141663" y="2009775"/>
          <p14:tracePt t="28610" x="3165475" y="2009775"/>
          <p14:tracePt t="28617" x="3181350" y="2009775"/>
          <p14:tracePt t="28627" x="3197225" y="2009775"/>
          <p14:tracePt t="28633" x="3205163" y="2009775"/>
          <p14:tracePt t="28646" x="3221038" y="2009775"/>
          <p14:tracePt t="28652" x="3236913" y="2009775"/>
          <p14:tracePt t="28662" x="3252788" y="2009775"/>
          <p14:tracePt t="28667" x="3270250" y="2009775"/>
          <p14:tracePt t="28675" x="3294063" y="2009775"/>
          <p14:tracePt t="28681" x="3309938" y="2009775"/>
          <p14:tracePt t="28690" x="3333750" y="2009775"/>
          <p14:tracePt t="28697" x="3341688" y="2009775"/>
          <p14:tracePt t="28707" x="3357563" y="2009775"/>
          <p14:tracePt t="28714" x="3381375" y="2009775"/>
          <p14:tracePt t="28722" x="3397250" y="2009775"/>
          <p14:tracePt t="28729" x="3413125" y="2009775"/>
          <p14:tracePt t="28737" x="3429000" y="2009775"/>
          <p14:tracePt t="28745" x="3444875" y="2009775"/>
          <p14:tracePt t="28753" x="3460750" y="2009775"/>
          <p14:tracePt t="28761" x="3468688" y="2009775"/>
          <p14:tracePt t="28770" x="3484563" y="2009775"/>
          <p14:tracePt t="28778" x="3500438" y="2009775"/>
          <p14:tracePt t="28785" x="3508375" y="2009775"/>
          <p14:tracePt t="28794" x="3532188" y="2009775"/>
          <p14:tracePt t="28801" x="3540125" y="2009775"/>
          <p14:tracePt t="28810" x="3556000" y="2009775"/>
          <p14:tracePt t="28817" x="3571875" y="2009775"/>
          <p14:tracePt t="28826" x="3579813" y="2009775"/>
          <p14:tracePt t="28833" x="3587750" y="2009775"/>
          <p14:tracePt t="28843" x="3605213" y="2009775"/>
          <p14:tracePt t="28849" x="3621088" y="2009775"/>
          <p14:tracePt t="28857" x="3629025" y="2001838"/>
          <p14:tracePt t="28865" x="3636963" y="2001838"/>
          <p14:tracePt t="28874" x="3652838" y="2001838"/>
          <p14:tracePt t="28881" x="3668713" y="2001838"/>
          <p14:tracePt t="28891" x="3676650" y="1993900"/>
          <p14:tracePt t="28897" x="3692525" y="1993900"/>
          <p14:tracePt t="28905" x="3708400" y="1993900"/>
          <p14:tracePt t="28913" x="3732213" y="1993900"/>
          <p14:tracePt t="28921" x="3740150" y="1993900"/>
          <p14:tracePt t="28929" x="3756025" y="1985963"/>
          <p14:tracePt t="28940" x="3771900" y="1985963"/>
          <p14:tracePt t="28947" x="3779838" y="1985963"/>
          <p14:tracePt t="28952" x="3803650" y="1985963"/>
          <p14:tracePt t="28961" x="3819525" y="1985963"/>
          <p14:tracePt t="28969" x="3827463" y="1985963"/>
          <p14:tracePt t="28988" x="3859213" y="1985963"/>
          <p14:tracePt t="28995" x="3875088" y="1985963"/>
          <p14:tracePt t="29002" x="3898900" y="1985963"/>
          <p14:tracePt t="29011" x="3914775" y="1985963"/>
          <p14:tracePt t="29017" x="3922713" y="1985963"/>
          <p14:tracePt t="29027" x="3938588" y="1985963"/>
          <p14:tracePt t="29033" x="3948113" y="1985963"/>
          <p14:tracePt t="29043" x="3963988" y="1985963"/>
          <p14:tracePt t="29049" x="3979863" y="1985963"/>
          <p14:tracePt t="29057" x="3987800" y="1985963"/>
          <p14:tracePt t="29065" x="4003675" y="1985963"/>
          <p14:tracePt t="29075" x="4019550" y="1985963"/>
          <p14:tracePt t="29081" x="4035425" y="1985963"/>
          <p14:tracePt t="29090" x="4043363" y="1993900"/>
          <p14:tracePt t="29097" x="4051300" y="1993900"/>
          <p14:tracePt t="29105" x="4059238" y="1993900"/>
          <p14:tracePt t="29113" x="4067175" y="1993900"/>
          <p14:tracePt t="29121" x="4075113" y="1993900"/>
          <p14:tracePt t="29129" x="4083050" y="1993900"/>
          <p14:tracePt t="29137" x="4090988" y="2001838"/>
          <p14:tracePt t="29154" x="4106863" y="2001838"/>
          <p14:tracePt t="29163" x="4114800" y="2001838"/>
          <p14:tracePt t="29171" x="4122738" y="2001838"/>
          <p14:tracePt t="29178" x="4130675" y="2001838"/>
          <p14:tracePt t="29185" x="4146550" y="2001838"/>
          <p14:tracePt t="29197" x="4154488" y="2001838"/>
          <p14:tracePt t="29202" x="4170363" y="2001838"/>
          <p14:tracePt t="29210" x="4186238" y="2001838"/>
          <p14:tracePt t="29217" x="4210050" y="2001838"/>
          <p14:tracePt t="29227" x="4225925" y="2001838"/>
          <p14:tracePt t="29233" x="4241800" y="2001838"/>
          <p14:tracePt t="29244" x="4265613" y="2001838"/>
          <p14:tracePt t="29249" x="4291013" y="2009775"/>
          <p14:tracePt t="29258" x="4306888" y="2009775"/>
          <p14:tracePt t="29265" x="4314825" y="2009775"/>
          <p14:tracePt t="29273" x="4330700" y="2017713"/>
          <p14:tracePt t="29281" x="4346575" y="2017713"/>
          <p14:tracePt t="29291" x="4362450" y="2017713"/>
          <p14:tracePt t="29297" x="4370388" y="2017713"/>
          <p14:tracePt t="29305" x="4378325" y="2017713"/>
          <p14:tracePt t="29313" x="4394200" y="2017713"/>
          <p14:tracePt t="29321" x="4410075" y="2017713"/>
          <p14:tracePt t="29329" x="4425950" y="2017713"/>
          <p14:tracePt t="29337" x="4433888" y="2017713"/>
          <p14:tracePt t="29345" x="4441825" y="2017713"/>
          <p14:tracePt t="29353" x="4465638" y="2017713"/>
          <p14:tracePt t="29361" x="4481513" y="2017713"/>
          <p14:tracePt t="29369" x="4489450" y="2017713"/>
          <p14:tracePt t="29378" x="4505325" y="2009775"/>
          <p14:tracePt t="29385" x="4521200" y="2009775"/>
          <p14:tracePt t="29395" x="4537075" y="2009775"/>
          <p14:tracePt t="29401" x="4560888" y="2009775"/>
          <p14:tracePt t="29411" x="4576763" y="2009775"/>
          <p14:tracePt t="29417" x="4592638" y="2009775"/>
          <p14:tracePt t="29427" x="4600575" y="2001838"/>
          <p14:tracePt t="29433" x="4616450" y="2001838"/>
          <p14:tracePt t="29442" x="4633913" y="2001838"/>
          <p14:tracePt t="29451" x="4649788" y="1993900"/>
          <p14:tracePt t="29463" x="4665663" y="1993900"/>
          <p14:tracePt t="29469" x="4689475" y="1985963"/>
          <p14:tracePt t="29476" x="4705350" y="1985963"/>
          <p14:tracePt t="29482" x="4729163" y="1985963"/>
          <p14:tracePt t="29491" x="4745038" y="1985963"/>
          <p14:tracePt t="29497" x="4776788" y="1985963"/>
          <p14:tracePt t="29505" x="4800600" y="1978025"/>
          <p14:tracePt t="29513" x="4824413" y="1978025"/>
          <p14:tracePt t="29521" x="4840288" y="1970088"/>
          <p14:tracePt t="29529" x="4864100" y="1970088"/>
          <p14:tracePt t="29537" x="4879975" y="1970088"/>
          <p14:tracePt t="29545" x="4887913" y="1970088"/>
          <p14:tracePt t="29553" x="4903788" y="1970088"/>
          <p14:tracePt t="29561" x="4911725" y="1970088"/>
          <p14:tracePt t="29780" x="4919663" y="1970088"/>
          <p14:tracePt t="29796" x="4927600" y="1970088"/>
          <p14:tracePt t="30364" x="4919663" y="1970088"/>
          <p14:tracePt t="30370" x="4911725" y="1970088"/>
          <p14:tracePt t="30377" x="4903788" y="1970088"/>
          <p14:tracePt t="30385" x="4895850" y="1970088"/>
          <p14:tracePt t="30394" x="4879975" y="1970088"/>
          <p14:tracePt t="30401" x="4864100" y="1970088"/>
          <p14:tracePt t="30410" x="4848225" y="1970088"/>
          <p14:tracePt t="30417" x="4832350" y="1970088"/>
          <p14:tracePt t="30427" x="4808538" y="1970088"/>
          <p14:tracePt t="30433" x="4784725" y="1970088"/>
          <p14:tracePt t="30442" x="4752975" y="1970088"/>
          <p14:tracePt t="30449" x="4713288" y="1970088"/>
          <p14:tracePt t="30456" x="4665663" y="1962150"/>
          <p14:tracePt t="30465" x="4624388" y="1962150"/>
          <p14:tracePt t="30474" x="4568825" y="1962150"/>
          <p14:tracePt t="30481" x="4537075" y="1962150"/>
          <p14:tracePt t="30491" x="4513263" y="1962150"/>
          <p14:tracePt t="30497" x="4489450" y="1962150"/>
          <p14:tracePt t="30505" x="4465638" y="1962150"/>
          <p14:tracePt t="30513" x="4449763" y="1962150"/>
          <p14:tracePt t="30521" x="4433888" y="1962150"/>
          <p14:tracePt t="30529" x="4425950" y="1962150"/>
          <p14:tracePt t="30537" x="4418013" y="1962150"/>
          <p14:tracePt t="30641" x="4410075" y="1962150"/>
          <p14:tracePt t="30668" x="4394200" y="1962150"/>
          <p14:tracePt t="30685" x="4386263" y="1962150"/>
          <p14:tracePt t="30923" x="4378325" y="1962150"/>
          <p14:tracePt t="30931" x="4378325" y="1970088"/>
          <p14:tracePt t="30937" x="4378325" y="1978025"/>
          <p14:tracePt t="30953" x="4370388" y="1985963"/>
          <p14:tracePt t="30969" x="4370388" y="2001838"/>
          <p14:tracePt t="30985" x="4362450" y="2009775"/>
          <p14:tracePt t="31001" x="4362450" y="2017713"/>
          <p14:tracePt t="31010" x="4362450" y="2025650"/>
          <p14:tracePt t="31017" x="4362450" y="2033588"/>
          <p14:tracePt t="31027" x="4354513" y="2041525"/>
          <p14:tracePt t="31043" x="4354513" y="2049463"/>
          <p14:tracePt t="31049" x="4354513" y="2057400"/>
          <p14:tracePt t="31065" x="4346575" y="2073275"/>
          <p14:tracePt t="31081" x="4346575" y="2089150"/>
          <p14:tracePt t="31097" x="4346575" y="2097088"/>
          <p14:tracePt t="31105" x="4346575" y="2105025"/>
          <p14:tracePt t="31113" x="4346575" y="2112963"/>
          <p14:tracePt t="31121" x="4346575" y="2120900"/>
          <p14:tracePt t="31129" x="4346575" y="2128838"/>
          <p14:tracePt t="31137" x="4346575" y="2136775"/>
          <p14:tracePt t="31145" x="4346575" y="2144713"/>
          <p14:tracePt t="31153" x="4338638" y="2160588"/>
          <p14:tracePt t="31161" x="4338638" y="2168525"/>
          <p14:tracePt t="31169" x="4338638" y="2184400"/>
          <p14:tracePt t="31177" x="4338638" y="2200275"/>
          <p14:tracePt t="31192" x="4338638" y="2216150"/>
          <p14:tracePt t="31195" x="4338638" y="2233613"/>
          <p14:tracePt t="31201" x="4338638" y="2249488"/>
          <p14:tracePt t="31211" x="4338638" y="2257425"/>
          <p14:tracePt t="31217" x="4338638" y="2273300"/>
          <p14:tracePt t="31227" x="4338638" y="2289175"/>
          <p14:tracePt t="31235" x="4338638" y="2305050"/>
          <p14:tracePt t="31248" x="4338638" y="2320925"/>
          <p14:tracePt t="31251" x="4338638" y="2328863"/>
          <p14:tracePt t="31259" x="4338638" y="2344738"/>
          <p14:tracePt t="31266" x="4338638" y="2368550"/>
          <p14:tracePt t="31277" x="4338638" y="2392363"/>
          <p14:tracePt t="31282" x="4338638" y="2408238"/>
          <p14:tracePt t="31292" x="4338638" y="2424113"/>
          <p14:tracePt t="31297" x="4338638" y="2432050"/>
          <p14:tracePt t="31307" x="4338638" y="2447925"/>
          <p14:tracePt t="31313" x="4338638" y="2463800"/>
          <p14:tracePt t="31322" x="4338638" y="2471738"/>
          <p14:tracePt t="31329" x="4338638" y="2479675"/>
          <p14:tracePt t="31337" x="4338638" y="2487613"/>
          <p14:tracePt t="31345" x="4330700" y="2503488"/>
          <p14:tracePt t="31353" x="4330700" y="2519363"/>
          <p14:tracePt t="31361" x="4330700" y="2527300"/>
          <p14:tracePt t="31369" x="4330700" y="2543175"/>
          <p14:tracePt t="31378" x="4330700" y="2566988"/>
          <p14:tracePt t="31385" x="4330700" y="2584450"/>
          <p14:tracePt t="31394" x="4330700" y="2600325"/>
          <p14:tracePt t="31401" x="4322763" y="2616200"/>
          <p14:tracePt t="31410" x="4322763" y="2632075"/>
          <p14:tracePt t="31416" x="4322763" y="2647950"/>
          <p14:tracePt t="31427" x="4322763" y="2663825"/>
          <p14:tracePt t="31433" x="4322763" y="2679700"/>
          <p14:tracePt t="31442" x="4314825" y="2687638"/>
          <p14:tracePt t="31449" x="4314825" y="2695575"/>
          <p14:tracePt t="31458" x="4314825" y="2719388"/>
          <p14:tracePt t="31465" x="4314825" y="2727325"/>
          <p14:tracePt t="31474" x="4314825" y="2743200"/>
          <p14:tracePt t="31481" x="4314825" y="2759075"/>
          <p14:tracePt t="31491" x="4314825" y="2767013"/>
          <p14:tracePt t="31497" x="4314825" y="2782888"/>
          <p14:tracePt t="31505" x="4314825" y="2798763"/>
          <p14:tracePt t="31513" x="4314825" y="2806700"/>
          <p14:tracePt t="31521" x="4314825" y="2822575"/>
          <p14:tracePt t="31529" x="4314825" y="2838450"/>
          <p14:tracePt t="31537" x="4314825" y="2854325"/>
          <p14:tracePt t="31548" x="4322763" y="2870200"/>
          <p14:tracePt t="31556" x="4322763" y="2886075"/>
          <p14:tracePt t="31565" x="4322763" y="2901950"/>
          <p14:tracePt t="31570" x="4322763" y="2909888"/>
          <p14:tracePt t="31578" x="4322763" y="2935288"/>
          <p14:tracePt t="31586" x="4322763" y="2943225"/>
          <p14:tracePt t="31594" x="4322763" y="2951163"/>
          <p14:tracePt t="31601" x="4322763" y="2959100"/>
          <p14:tracePt t="31618" x="4322763" y="2974975"/>
          <p14:tracePt t="31627" x="4322763" y="2982913"/>
          <p14:tracePt t="31633" x="4322763" y="2990850"/>
          <p14:tracePt t="31642" x="4322763" y="2998788"/>
          <p14:tracePt t="31649" x="4322763" y="3022600"/>
          <p14:tracePt t="31663" x="4322763" y="3038475"/>
          <p14:tracePt t="31669" x="4330700" y="3046413"/>
          <p14:tracePt t="31678" x="4330700" y="3054350"/>
          <p14:tracePt t="31684" x="4330700" y="3070225"/>
          <p14:tracePt t="31699" x="4330700" y="3078163"/>
          <p14:tracePt t="31754" x="4330700" y="3086100"/>
          <p14:tracePt t="31787" x="4330700" y="3094038"/>
          <p14:tracePt t="31811" x="4330700" y="3101975"/>
          <p14:tracePt t="31835" x="4330700" y="3109913"/>
          <p14:tracePt t="31932" x="4330700" y="3125788"/>
          <p14:tracePt t="32004" x="4330700" y="3133725"/>
          <p14:tracePt t="32035" x="4330700" y="3141663"/>
          <p14:tracePt t="32061" x="4330700" y="3149600"/>
          <p14:tracePt t="32099" x="4330700" y="3157538"/>
          <p14:tracePt t="32131" x="4322763" y="3165475"/>
          <p14:tracePt t="32162" x="4322763" y="3181350"/>
          <p14:tracePt t="32187" x="4322763" y="3189288"/>
          <p14:tracePt t="32202" x="4314825" y="3197225"/>
          <p14:tracePt t="32412" x="4314825" y="3205163"/>
          <p14:tracePt t="32511" x="4298950" y="3205163"/>
          <p14:tracePt t="32517" x="4291013" y="3205163"/>
          <p14:tracePt t="32524" x="4281488" y="3205163"/>
          <p14:tracePt t="32531" x="4265613" y="3213100"/>
          <p14:tracePt t="32538" x="4257675" y="3213100"/>
          <p14:tracePt t="32546" x="4249738" y="3221038"/>
          <p14:tracePt t="32562" x="4241800" y="3221038"/>
          <p14:tracePt t="32569" x="4233863" y="3221038"/>
          <p14:tracePt t="32691" x="4233863" y="3228975"/>
          <p14:tracePt t="32948" x="4241800" y="3228975"/>
          <p14:tracePt t="32954" x="4249738" y="3228975"/>
          <p14:tracePt t="32961" x="4257675" y="3228975"/>
          <p14:tracePt t="32971" x="4273550" y="3228975"/>
          <p14:tracePt t="32979" x="4291013" y="3228975"/>
          <p14:tracePt t="32987" x="4298950" y="3228975"/>
          <p14:tracePt t="32996" x="4306888" y="3228975"/>
          <p14:tracePt t="33001" x="4322763" y="3228975"/>
          <p14:tracePt t="33026" x="4330700" y="3228975"/>
          <p14:tracePt t="33075" x="4338638" y="3228975"/>
          <p14:tracePt t="33113" x="4338638" y="3221038"/>
          <p14:tracePt t="33121" x="4346575" y="3221038"/>
          <p14:tracePt t="33131" x="4354513" y="3221038"/>
          <p14:tracePt t="33138" x="4362450" y="3213100"/>
          <p14:tracePt t="33146" x="4370388" y="3213100"/>
          <p14:tracePt t="33177" x="4378325" y="3213100"/>
          <p14:tracePt t="33284" x="4378325" y="3205163"/>
          <p14:tracePt t="33316" x="4370388" y="3205163"/>
          <p14:tracePt t="33331" x="4362450" y="3205163"/>
          <p14:tracePt t="33338" x="4354513" y="3205163"/>
          <p14:tracePt t="33353" x="4338638" y="3205163"/>
          <p14:tracePt t="33361" x="4330700" y="3205163"/>
          <p14:tracePt t="33369" x="4322763" y="3205163"/>
          <p14:tracePt t="33377" x="4314825" y="3205163"/>
          <p14:tracePt t="33385" x="4306888" y="3205163"/>
          <p14:tracePt t="33394" x="4298950" y="3205163"/>
          <p14:tracePt t="33401" x="4291013" y="3205163"/>
          <p14:tracePt t="33410" x="4281488" y="3205163"/>
          <p14:tracePt t="33418" x="4273550" y="3197225"/>
          <p14:tracePt t="34369" x="4265613" y="3221038"/>
          <p14:tracePt t="34377" x="4257675" y="3252788"/>
          <p14:tracePt t="34385" x="4257675" y="3278188"/>
          <p14:tracePt t="34394" x="4249738" y="3302000"/>
          <p14:tracePt t="34401" x="4249738" y="3325813"/>
          <p14:tracePt t="34411" x="4249738" y="3349625"/>
          <p14:tracePt t="34417" x="4241800" y="3373438"/>
          <p14:tracePt t="34427" x="4241800" y="3389313"/>
          <p14:tracePt t="34433" x="4241800" y="3405188"/>
          <p14:tracePt t="34442" x="4241800" y="3429000"/>
          <p14:tracePt t="34452" x="4241800" y="3452813"/>
          <p14:tracePt t="34463" x="4241800" y="3476625"/>
          <p14:tracePt t="34468" x="4241800" y="3500438"/>
          <p14:tracePt t="34477" x="4249738" y="3524250"/>
          <p14:tracePt t="34482" x="4265613" y="3548063"/>
          <p14:tracePt t="34491" x="4265613" y="3563938"/>
          <p14:tracePt t="34498" x="4265613" y="3579813"/>
          <p14:tracePt t="34507" x="4273550" y="3587750"/>
          <p14:tracePt t="34513" x="4273550" y="3595688"/>
          <p14:tracePt t="34524" x="4273550" y="3613150"/>
          <p14:tracePt t="34531" x="4273550" y="3621088"/>
          <p14:tracePt t="34539" x="4273550" y="3629025"/>
          <p14:tracePt t="34545" x="4273550" y="3644900"/>
          <p14:tracePt t="34553" x="4273550" y="3668713"/>
          <p14:tracePt t="34561" x="4273550" y="3684588"/>
          <p14:tracePt t="34571" x="4273550" y="3700463"/>
          <p14:tracePt t="34577" x="4273550" y="3716338"/>
          <p14:tracePt t="34586" x="4273550" y="3732213"/>
          <p14:tracePt t="34596" x="4265613" y="3748088"/>
          <p14:tracePt t="34605" x="4257675" y="3763963"/>
          <p14:tracePt t="34613" x="4257675" y="3779838"/>
          <p14:tracePt t="34618" x="4241800" y="3803650"/>
          <p14:tracePt t="34627" x="4225925" y="3819525"/>
          <p14:tracePt t="34633" x="4217988" y="3843338"/>
          <p14:tracePt t="34643" x="4194175" y="3867150"/>
          <p14:tracePt t="34652" x="4170363" y="3890963"/>
          <p14:tracePt t="34663" x="4146550" y="3906838"/>
          <p14:tracePt t="34667" x="4106863" y="3938588"/>
          <p14:tracePt t="34675" x="4067175" y="3963988"/>
          <p14:tracePt t="34681" x="4003675" y="3995738"/>
          <p14:tracePt t="34691" x="3930650" y="4019550"/>
          <p14:tracePt t="34697" x="3859213" y="4035425"/>
          <p14:tracePt t="34705" x="3748088" y="4067175"/>
          <p14:tracePt t="34713" x="3660775" y="4090988"/>
          <p14:tracePt t="34721" x="3563938" y="4106863"/>
          <p14:tracePt t="34729" x="3484563" y="4130675"/>
          <p14:tracePt t="34737" x="3405188" y="4154488"/>
          <p14:tracePt t="34745" x="3317875" y="4170363"/>
          <p14:tracePt t="34753" x="3236913" y="4194175"/>
          <p14:tracePt t="34761" x="3157538" y="4210050"/>
          <p14:tracePt t="34769" x="3086100" y="4217988"/>
          <p14:tracePt t="34777" x="3014663" y="4225925"/>
          <p14:tracePt t="34785" x="2935288" y="4233863"/>
          <p14:tracePt t="34794" x="2854325" y="4233863"/>
          <p14:tracePt t="34802" x="2767013" y="4233863"/>
          <p14:tracePt t="34811" x="2679700" y="4233863"/>
          <p14:tracePt t="34818" x="2600325" y="4233863"/>
          <p14:tracePt t="34826" x="2519363" y="4233863"/>
          <p14:tracePt t="34833" x="2455863" y="4225925"/>
          <p14:tracePt t="34842" x="2400300" y="4217988"/>
          <p14:tracePt t="34849" x="2360613" y="4217988"/>
          <p14:tracePt t="34857" x="2312988" y="4210050"/>
          <p14:tracePt t="34866" x="2281238" y="4202113"/>
          <p14:tracePt t="34874" x="2249488" y="4202113"/>
          <p14:tracePt t="34882" x="2200275" y="4202113"/>
          <p14:tracePt t="34890" x="2168525" y="4194175"/>
          <p14:tracePt t="34897" x="2112963" y="4186238"/>
          <p14:tracePt t="34905" x="2081213" y="4186238"/>
          <p14:tracePt t="34913" x="2041525" y="4178300"/>
          <p14:tracePt t="34921" x="2025650" y="4178300"/>
          <p14:tracePt t="34929" x="2001838" y="4178300"/>
          <p14:tracePt t="34937" x="1993900" y="4170363"/>
          <p14:tracePt t="34945" x="1985963" y="4170363"/>
          <p14:tracePt t="34956" x="1970088" y="4170363"/>
          <p14:tracePt t="34970" x="1962150" y="4170363"/>
          <p14:tracePt t="35092" x="1962150" y="4162425"/>
          <p14:tracePt t="35099" x="1978025" y="4154488"/>
          <p14:tracePt t="35115" x="1993900" y="4154488"/>
          <p14:tracePt t="35122" x="2001838" y="4146550"/>
          <p14:tracePt t="35130" x="2009775" y="4138613"/>
          <p14:tracePt t="35137" x="2025650" y="4138613"/>
          <p14:tracePt t="35145" x="2041525" y="4130675"/>
          <p14:tracePt t="35153" x="2057400" y="4130675"/>
          <p14:tracePt t="35161" x="2081213" y="4130675"/>
          <p14:tracePt t="35169" x="2105025" y="4130675"/>
          <p14:tracePt t="35190" x="2160588" y="4130675"/>
          <p14:tracePt t="35196" x="2192338" y="4130675"/>
          <p14:tracePt t="35201" x="2224088" y="4130675"/>
          <p14:tracePt t="35211" x="2257425" y="4130675"/>
          <p14:tracePt t="35217" x="2289175" y="4130675"/>
          <p14:tracePt t="35227" x="2328863" y="4130675"/>
          <p14:tracePt t="35233" x="2360613" y="4130675"/>
          <p14:tracePt t="35242" x="2392363" y="4130675"/>
          <p14:tracePt t="35249" x="2424113" y="4130675"/>
          <p14:tracePt t="35258" x="2455863" y="4130675"/>
          <p14:tracePt t="35265" x="2495550" y="4130675"/>
          <p14:tracePt t="35274" x="2519363" y="4130675"/>
          <p14:tracePt t="35281" x="2551113" y="4130675"/>
          <p14:tracePt t="35290" x="2592388" y="4130675"/>
          <p14:tracePt t="35297" x="2616200" y="4130675"/>
          <p14:tracePt t="35305" x="2655888" y="4130675"/>
          <p14:tracePt t="35313" x="2679700" y="4130675"/>
          <p14:tracePt t="35321" x="2711450" y="4130675"/>
          <p14:tracePt t="35329" x="2743200" y="4122738"/>
          <p14:tracePt t="35337" x="2782888" y="4122738"/>
          <p14:tracePt t="35345" x="2814638" y="4122738"/>
          <p14:tracePt t="35353" x="2838450" y="4114800"/>
          <p14:tracePt t="35361" x="2870200" y="4114800"/>
          <p14:tracePt t="35369" x="2901950" y="4114800"/>
          <p14:tracePt t="35377" x="2935288" y="4114800"/>
          <p14:tracePt t="35386" x="2967038" y="4114800"/>
          <p14:tracePt t="35395" x="2998788" y="4114800"/>
          <p14:tracePt t="35404" x="3046413" y="4106863"/>
          <p14:tracePt t="35413" x="3078163" y="4106863"/>
          <p14:tracePt t="35418" x="3125788" y="4106863"/>
          <p14:tracePt t="35427" x="3165475" y="4098925"/>
          <p14:tracePt t="35434" x="3221038" y="4098925"/>
          <p14:tracePt t="35441" x="3262313" y="4098925"/>
          <p14:tracePt t="35449" x="3309938" y="4098925"/>
          <p14:tracePt t="35458" x="3349625" y="4098925"/>
          <p14:tracePt t="35465" x="3397250" y="4098925"/>
          <p14:tracePt t="35474" x="3436938" y="4098925"/>
          <p14:tracePt t="35481" x="3468688" y="4098925"/>
          <p14:tracePt t="35492" x="3500438" y="4098925"/>
          <p14:tracePt t="35497" x="3532188" y="4098925"/>
          <p14:tracePt t="35506" x="3571875" y="4090988"/>
          <p14:tracePt t="35513" x="3595688" y="4090988"/>
          <p14:tracePt t="35524" x="3629025" y="4090988"/>
          <p14:tracePt t="35533" x="3660775" y="4090988"/>
          <p14:tracePt t="35539" x="3692525" y="4083050"/>
          <p14:tracePt t="35546" x="3724275" y="4083050"/>
          <p14:tracePt t="35554" x="3763963" y="4083050"/>
          <p14:tracePt t="35562" x="3803650" y="4075113"/>
          <p14:tracePt t="35569" x="3835400" y="4075113"/>
          <p14:tracePt t="35577" x="3875088" y="4067175"/>
          <p14:tracePt t="35585" x="3906838" y="4067175"/>
          <p14:tracePt t="35595" x="3938588" y="4067175"/>
          <p14:tracePt t="35604" x="3971925" y="4059238"/>
          <p14:tracePt t="35612" x="3995738" y="4059238"/>
          <p14:tracePt t="35618" x="4019550" y="4059238"/>
          <p14:tracePt t="35627" x="4051300" y="4059238"/>
          <p14:tracePt t="35633" x="4075113" y="4059238"/>
          <p14:tracePt t="35646" x="4098925" y="4059238"/>
          <p14:tracePt t="35651" x="4130675" y="4059238"/>
          <p14:tracePt t="35660" x="4146550" y="4059238"/>
          <p14:tracePt t="35665" x="4186238" y="4067175"/>
          <p14:tracePt t="35674" x="4210050" y="4067175"/>
          <p14:tracePt t="35681" x="4233863" y="4067175"/>
          <p14:tracePt t="35692" x="4257675" y="4067175"/>
          <p14:tracePt t="35697" x="4291013" y="4067175"/>
          <p14:tracePt t="35705" x="4314825" y="4075113"/>
          <p14:tracePt t="35713" x="4346575" y="4075113"/>
          <p14:tracePt t="35721" x="4378325" y="4075113"/>
          <p14:tracePt t="35729" x="4410075" y="4083050"/>
          <p14:tracePt t="35737" x="4433888" y="4083050"/>
          <p14:tracePt t="35745" x="4465638" y="4083050"/>
          <p14:tracePt t="35753" x="4505325" y="4083050"/>
          <p14:tracePt t="35761" x="4529138" y="4083050"/>
          <p14:tracePt t="35769" x="4552950" y="4083050"/>
          <p14:tracePt t="35777" x="4584700" y="4083050"/>
          <p14:tracePt t="35785" x="4608513" y="4083050"/>
          <p14:tracePt t="35794" x="4641850" y="4075113"/>
          <p14:tracePt t="35801" x="4665663" y="4075113"/>
          <p14:tracePt t="35810" x="4689475" y="4075113"/>
          <p14:tracePt t="35817" x="4713288" y="4075113"/>
          <p14:tracePt t="35827" x="4737100" y="4075113"/>
          <p14:tracePt t="35834" x="4760913" y="4075113"/>
          <p14:tracePt t="35843" x="4784725" y="4075113"/>
          <p14:tracePt t="35849" x="4800600" y="4075113"/>
          <p14:tracePt t="35857" x="4816475" y="4075113"/>
          <p14:tracePt t="35865" x="4832350" y="4075113"/>
          <p14:tracePt t="35878" x="4848225" y="4075113"/>
          <p14:tracePt t="35884" x="4864100" y="4075113"/>
          <p14:tracePt t="36252" x="4864100" y="4083050"/>
          <p14:tracePt t="36258" x="4864100" y="4098925"/>
          <p14:tracePt t="36265" x="4864100" y="4106863"/>
          <p14:tracePt t="36274" x="4856163" y="4114800"/>
          <p14:tracePt t="36282" x="4856163" y="4130675"/>
          <p14:tracePt t="36297" x="4848225" y="4146550"/>
          <p14:tracePt t="36313" x="4848225" y="4154488"/>
          <p14:tracePt t="36321" x="4840288" y="4162425"/>
          <p14:tracePt t="36337" x="4840288" y="4170363"/>
          <p14:tracePt t="36353" x="4840288" y="4178300"/>
          <p14:tracePt t="36361" x="4840288" y="4186238"/>
          <p14:tracePt t="36377" x="4840288" y="4194175"/>
          <p14:tracePt t="36385" x="4832350" y="4202113"/>
          <p14:tracePt t="36401" x="4832350" y="4210050"/>
          <p14:tracePt t="36411" x="4832350" y="4217988"/>
          <p14:tracePt t="36465" x="4832350" y="4225925"/>
          <p14:tracePt t="36490" x="4832350" y="4233863"/>
          <p14:tracePt t="36564" x="4848225" y="4241800"/>
          <p14:tracePt t="36574" x="4864100" y="4249738"/>
          <p14:tracePt t="36587" x="4879975" y="4249738"/>
          <p14:tracePt t="36594" x="4887913" y="4257675"/>
          <p14:tracePt t="36602" x="4903788" y="4257675"/>
          <p14:tracePt t="36611" x="4919663" y="4257675"/>
          <p14:tracePt t="36617" x="4935538" y="4265613"/>
          <p14:tracePt t="36627" x="4959350" y="4265613"/>
          <p14:tracePt t="36633" x="4976813" y="4265613"/>
          <p14:tracePt t="36646" x="5000625" y="4265613"/>
          <p14:tracePt t="36651" x="5008563" y="4265613"/>
          <p14:tracePt t="36661" x="5016500" y="4265613"/>
          <p14:tracePt t="36666" x="5032375" y="4265613"/>
          <p14:tracePt t="36674" x="5032375" y="4257675"/>
          <p14:tracePt t="36682" x="5040313" y="4257675"/>
          <p14:tracePt t="36691" x="5048250" y="4249738"/>
          <p14:tracePt t="36697" x="5056188" y="4249738"/>
          <p14:tracePt t="36705" x="5056188" y="4233863"/>
          <p14:tracePt t="36722" x="5064125" y="4233863"/>
          <p14:tracePt t="36729" x="5064125" y="4225925"/>
          <p14:tracePt t="36745" x="5072063" y="4210050"/>
          <p14:tracePt t="36761" x="5080000" y="4202113"/>
          <p14:tracePt t="36769" x="5080000" y="4194175"/>
          <p14:tracePt t="36785" x="5087938" y="4186238"/>
          <p14:tracePt t="36794" x="5087938" y="4178300"/>
          <p14:tracePt t="36811" x="5095875" y="4162425"/>
          <p14:tracePt t="36826" x="5095875" y="4154488"/>
          <p14:tracePt t="36843" x="5103813" y="4146550"/>
          <p14:tracePt t="36857" x="5103813" y="4130675"/>
          <p14:tracePt t="36866" x="5103813" y="4122738"/>
          <p14:tracePt t="36874" x="5103813" y="4114800"/>
          <p14:tracePt t="36881" x="5103813" y="4106863"/>
          <p14:tracePt t="36891" x="5095875" y="4098925"/>
          <p14:tracePt t="36897" x="5095875" y="4090988"/>
          <p14:tracePt t="36905" x="5087938" y="4090988"/>
          <p14:tracePt t="36930" x="5087938" y="4083050"/>
          <p14:tracePt t="36954" x="5080000" y="4067175"/>
          <p14:tracePt t="36980" x="5072063" y="4059238"/>
          <p14:tracePt t="36987" x="5064125" y="4059238"/>
          <p14:tracePt t="36999" x="5056188" y="4043363"/>
          <p14:tracePt t="37002" x="5040313" y="4035425"/>
          <p14:tracePt t="37011" x="5024438" y="4027488"/>
          <p14:tracePt t="37017" x="4992688" y="4019550"/>
          <p14:tracePt t="37027" x="4967288" y="4003675"/>
          <p14:tracePt t="37033" x="4943475" y="3995738"/>
          <p14:tracePt t="37042" x="4927600" y="3987800"/>
          <p14:tracePt t="37049" x="4911725" y="3987800"/>
          <p14:tracePt t="37057" x="4895850" y="3979863"/>
          <p14:tracePt t="37065" x="4887913" y="3971925"/>
          <p14:tracePt t="37075" x="4879975" y="3971925"/>
          <p14:tracePt t="37116" x="4872038" y="3971925"/>
          <p14:tracePt t="37138" x="4856163" y="3971925"/>
          <p14:tracePt t="37147" x="4848225" y="3971925"/>
          <p14:tracePt t="37154" x="4840288" y="3971925"/>
          <p14:tracePt t="37161" x="4816475" y="3971925"/>
          <p14:tracePt t="37169" x="4792663" y="3971925"/>
          <p14:tracePt t="37178" x="4760913" y="3971925"/>
          <p14:tracePt t="37188" x="4737100" y="3971925"/>
          <p14:tracePt t="37195" x="4721225" y="3971925"/>
          <p14:tracePt t="37202" x="4705350" y="3979863"/>
          <p14:tracePt t="37211" x="4681538" y="3987800"/>
          <p14:tracePt t="37227" x="4673600" y="3987800"/>
          <p14:tracePt t="37233" x="4673600" y="3995738"/>
          <p14:tracePt t="37282" x="4673600" y="4011613"/>
          <p14:tracePt t="37300" x="4673600" y="4019550"/>
          <p14:tracePt t="37309" x="4673600" y="4035425"/>
          <p14:tracePt t="37316" x="4673600" y="4043363"/>
          <p14:tracePt t="37322" x="4665663" y="4051300"/>
          <p14:tracePt t="37330" x="4665663" y="4059238"/>
          <p14:tracePt t="37337" x="4665663" y="4067175"/>
          <p14:tracePt t="37345" x="4665663" y="4075113"/>
          <p14:tracePt t="37353" x="4665663" y="4083050"/>
          <p14:tracePt t="37369" x="4665663" y="4098925"/>
          <p14:tracePt t="37386" x="4665663" y="4106863"/>
          <p14:tracePt t="37401" x="4673600" y="4114800"/>
          <p14:tracePt t="37426" x="4673600" y="4122738"/>
          <p14:tracePt t="37433" x="4681538" y="4122738"/>
          <p14:tracePt t="37443" x="4689475" y="4138613"/>
          <p14:tracePt t="37452" x="4697413" y="4138613"/>
          <p14:tracePt t="37463" x="4705350" y="4146550"/>
          <p14:tracePt t="37467" x="4713288" y="4154488"/>
          <p14:tracePt t="37476" x="4729163" y="4162425"/>
          <p14:tracePt t="37482" x="4737100" y="4170363"/>
          <p14:tracePt t="37492" x="4745038" y="4170363"/>
          <p14:tracePt t="37627" x="4745038" y="4178300"/>
          <p14:tracePt t="37639" x="4737100" y="4178300"/>
          <p14:tracePt t="37643" x="4721225" y="4178300"/>
          <p14:tracePt t="37650" x="4697413" y="4178300"/>
          <p14:tracePt t="37658" x="4665663" y="4178300"/>
          <p14:tracePt t="37666" x="4624388" y="4178300"/>
          <p14:tracePt t="37674" x="4576763" y="4178300"/>
          <p14:tracePt t="37681" x="4545013" y="4178300"/>
          <p14:tracePt t="37696" x="4513263" y="4178300"/>
          <p14:tracePt t="37703" x="4481513" y="4178300"/>
          <p14:tracePt t="37707" x="4449763" y="4178300"/>
          <p14:tracePt t="37714" x="4425950" y="4178300"/>
          <p14:tracePt t="37722" x="4402138" y="4178300"/>
          <p14:tracePt t="37730" x="4378325" y="4178300"/>
          <p14:tracePt t="37737" x="4362450" y="4178300"/>
          <p14:tracePt t="37745" x="4338638" y="4178300"/>
          <p14:tracePt t="37753" x="4330700" y="4178300"/>
          <p14:tracePt t="37770" x="4314825" y="4178300"/>
          <p14:tracePt t="37778" x="4306888" y="4178300"/>
          <p14:tracePt t="37785" x="4298950" y="4186238"/>
          <p14:tracePt t="37794" x="4281488" y="4186238"/>
          <p14:tracePt t="37802" x="4265613" y="4186238"/>
          <p14:tracePt t="37810" x="4249738" y="4186238"/>
          <p14:tracePt t="37817" x="4241800" y="4186238"/>
          <p14:tracePt t="37827" x="4225925" y="4186238"/>
          <p14:tracePt t="37833" x="4210050" y="4186238"/>
          <p14:tracePt t="37843" x="4194175" y="4186238"/>
          <p14:tracePt t="37849" x="4186238" y="4186238"/>
          <p14:tracePt t="37857" x="4178300" y="4186238"/>
          <p14:tracePt t="37874" x="4170363" y="4186238"/>
          <p14:tracePt t="37938" x="4170363" y="4178300"/>
          <p14:tracePt t="37956" x="4162425" y="4170363"/>
          <p14:tracePt t="37980" x="4162425" y="4162425"/>
          <p14:tracePt t="37995" x="4162425" y="4154488"/>
          <p14:tracePt t="38010" x="4154488" y="4146550"/>
          <p14:tracePt t="38043" x="4154488" y="4138613"/>
          <p14:tracePt t="38089" x="4154488" y="4130675"/>
          <p14:tracePt t="38122" x="4154488" y="4114800"/>
          <p14:tracePt t="38147" x="4162425" y="4106863"/>
          <p14:tracePt t="38164" x="4170363" y="4098925"/>
          <p14:tracePt t="38170" x="4178300" y="4090988"/>
          <p14:tracePt t="38182" x="4186238" y="4090988"/>
          <p14:tracePt t="38197" x="4202113" y="4090988"/>
          <p14:tracePt t="38202" x="4217988" y="4090988"/>
          <p14:tracePt t="38212" x="4225925" y="4090988"/>
          <p14:tracePt t="38217" x="4233863" y="4090988"/>
          <p14:tracePt t="38227" x="4249738" y="4090988"/>
          <p14:tracePt t="38233" x="4265613" y="4090988"/>
          <p14:tracePt t="38243" x="4291013" y="4090988"/>
          <p14:tracePt t="38250" x="4314825" y="4090988"/>
          <p14:tracePt t="38257" x="4330700" y="4090988"/>
          <p14:tracePt t="38265" x="4354513" y="4098925"/>
          <p14:tracePt t="38274" x="4378325" y="4106863"/>
          <p14:tracePt t="38281" x="4402138" y="4114800"/>
          <p14:tracePt t="38291" x="4425950" y="4114800"/>
          <p14:tracePt t="38297" x="4441825" y="4114800"/>
          <p14:tracePt t="38305" x="4473575" y="4122738"/>
          <p14:tracePt t="38313" x="4497388" y="4122738"/>
          <p14:tracePt t="38321" x="4529138" y="4130675"/>
          <p14:tracePt t="38330" x="4545013" y="4130675"/>
          <p14:tracePt t="38338" x="4576763" y="4138613"/>
          <p14:tracePt t="38345" x="4592638" y="4138613"/>
          <p14:tracePt t="38354" x="4616450" y="4146550"/>
          <p14:tracePt t="38361" x="4624388" y="4146550"/>
          <p14:tracePt t="38369" x="4649788" y="4146550"/>
          <p14:tracePt t="38378" x="4665663" y="4146550"/>
          <p14:tracePt t="38384" x="4673600" y="4154488"/>
          <p14:tracePt t="38394" x="4681538" y="4154488"/>
          <p14:tracePt t="38401" x="4689475" y="4154488"/>
          <p14:tracePt t="38411" x="4697413" y="4162425"/>
          <p14:tracePt t="38417" x="4705350" y="4162425"/>
          <p14:tracePt t="38427" x="4713288" y="4162425"/>
          <p14:tracePt t="38449" x="4721225" y="4162425"/>
          <p14:tracePt t="38621" x="4729163" y="4162425"/>
          <p14:tracePt t="38625" x="4737100" y="4154488"/>
          <p14:tracePt t="38634" x="4737100" y="4138613"/>
          <p14:tracePt t="38646" x="4752975" y="4122738"/>
          <p14:tracePt t="38653" x="4752975" y="4106863"/>
          <p14:tracePt t="38663" x="4752975" y="4090988"/>
          <p14:tracePt t="38667" x="4760913" y="4067175"/>
          <p14:tracePt t="38675" x="4776788" y="4043363"/>
          <p14:tracePt t="38680" x="4776788" y="4027488"/>
          <p14:tracePt t="38690" x="4784725" y="4019550"/>
          <p14:tracePt t="38697" x="4792663" y="4003675"/>
          <p14:tracePt t="38706" x="4800600" y="3979863"/>
          <p14:tracePt t="38713" x="4808538" y="3963988"/>
          <p14:tracePt t="38722" x="4816475" y="3948113"/>
          <p14:tracePt t="38729" x="4824413" y="3922713"/>
          <p14:tracePt t="38737" x="4832350" y="3906838"/>
          <p14:tracePt t="38745" x="4840288" y="3890963"/>
          <p14:tracePt t="38754" x="4840288" y="3859213"/>
          <p14:tracePt t="38761" x="4840288" y="3843338"/>
          <p14:tracePt t="38769" x="4840288" y="3819525"/>
          <p14:tracePt t="38777" x="4840288" y="3787775"/>
          <p14:tracePt t="38785" x="4840288" y="3748088"/>
          <p14:tracePt t="38794" x="4840288" y="3716338"/>
          <p14:tracePt t="38801" x="4840288" y="3692525"/>
          <p14:tracePt t="38810" x="4840288" y="3660775"/>
          <p14:tracePt t="38817" x="4840288" y="3629025"/>
          <p14:tracePt t="38827" x="4824413" y="3595688"/>
          <p14:tracePt t="38833" x="4824413" y="3563938"/>
          <p14:tracePt t="38846" x="4824413" y="3540125"/>
          <p14:tracePt t="38852" x="4824413" y="3516313"/>
          <p14:tracePt t="38860" x="4824413" y="3492500"/>
          <p14:tracePt t="38866" x="4824413" y="3452813"/>
          <p14:tracePt t="38875" x="4832350" y="3421063"/>
          <p14:tracePt t="38882" x="4832350" y="3373438"/>
          <p14:tracePt t="38891" x="4840288" y="3333750"/>
          <p14:tracePt t="38898" x="4840288" y="3302000"/>
          <p14:tracePt t="38905" x="4840288" y="3270250"/>
          <p14:tracePt t="38913" x="4848225" y="3221038"/>
          <p14:tracePt t="38922" x="4856163" y="3173413"/>
          <p14:tracePt t="38929" x="4856163" y="3125788"/>
          <p14:tracePt t="38938" x="4864100" y="3086100"/>
          <p14:tracePt t="38945" x="4864100" y="3038475"/>
          <p14:tracePt t="38953" x="4864100" y="2990850"/>
          <p14:tracePt t="38961" x="4864100" y="2951163"/>
          <p14:tracePt t="38968" x="4864100" y="2901950"/>
          <p14:tracePt t="38977" x="4864100" y="2862263"/>
          <p14:tracePt t="38985" x="4856163" y="2822575"/>
          <p14:tracePt t="38994" x="4856163" y="2790825"/>
          <p14:tracePt t="39001" x="4856163" y="2759075"/>
          <p14:tracePt t="39013" x="4856163" y="2727325"/>
          <p14:tracePt t="39021" x="4856163" y="2687638"/>
          <p14:tracePt t="39028" x="4864100" y="2655888"/>
          <p14:tracePt t="39034" x="4879975" y="2624138"/>
          <p14:tracePt t="39043" x="4887913" y="2584450"/>
          <p14:tracePt t="39049" x="4895850" y="2551113"/>
          <p14:tracePt t="39058" x="4903788" y="2511425"/>
          <p14:tracePt t="39065" x="4903788" y="2479675"/>
          <p14:tracePt t="39076" x="4903788" y="2447925"/>
          <p14:tracePt t="39081" x="4903788" y="2416175"/>
          <p14:tracePt t="39092" x="4903788" y="2392363"/>
          <p14:tracePt t="39097" x="4887913" y="2368550"/>
          <p14:tracePt t="39105" x="4887913" y="2344738"/>
          <p14:tracePt t="39114" x="4872038" y="2305050"/>
          <p14:tracePt t="39121" x="4856163" y="2289175"/>
          <p14:tracePt t="39129" x="4848225" y="2265363"/>
          <p14:tracePt t="39137" x="4840288" y="2241550"/>
          <p14:tracePt t="39145" x="4840288" y="2233613"/>
          <p14:tracePt t="39153" x="4840288" y="2216150"/>
          <p14:tracePt t="39161" x="4832350" y="2208213"/>
          <p14:tracePt t="39169" x="4832350" y="2192338"/>
          <p14:tracePt t="39190" x="4832350" y="2176463"/>
          <p14:tracePt t="39195" x="4832350" y="2160588"/>
          <p14:tracePt t="39201" x="4832350" y="2144713"/>
          <p14:tracePt t="39211" x="4832350" y="2136775"/>
          <p14:tracePt t="39227" x="4832350" y="2120900"/>
          <p14:tracePt t="39233" x="4824413" y="2112963"/>
          <p14:tracePt t="39242" x="4824413" y="2105025"/>
          <p14:tracePt t="39250" x="4824413" y="2097088"/>
          <p14:tracePt t="39258" x="4824413" y="2081213"/>
          <p14:tracePt t="39265" x="4816475" y="2073275"/>
          <p14:tracePt t="39274" x="4816475" y="2065338"/>
          <p14:tracePt t="39281" x="4808538" y="2049463"/>
          <p14:tracePt t="39291" x="4808538" y="2041525"/>
          <p14:tracePt t="39306" x="4808538" y="2033588"/>
          <p14:tracePt t="39338" x="4808538" y="2025650"/>
          <p14:tracePt t="39604" x="4808538" y="2033588"/>
          <p14:tracePt t="39609" x="4808538" y="2041525"/>
          <p14:tracePt t="39617" x="4808538" y="2057400"/>
          <p14:tracePt t="39627" x="4808538" y="2073275"/>
          <p14:tracePt t="39634" x="4808538" y="2089150"/>
          <p14:tracePt t="39646" x="4808538" y="2105025"/>
          <p14:tracePt t="39652" x="4808538" y="2128838"/>
          <p14:tracePt t="39659" x="4808538" y="2144713"/>
          <p14:tracePt t="39666" x="4816475" y="2168525"/>
          <p14:tracePt t="39674" x="4816475" y="2192338"/>
          <p14:tracePt t="39681" x="4816475" y="2200275"/>
          <p14:tracePt t="39692" x="4816475" y="2216150"/>
          <p14:tracePt t="39697" x="4816475" y="2233613"/>
          <p14:tracePt t="39705" x="4824413" y="2249488"/>
          <p14:tracePt t="39713" x="4824413" y="2265363"/>
          <p14:tracePt t="39721" x="4824413" y="2281238"/>
          <p14:tracePt t="39729" x="4832350" y="2305050"/>
          <p14:tracePt t="39737" x="4832350" y="2320925"/>
          <p14:tracePt t="39746" x="4832350" y="2344738"/>
          <p14:tracePt t="39756" x="4840288" y="2368550"/>
          <p14:tracePt t="39765" x="4840288" y="2400300"/>
          <p14:tracePt t="39771" x="4840288" y="2424113"/>
          <p14:tracePt t="39778" x="4840288" y="2447925"/>
          <p14:tracePt t="39786" x="4840288" y="2479675"/>
          <p14:tracePt t="39794" x="4840288" y="2503488"/>
          <p14:tracePt t="39801" x="4840288" y="2527300"/>
          <p14:tracePt t="39810" x="4840288" y="2559050"/>
          <p14:tracePt t="39817" x="4848225" y="2584450"/>
          <p14:tracePt t="39827" x="4848225" y="2608263"/>
          <p14:tracePt t="39833" x="4856163" y="2640013"/>
          <p14:tracePt t="39843" x="4856163" y="2663825"/>
          <p14:tracePt t="39849" x="4856163" y="2687638"/>
          <p14:tracePt t="39858" x="4864100" y="2703513"/>
          <p14:tracePt t="39865" x="4864100" y="2727325"/>
          <p14:tracePt t="39874" x="4864100" y="2735263"/>
          <p14:tracePt t="39881" x="4864100" y="2751138"/>
          <p14:tracePt t="39891" x="4872038" y="2767013"/>
          <p14:tracePt t="39898" x="4872038" y="2782888"/>
          <p14:tracePt t="39907" x="4872038" y="2798763"/>
          <p14:tracePt t="39914" x="4872038" y="2806700"/>
          <p14:tracePt t="39924" x="4872038" y="2830513"/>
          <p14:tracePt t="39932" x="4872038" y="2838450"/>
          <p14:tracePt t="39940" x="4872038" y="2854325"/>
          <p14:tracePt t="39948" x="4872038" y="2878138"/>
          <p14:tracePt t="39954" x="4872038" y="2894013"/>
          <p14:tracePt t="39961" x="4872038" y="2909888"/>
          <p14:tracePt t="39969" x="4872038" y="2927350"/>
          <p14:tracePt t="39977" x="4872038" y="2951163"/>
          <p14:tracePt t="39985" x="4879975" y="2967038"/>
          <p14:tracePt t="39994" x="4879975" y="2998788"/>
          <p14:tracePt t="40004" x="4887913" y="3014663"/>
          <p14:tracePt t="40013" x="4887913" y="3038475"/>
          <p14:tracePt t="40019" x="4887913" y="3062288"/>
          <p14:tracePt t="40027" x="4887913" y="3070225"/>
          <p14:tracePt t="40034" x="4887913" y="3086100"/>
          <p14:tracePt t="40042" x="4887913" y="3094038"/>
          <p14:tracePt t="40050" x="4887913" y="3109913"/>
          <p14:tracePt t="40060" x="4887913" y="3117850"/>
          <p14:tracePt t="40066" x="4895850" y="3125788"/>
          <p14:tracePt t="40075" x="4895850" y="3141663"/>
          <p14:tracePt t="40082" x="4895850" y="3149600"/>
          <p14:tracePt t="40098" x="4895850" y="3165475"/>
          <p14:tracePt t="40122" x="4895850" y="3173413"/>
          <p14:tracePt t="40138" x="4895850" y="3181350"/>
          <p14:tracePt t="40154" x="4895850" y="3189288"/>
          <p14:tracePt t="40177" x="4895850" y="3197225"/>
          <p14:tracePt t="40259" x="4895850" y="3205163"/>
          <p14:tracePt t="40297" x="4895850" y="3213100"/>
          <p14:tracePt t="40313" x="4895850" y="3221038"/>
          <p14:tracePt t="40476" x="4895850" y="3228975"/>
          <p14:tracePt t="41610" x="4895850" y="3221038"/>
          <p14:tracePt t="41617" x="4895850" y="3213100"/>
          <p14:tracePt t="41627" x="4895850" y="3197225"/>
          <p14:tracePt t="41634" x="4903788" y="3173413"/>
          <p14:tracePt t="41645" x="4903788" y="3157538"/>
          <p14:tracePt t="41650" x="4903788" y="3133725"/>
          <p14:tracePt t="41658" x="4903788" y="3109913"/>
          <p14:tracePt t="41665" x="4911725" y="3086100"/>
          <p14:tracePt t="41674" x="4911725" y="3070225"/>
          <p14:tracePt t="41682" x="4911725" y="3046413"/>
          <p14:tracePt t="41691" x="4911725" y="3030538"/>
          <p14:tracePt t="41697" x="4919663" y="3014663"/>
          <p14:tracePt t="41705" x="4919663" y="2998788"/>
          <p14:tracePt t="41714" x="4919663" y="2982913"/>
          <p14:tracePt t="41721" x="4919663" y="2974975"/>
          <p14:tracePt t="41729" x="4919663" y="2959100"/>
          <p14:tracePt t="41737" x="4919663" y="2943225"/>
          <p14:tracePt t="41746" x="4919663" y="2927350"/>
          <p14:tracePt t="41753" x="4919663" y="2901950"/>
          <p14:tracePt t="41761" x="4911725" y="2886075"/>
          <p14:tracePt t="41769" x="4911725" y="2862263"/>
          <p14:tracePt t="41777" x="4903788" y="2838450"/>
          <p14:tracePt t="41786" x="4903788" y="2814638"/>
          <p14:tracePt t="41794" x="4903788" y="2782888"/>
          <p14:tracePt t="41804" x="4903788" y="2751138"/>
          <p14:tracePt t="41813" x="4895850" y="2719388"/>
          <p14:tracePt t="41819" x="4895850" y="2695575"/>
          <p14:tracePt t="41827" x="4895850" y="2671763"/>
          <p14:tracePt t="41833" x="4895850" y="2647950"/>
          <p14:tracePt t="41843" x="4895850" y="2624138"/>
          <p14:tracePt t="41850" x="4895850" y="2600325"/>
          <p14:tracePt t="41858" x="4903788" y="2576513"/>
          <p14:tracePt t="41866" x="4903788" y="2559050"/>
          <p14:tracePt t="41873" x="4903788" y="2543175"/>
          <p14:tracePt t="41882" x="4903788" y="2527300"/>
          <p14:tracePt t="41891" x="4903788" y="2511425"/>
          <p14:tracePt t="41897" x="4903788" y="2503488"/>
          <p14:tracePt t="41906" x="4903788" y="2479675"/>
          <p14:tracePt t="41913" x="4903788" y="2463800"/>
          <p14:tracePt t="41922" x="4903788" y="2447925"/>
          <p14:tracePt t="41929" x="4903788" y="2432050"/>
          <p14:tracePt t="41940" x="4903788" y="2408238"/>
          <p14:tracePt t="41947" x="4895850" y="2392363"/>
          <p14:tracePt t="41956" x="4895850" y="2376488"/>
          <p14:tracePt t="41962" x="4895850" y="2360613"/>
          <p14:tracePt t="41969" x="4895850" y="2352675"/>
          <p14:tracePt t="41978" x="4895850" y="2344738"/>
          <p14:tracePt t="41985" x="4895850" y="2336800"/>
          <p14:tracePt t="41994" x="4895850" y="2328863"/>
          <p14:tracePt t="42001" x="4895850" y="2320925"/>
          <p14:tracePt t="42010" x="4895850" y="2312988"/>
          <p14:tracePt t="42017" x="4895850" y="2305050"/>
          <p14:tracePt t="42033" x="4895850" y="2297113"/>
          <p14:tracePt t="42043" x="4895850" y="2289175"/>
          <p14:tracePt t="42049" x="4895850" y="2273300"/>
          <p14:tracePt t="42058" x="4895850" y="2265363"/>
          <p14:tracePt t="42065" x="4895850" y="2249488"/>
          <p14:tracePt t="42074" x="4895850" y="2233613"/>
          <p14:tracePt t="42082" x="4895850" y="2208213"/>
          <p14:tracePt t="42091" x="4887913" y="2192338"/>
          <p14:tracePt t="42097" x="4887913" y="2184400"/>
          <p14:tracePt t="42109" x="4887913" y="2168525"/>
          <p14:tracePt t="42113" x="4887913" y="2152650"/>
          <p14:tracePt t="42121" x="4887913" y="2144713"/>
          <p14:tracePt t="42129" x="4887913" y="2136775"/>
          <p14:tracePt t="42137" x="4887913" y="2128838"/>
          <p14:tracePt t="42145" x="4887913" y="2120900"/>
          <p14:tracePt t="42161" x="4887913" y="2112963"/>
          <p14:tracePt t="42178" x="4887913" y="2105025"/>
          <p14:tracePt t="42194" x="4879975" y="2097088"/>
          <p14:tracePt t="42201" x="4879975" y="2089150"/>
          <p14:tracePt t="42217" x="4879975" y="2081213"/>
          <p14:tracePt t="42243" x="4879975" y="2073275"/>
          <p14:tracePt t="42388" x="4879975" y="2089150"/>
          <p14:tracePt t="42393" x="4872038" y="2097088"/>
          <p14:tracePt t="42401" x="4872038" y="2112963"/>
          <p14:tracePt t="42410" x="4872038" y="2128838"/>
          <p14:tracePt t="42418" x="4864100" y="2152650"/>
          <p14:tracePt t="42427" x="4864100" y="2168525"/>
          <p14:tracePt t="42433" x="4864100" y="2184400"/>
          <p14:tracePt t="42442" x="4864100" y="2208213"/>
          <p14:tracePt t="42449" x="4864100" y="2233613"/>
          <p14:tracePt t="42458" x="4864100" y="2257425"/>
          <p14:tracePt t="42466" x="4864100" y="2289175"/>
          <p14:tracePt t="42474" x="4864100" y="2305050"/>
          <p14:tracePt t="42482" x="4864100" y="2328863"/>
          <p14:tracePt t="42492" x="4856163" y="2352675"/>
          <p14:tracePt t="42497" x="4856163" y="2376488"/>
          <p14:tracePt t="42507" x="4856163" y="2400300"/>
          <p14:tracePt t="42514" x="4856163" y="2424113"/>
          <p14:tracePt t="42521" x="4856163" y="2455863"/>
          <p14:tracePt t="42529" x="4856163" y="2487613"/>
          <p14:tracePt t="42538" x="4856163" y="2519363"/>
          <p14:tracePt t="42545" x="4856163" y="2566988"/>
          <p14:tracePt t="42553" x="4856163" y="2600325"/>
          <p14:tracePt t="42561" x="4864100" y="2632075"/>
          <p14:tracePt t="42570" x="4864100" y="2655888"/>
          <p14:tracePt t="42578" x="4864100" y="2679700"/>
          <p14:tracePt t="42585" x="4864100" y="2703513"/>
          <p14:tracePt t="42594" x="4864100" y="2735263"/>
          <p14:tracePt t="42601" x="4864100" y="2759075"/>
          <p14:tracePt t="42611" x="4864100" y="2790825"/>
          <p14:tracePt t="42617" x="4864100" y="2814638"/>
          <p14:tracePt t="42627" x="4864100" y="2838450"/>
          <p14:tracePt t="42635" x="4864100" y="2862263"/>
          <p14:tracePt t="42643" x="4864100" y="2886075"/>
          <p14:tracePt t="42650" x="4864100" y="2919413"/>
          <p14:tracePt t="42662" x="4864100" y="2943225"/>
          <p14:tracePt t="42669" x="4864100" y="2967038"/>
          <p14:tracePt t="42678" x="4864100" y="2982913"/>
          <p14:tracePt t="42683" x="4864100" y="3006725"/>
          <p14:tracePt t="42692" x="4864100" y="3022600"/>
          <p14:tracePt t="42698" x="4864100" y="3046413"/>
          <p14:tracePt t="42706" x="4864100" y="3070225"/>
          <p14:tracePt t="42713" x="4864100" y="3086100"/>
          <p14:tracePt t="42721" x="4872038" y="3101975"/>
          <p14:tracePt t="42729" x="4872038" y="3109913"/>
          <p14:tracePt t="42738" x="4872038" y="3125788"/>
          <p14:tracePt t="42746" x="4872038" y="3141663"/>
          <p14:tracePt t="42762" x="4872038" y="3149600"/>
          <p14:tracePt t="42770" x="4872038" y="3157538"/>
          <p14:tracePt t="42778" x="4872038" y="3165475"/>
          <p14:tracePt t="42786" x="4872038" y="3173413"/>
          <p14:tracePt t="42795" x="4872038" y="3181350"/>
          <p14:tracePt t="42801" x="4872038" y="3189288"/>
          <p14:tracePt t="42811" x="4872038" y="3197225"/>
          <p14:tracePt t="42818" x="4872038" y="3205163"/>
          <p14:tracePt t="42827" x="4872038" y="3213100"/>
          <p14:tracePt t="42843" x="4872038" y="3221038"/>
          <p14:tracePt t="43484" x="4872038" y="3213100"/>
          <p14:tracePt t="43492" x="4872038" y="3197225"/>
          <p14:tracePt t="43497" x="4872038" y="3181350"/>
          <p14:tracePt t="43554" x="4864100" y="3181350"/>
          <p14:tracePt t="43980" x="4872038" y="3197225"/>
          <p14:tracePt t="43987" x="4879975" y="3197225"/>
          <p14:tracePt t="43993" x="4887913" y="3205163"/>
          <p14:tracePt t="44001" x="4903788" y="3221038"/>
          <p14:tracePt t="44011" x="4927600" y="3221038"/>
          <p14:tracePt t="44017" x="4951413" y="3228975"/>
          <p14:tracePt t="44027" x="4984750" y="3244850"/>
          <p14:tracePt t="44033" x="5016500" y="3252788"/>
          <p14:tracePt t="44043" x="5048250" y="3262313"/>
          <p14:tracePt t="44049" x="5087938" y="3270250"/>
          <p14:tracePt t="44058" x="5135563" y="3278188"/>
          <p14:tracePt t="44065" x="5183188" y="3286125"/>
          <p14:tracePt t="44074" x="5214938" y="3294063"/>
          <p14:tracePt t="44081" x="5254625" y="3294063"/>
          <p14:tracePt t="44096" x="5310188" y="3302000"/>
          <p14:tracePt t="44101" x="5367338" y="3302000"/>
          <p14:tracePt t="44110" x="5438775" y="3302000"/>
          <p14:tracePt t="44115" x="5518150" y="3302000"/>
          <p14:tracePt t="44123" x="5581650" y="3302000"/>
          <p14:tracePt t="44130" x="5653088" y="3309938"/>
          <p14:tracePt t="44137" x="5718175" y="3309938"/>
          <p14:tracePt t="44145" x="5781675" y="3309938"/>
          <p14:tracePt t="44153" x="5845175" y="3309938"/>
          <p14:tracePt t="44161" x="5908675" y="3309938"/>
          <p14:tracePt t="44169" x="5964238" y="3309938"/>
          <p14:tracePt t="44178" x="6021388" y="3302000"/>
          <p14:tracePt t="44200" x="6140450" y="3294063"/>
          <p14:tracePt t="44204" x="6180138" y="3294063"/>
          <p14:tracePt t="44213" x="6227763" y="3286125"/>
          <p14:tracePt t="44218" x="6267450" y="3286125"/>
          <p14:tracePt t="44227" x="6307138" y="3278188"/>
          <p14:tracePt t="44234" x="6330950" y="3278188"/>
          <p14:tracePt t="44243" x="6364288" y="3270250"/>
          <p14:tracePt t="44249" x="6388100" y="3270250"/>
          <p14:tracePt t="44257" x="6411913" y="3270250"/>
          <p14:tracePt t="44265" x="6443663" y="3270250"/>
          <p14:tracePt t="44275" x="6467475" y="3262313"/>
          <p14:tracePt t="44281" x="6491288" y="3262313"/>
          <p14:tracePt t="44292" x="6523038" y="3252788"/>
          <p14:tracePt t="44297" x="6554788" y="3252788"/>
          <p14:tracePt t="44307" x="6578600" y="3252788"/>
          <p14:tracePt t="44313" x="6602413" y="3244850"/>
          <p14:tracePt t="44321" x="6626225" y="3244850"/>
          <p14:tracePt t="44330" x="6642100" y="3244850"/>
          <p14:tracePt t="44337" x="6673850" y="3244850"/>
          <p14:tracePt t="44345" x="6691313" y="3244850"/>
          <p14:tracePt t="44353" x="6707188" y="3244850"/>
          <p14:tracePt t="44361" x="6715125" y="3236913"/>
          <p14:tracePt t="44369" x="6731000" y="3228975"/>
          <p14:tracePt t="44386" x="6731000" y="3221038"/>
          <p14:tracePt t="44394" x="6731000" y="3213100"/>
          <p14:tracePt t="44449" x="6738938" y="3213100"/>
          <p14:tracePt t="44751" x="6738938" y="3221038"/>
          <p14:tracePt t="44858" x="6738938" y="3228975"/>
          <p14:tracePt t="44866" x="6738938" y="3236913"/>
          <p14:tracePt t="44873" x="6738938" y="3244850"/>
          <p14:tracePt t="44891" x="6738938" y="3252788"/>
          <p14:tracePt t="45660" x="6738938" y="3270250"/>
          <p14:tracePt t="45673" x="6746875" y="3278188"/>
          <p14:tracePt t="45681" x="6754813" y="3286125"/>
          <p14:tracePt t="45689" x="6762750" y="3294063"/>
          <p14:tracePt t="45697" x="6770688" y="3302000"/>
          <p14:tracePt t="45705" x="6778625" y="3302000"/>
          <p14:tracePt t="45714" x="6794500" y="3309938"/>
          <p14:tracePt t="45723" x="6794500" y="3317875"/>
          <p14:tracePt t="45739" x="6810375" y="3325813"/>
          <p14:tracePt t="45817" x="6810375" y="3333750"/>
          <p14:tracePt t="45826" x="6818313" y="3333750"/>
          <p14:tracePt t="45843" x="6834188" y="3333750"/>
          <p14:tracePt t="45859" x="6842125" y="3333750"/>
          <p14:tracePt t="45876" x="6850063" y="3333750"/>
          <p14:tracePt t="45898" x="6858000" y="3333750"/>
          <p14:tracePt t="45996" x="6865938" y="3333750"/>
          <p14:tracePt t="46010" x="6873875" y="3341688"/>
          <p14:tracePt t="46027" x="6881813" y="3341688"/>
          <p14:tracePt t="46043" x="6889750" y="3341688"/>
          <p14:tracePt t="46058" x="6897688" y="3349625"/>
          <p14:tracePt t="46066" x="6913563" y="3349625"/>
          <p14:tracePt t="46075" x="6921500" y="3349625"/>
          <p14:tracePt t="46082" x="6929438" y="3349625"/>
          <p14:tracePt t="46094" x="6937375" y="3357563"/>
          <p14:tracePt t="46098" x="6945313" y="3357563"/>
          <p14:tracePt t="46108" x="6953250" y="3357563"/>
          <p14:tracePt t="46114" x="6961188" y="3357563"/>
          <p14:tracePt t="46121" x="6969125" y="3357563"/>
          <p14:tracePt t="46130" x="6977063" y="3357563"/>
          <p14:tracePt t="46195" x="6977063" y="3365500"/>
          <p14:tracePt t="46210" x="6992938" y="3365500"/>
          <p14:tracePt t="46226" x="7000875" y="3373438"/>
          <p14:tracePt t="46242" x="7016750" y="3373438"/>
          <p14:tracePt t="46258" x="7034213" y="3373438"/>
          <p14:tracePt t="46265" x="7034213" y="3381375"/>
          <p14:tracePt t="46274" x="7042150" y="3381375"/>
          <p14:tracePt t="46290" x="7050088" y="3381375"/>
          <p14:tracePt t="46804" x="7058025" y="3389313"/>
          <p14:tracePt t="46810" x="7065963" y="3389313"/>
          <p14:tracePt t="46818" x="7073900" y="3397250"/>
          <p14:tracePt t="46833" x="7089775" y="3397250"/>
          <p14:tracePt t="46852" x="7097713" y="3397250"/>
          <p14:tracePt t="46860" x="7105650" y="3397250"/>
          <p14:tracePt t="46866" x="7113588" y="3397250"/>
          <p14:tracePt t="46882" x="7121525" y="3397250"/>
          <p14:tracePt t="46898" x="7129463" y="3405188"/>
          <p14:tracePt t="46908" x="7137400" y="3405188"/>
          <p14:tracePt t="46916" x="7145338" y="3405188"/>
          <p14:tracePt t="46923" x="7153275" y="3405188"/>
          <p14:tracePt t="46930" x="7161213" y="3405188"/>
          <p14:tracePt t="46938" x="7177088" y="3405188"/>
          <p14:tracePt t="46946" x="7192963" y="3413125"/>
          <p14:tracePt t="46953" x="7200900" y="3413125"/>
          <p14:tracePt t="46961" x="7208838" y="3413125"/>
          <p14:tracePt t="46969" x="7232650" y="3421063"/>
          <p14:tracePt t="46978" x="7248525" y="3421063"/>
          <p14:tracePt t="46986" x="7272338" y="3429000"/>
          <p14:tracePt t="46994" x="7288213" y="3429000"/>
          <p14:tracePt t="47001" x="7304088" y="3429000"/>
          <p14:tracePt t="47011" x="7319963" y="3429000"/>
          <p14:tracePt t="47017" x="7343775" y="3429000"/>
          <p14:tracePt t="47027" x="7359650" y="3436938"/>
          <p14:tracePt t="47034" x="7385050" y="3436938"/>
          <p14:tracePt t="47042" x="7408863" y="3444875"/>
          <p14:tracePt t="47050" x="7432675" y="3452813"/>
          <p14:tracePt t="47058" x="7448550" y="3452813"/>
          <p14:tracePt t="47065" x="7472363" y="3452813"/>
          <p14:tracePt t="47074" x="7488238" y="3452813"/>
          <p14:tracePt t="47081" x="7504113" y="3460750"/>
          <p14:tracePt t="47092" x="7519988" y="3460750"/>
          <p14:tracePt t="47097" x="7535863" y="3460750"/>
          <p14:tracePt t="47105" x="7551738" y="3468688"/>
          <p14:tracePt t="47114" x="7559675" y="3468688"/>
          <p14:tracePt t="47121" x="7575550" y="3468688"/>
          <p14:tracePt t="47129" x="7583488" y="3468688"/>
          <p14:tracePt t="47138" x="7591425" y="3468688"/>
          <p14:tracePt t="47145" x="7599363" y="3468688"/>
          <p14:tracePt t="47153" x="7615238" y="3468688"/>
          <p14:tracePt t="47161" x="7623175" y="3476625"/>
          <p14:tracePt t="47169" x="7639050" y="3484563"/>
          <p14:tracePt t="47178" x="7646988" y="3484563"/>
          <p14:tracePt t="47199" x="7686675" y="3492500"/>
          <p14:tracePt t="47204" x="7710488" y="3492500"/>
          <p14:tracePt t="47211" x="7727950" y="3500438"/>
          <p14:tracePt t="47218" x="7751763" y="3500438"/>
          <p14:tracePt t="47228" x="7775575" y="3508375"/>
          <p14:tracePt t="47233" x="7807325" y="3508375"/>
          <p14:tracePt t="47243" x="7847013" y="3516313"/>
          <p14:tracePt t="47250" x="7870825" y="3516313"/>
          <p14:tracePt t="47260" x="7902575" y="3516313"/>
          <p14:tracePt t="47266" x="7934325" y="3524250"/>
          <p14:tracePt t="47274" x="7958138" y="3524250"/>
          <p14:tracePt t="47282" x="7981950" y="3524250"/>
          <p14:tracePt t="47291" x="8005763" y="3524250"/>
          <p14:tracePt t="47297" x="8029575" y="3532188"/>
          <p14:tracePt t="47305" x="8045450" y="3532188"/>
          <p14:tracePt t="47314" x="8062913" y="3532188"/>
          <p14:tracePt t="47321" x="8086725" y="3540125"/>
          <p14:tracePt t="47329" x="8102600" y="3540125"/>
          <p14:tracePt t="47338" x="8126413" y="3540125"/>
          <p14:tracePt t="47345" x="8158163" y="3548063"/>
          <p14:tracePt t="47353" x="8174038" y="3548063"/>
          <p14:tracePt t="47361" x="8197850" y="3548063"/>
          <p14:tracePt t="47369" x="8213725" y="3548063"/>
          <p14:tracePt t="47378" x="8237538" y="3548063"/>
          <p14:tracePt t="47387" x="8261350" y="3548063"/>
          <p14:tracePt t="47394" x="8285163" y="3548063"/>
          <p14:tracePt t="47403" x="8316913" y="3548063"/>
          <p14:tracePt t="47411" x="8340725" y="3556000"/>
          <p14:tracePt t="47418" x="8372475" y="3556000"/>
          <p14:tracePt t="47428" x="8405813" y="3556000"/>
          <p14:tracePt t="47434" x="8437563" y="3556000"/>
          <p14:tracePt t="47443" x="8485188" y="3556000"/>
          <p14:tracePt t="47449" x="8516938" y="3556000"/>
          <p14:tracePt t="47457" x="8548688" y="3556000"/>
          <p14:tracePt t="47465" x="8580438" y="3556000"/>
          <p14:tracePt t="47474" x="8612188" y="3556000"/>
          <p14:tracePt t="47482" x="8643938" y="3556000"/>
          <p14:tracePt t="47492" x="8675688" y="3556000"/>
          <p14:tracePt t="47497" x="8699500" y="3556000"/>
          <p14:tracePt t="47508" x="8731250" y="3556000"/>
          <p14:tracePt t="47513" x="8772525" y="3556000"/>
          <p14:tracePt t="47521" x="8804275" y="3563938"/>
          <p14:tracePt t="47529" x="8836025" y="3563938"/>
          <p14:tracePt t="47537" x="8875713" y="3563938"/>
          <p14:tracePt t="47545" x="8915400" y="3563938"/>
          <p14:tracePt t="47556" x="8947150" y="3563938"/>
          <p14:tracePt t="47564" x="8986838" y="3563938"/>
          <p14:tracePt t="47570" x="9026525" y="3556000"/>
          <p14:tracePt t="47579" x="9058275" y="3556000"/>
          <p14:tracePt t="47586" x="9099550" y="3556000"/>
          <p14:tracePt t="47594" x="9131300" y="3548063"/>
          <p14:tracePt t="47601" x="9155113" y="3532188"/>
          <p14:tracePt t="47611" x="9186863" y="3524250"/>
          <p14:tracePt t="47617" x="9210675" y="3516313"/>
          <p14:tracePt t="47627" x="9234488" y="3508375"/>
          <p14:tracePt t="47635" x="9242425" y="3500438"/>
          <p14:tracePt t="47646" x="9250363" y="3492500"/>
          <p14:tracePt t="47652" x="9250363" y="3484563"/>
          <p14:tracePt t="47666" x="9258300" y="3476625"/>
          <p14:tracePt t="47681" x="9258300" y="3468688"/>
          <p14:tracePt t="47697" x="9266238" y="3452813"/>
          <p14:tracePt t="47714" x="9266238" y="3436938"/>
          <p14:tracePt t="47721" x="9266238" y="3429000"/>
          <p14:tracePt t="47729" x="9266238" y="3421063"/>
          <p14:tracePt t="47737" x="9266238" y="3405188"/>
          <p14:tracePt t="47745" x="9266238" y="3397250"/>
          <p14:tracePt t="47761" x="9274175" y="3381375"/>
          <p14:tracePt t="47770" x="9274175" y="3373438"/>
          <p14:tracePt t="47786" x="9282113" y="3357563"/>
          <p14:tracePt t="47794" x="9282113" y="3349625"/>
          <p14:tracePt t="47801" x="9282113" y="3341688"/>
          <p14:tracePt t="47810" x="9282113" y="3325813"/>
          <p14:tracePt t="47817" x="9282113" y="3317875"/>
          <p14:tracePt t="47827" x="9282113" y="3309938"/>
          <p14:tracePt t="47842" x="9282113" y="3302000"/>
          <p14:tracePt t="47849" x="9282113" y="3286125"/>
          <p14:tracePt t="47865" x="9282113" y="3278188"/>
          <p14:tracePt t="47891" x="9282113" y="3270250"/>
          <p14:tracePt t="47906" x="9282113" y="3262313"/>
          <p14:tracePt t="47913" x="9282113" y="3252788"/>
          <p14:tracePt t="47921" x="9274175" y="3252788"/>
          <p14:tracePt t="47929" x="9266238" y="3244850"/>
          <p14:tracePt t="47937" x="9258300" y="3244850"/>
          <p14:tracePt t="47945" x="9242425" y="3236913"/>
          <p14:tracePt t="47961" x="9226550" y="3236913"/>
          <p14:tracePt t="47969" x="9218613" y="3228975"/>
          <p14:tracePt t="47977" x="9210675" y="3228975"/>
          <p14:tracePt t="47985" x="9202738" y="3221038"/>
          <p14:tracePt t="48002" x="9194800" y="3221038"/>
          <p14:tracePt t="48010" x="9186863" y="3213100"/>
          <p14:tracePt t="48027" x="9178925" y="3213100"/>
          <p14:tracePt t="48033" x="9163050" y="3213100"/>
          <p14:tracePt t="48042" x="9155113" y="3205163"/>
          <p14:tracePt t="48049" x="9139238" y="3205163"/>
          <p14:tracePt t="48057" x="9123363" y="3197225"/>
          <p14:tracePt t="48065" x="9099550" y="3197225"/>
          <p14:tracePt t="48074" x="9074150" y="3189288"/>
          <p14:tracePt t="48082" x="9042400" y="3189288"/>
          <p14:tracePt t="48093" x="9018588" y="3189288"/>
          <p14:tracePt t="48097" x="8994775" y="3189288"/>
          <p14:tracePt t="48107" x="8970963" y="3189288"/>
          <p14:tracePt t="48113" x="8939213" y="3181350"/>
          <p14:tracePt t="48121" x="8915400" y="3181350"/>
          <p14:tracePt t="48129" x="8891588" y="3173413"/>
          <p14:tracePt t="48140" x="8867775" y="3173413"/>
          <p14:tracePt t="48149" x="8843963" y="3165475"/>
          <p14:tracePt t="48155" x="8820150" y="3165475"/>
          <p14:tracePt t="48163" x="8788400" y="3157538"/>
          <p14:tracePt t="48170" x="8756650" y="3157538"/>
          <p14:tracePt t="48178" x="8723313" y="3157538"/>
          <p14:tracePt t="48185" x="8683625" y="3157538"/>
          <p14:tracePt t="48194" x="8651875" y="3149600"/>
          <p14:tracePt t="48204" x="8612188" y="3149600"/>
          <p14:tracePt t="48212" x="8564563" y="3141663"/>
          <p14:tracePt t="48217" x="8509000" y="3141663"/>
          <p14:tracePt t="48227" x="8469313" y="3141663"/>
          <p14:tracePt t="48233" x="8413750" y="3133725"/>
          <p14:tracePt t="48244" x="8356600" y="3133725"/>
          <p14:tracePt t="48249" x="8316913" y="3125788"/>
          <p14:tracePt t="48263" x="8261350" y="3125788"/>
          <p14:tracePt t="48268" x="8221663" y="3125788"/>
          <p14:tracePt t="48279" x="8174038" y="3117850"/>
          <p14:tracePt t="48282" x="8118475" y="3117850"/>
          <p14:tracePt t="48291" x="8086725" y="3117850"/>
          <p14:tracePt t="48297" x="8045450" y="3117850"/>
          <p14:tracePt t="48307" x="8005763" y="3109913"/>
          <p14:tracePt t="48314" x="7974013" y="3109913"/>
          <p14:tracePt t="48321" x="7942263" y="3109913"/>
          <p14:tracePt t="48330" x="7902575" y="3109913"/>
          <p14:tracePt t="48339" x="7870825" y="3109913"/>
          <p14:tracePt t="48345" x="7831138" y="3109913"/>
          <p14:tracePt t="48354" x="7791450" y="3109913"/>
          <p14:tracePt t="48361" x="7759700" y="3109913"/>
          <p14:tracePt t="48369" x="7735888" y="3109913"/>
          <p14:tracePt t="48378" x="7702550" y="3117850"/>
          <p14:tracePt t="48385" x="7662863" y="3117850"/>
          <p14:tracePt t="48394" x="7639050" y="3117850"/>
          <p14:tracePt t="48401" x="7615238" y="3125788"/>
          <p14:tracePt t="48411" x="7599363" y="3125788"/>
          <p14:tracePt t="48417" x="7583488" y="3125788"/>
          <p14:tracePt t="48427" x="7567613" y="3133725"/>
          <p14:tracePt t="48433" x="7559675" y="3133725"/>
          <p14:tracePt t="48443" x="7543800" y="3141663"/>
          <p14:tracePt t="48458" x="7527925" y="3149600"/>
          <p14:tracePt t="48474" x="7519988" y="3157538"/>
          <p14:tracePt t="48481" x="7512050" y="3157538"/>
          <p14:tracePt t="48491" x="7496175" y="3165475"/>
          <p14:tracePt t="48497" x="7488238" y="3165475"/>
          <p14:tracePt t="48507" x="7472363" y="3173413"/>
          <p14:tracePt t="48513" x="7456488" y="3181350"/>
          <p14:tracePt t="48524" x="7432675" y="3197225"/>
          <p14:tracePt t="48533" x="7416800" y="3197225"/>
          <p14:tracePt t="48540" x="7400925" y="3213100"/>
          <p14:tracePt t="48546" x="7392988" y="3221038"/>
          <p14:tracePt t="48554" x="7367588" y="3228975"/>
          <p14:tracePt t="48562" x="7359650" y="3236913"/>
          <p14:tracePt t="48569" x="7351713" y="3244850"/>
          <p14:tracePt t="48577" x="7351713" y="3252788"/>
          <p14:tracePt t="48585" x="7343775" y="3262313"/>
          <p14:tracePt t="48594" x="7335838" y="3262313"/>
          <p14:tracePt t="48601" x="7335838" y="3278188"/>
          <p14:tracePt t="48611" x="7335838" y="3286125"/>
          <p14:tracePt t="48618" x="7335838" y="3294063"/>
          <p14:tracePt t="48627" x="7335838" y="3302000"/>
          <p14:tracePt t="48633" x="7335838" y="3309938"/>
          <p14:tracePt t="48643" x="7335838" y="3317875"/>
          <p14:tracePt t="48649" x="7343775" y="3333750"/>
          <p14:tracePt t="48658" x="7351713" y="3349625"/>
          <p14:tracePt t="48665" x="7359650" y="3365500"/>
          <p14:tracePt t="48674" x="7367588" y="3373438"/>
          <p14:tracePt t="48682" x="7392988" y="3381375"/>
          <p14:tracePt t="48691" x="7408863" y="3397250"/>
          <p14:tracePt t="48697" x="7432675" y="3405188"/>
          <p14:tracePt t="48705" x="7456488" y="3413125"/>
          <p14:tracePt t="48713" x="7496175" y="3421063"/>
          <p14:tracePt t="48722" x="7527925" y="3429000"/>
          <p14:tracePt t="48729" x="7559675" y="3436938"/>
          <p14:tracePt t="48737" x="7591425" y="3436938"/>
          <p14:tracePt t="48745" x="7631113" y="3444875"/>
          <p14:tracePt t="48753" x="7662863" y="3444875"/>
          <p14:tracePt t="48761" x="7686675" y="3452813"/>
          <p14:tracePt t="48770" x="7710488" y="3452813"/>
          <p14:tracePt t="48777" x="7727950" y="3452813"/>
          <p14:tracePt t="48785" x="7743825" y="3452813"/>
          <p14:tracePt t="48794" x="7759700" y="3452813"/>
          <p14:tracePt t="48801" x="7783513" y="3452813"/>
          <p14:tracePt t="48810" x="7791450" y="3452813"/>
          <p14:tracePt t="48828" x="7799388" y="3452813"/>
          <p14:tracePt t="49224" x="7799388" y="3460750"/>
          <p14:tracePt t="49236" x="7807325" y="3476625"/>
          <p14:tracePt t="49243" x="7807325" y="3484563"/>
          <p14:tracePt t="49250" x="7815263" y="3500438"/>
          <p14:tracePt t="49259" x="7815263" y="3516313"/>
          <p14:tracePt t="49265" x="7815263" y="3540125"/>
          <p14:tracePt t="49274" x="7815263" y="3563938"/>
          <p14:tracePt t="49281" x="7823200" y="3595688"/>
          <p14:tracePt t="49291" x="7823200" y="3644900"/>
          <p14:tracePt t="49297" x="7831138" y="3692525"/>
          <p14:tracePt t="49307" x="7831138" y="3740150"/>
          <p14:tracePt t="49315" x="7831138" y="3795713"/>
          <p14:tracePt t="49323" x="7839075" y="3867150"/>
          <p14:tracePt t="49333" x="7847013" y="3938588"/>
          <p14:tracePt t="49341" x="7854950" y="4011613"/>
          <p14:tracePt t="49345" x="7862888" y="4075113"/>
          <p14:tracePt t="49354" x="7870825" y="4138613"/>
          <p14:tracePt t="49362" x="7870825" y="4202113"/>
          <p14:tracePt t="49370" x="7878763" y="4281488"/>
          <p14:tracePt t="49377" x="7886700" y="4338638"/>
          <p14:tracePt t="49386" x="7886700" y="4386263"/>
          <p14:tracePt t="49394" x="7894638" y="4433888"/>
          <p14:tracePt t="49401" x="7902575" y="4481513"/>
          <p14:tracePt t="49411" x="7902575" y="4513263"/>
          <p14:tracePt t="49417" x="7910513" y="4545013"/>
          <p14:tracePt t="49427" x="7910513" y="4568825"/>
          <p14:tracePt t="49433" x="7910513" y="4592638"/>
          <p14:tracePt t="49443" x="7918450" y="4608513"/>
          <p14:tracePt t="49452" x="7918450" y="4624388"/>
          <p14:tracePt t="49462" x="7918450" y="4649788"/>
          <p14:tracePt t="49467" x="7918450" y="4665663"/>
          <p14:tracePt t="49474" x="7926388" y="4681538"/>
          <p14:tracePt t="49481" x="7926388" y="4689475"/>
          <p14:tracePt t="49491" x="7934325" y="4705350"/>
          <p14:tracePt t="49497" x="7934325" y="4721225"/>
          <p14:tracePt t="49506" x="7942263" y="4737100"/>
          <p14:tracePt t="49513" x="7942263" y="4745038"/>
          <p14:tracePt t="49522" x="7942263" y="4760913"/>
          <p14:tracePt t="49529" x="7942263" y="4784725"/>
          <p14:tracePt t="49537" x="7950200" y="4792663"/>
          <p14:tracePt t="49545" x="7958138" y="4808538"/>
          <p14:tracePt t="49553" x="7958138" y="4824413"/>
          <p14:tracePt t="49561" x="7958138" y="4840288"/>
          <p14:tracePt t="49569" x="7958138" y="4856163"/>
          <p14:tracePt t="49577" x="7958138" y="4864100"/>
          <p14:tracePt t="49586" x="7958138" y="4872038"/>
          <p14:tracePt t="49596" x="7958138" y="4887913"/>
          <p14:tracePt t="49604" x="7966075" y="4887913"/>
          <p14:tracePt t="49613" x="7966075" y="4895850"/>
          <p14:tracePt t="49643" x="7966075" y="4903788"/>
          <p14:tracePt t="49748" x="7958138" y="4903788"/>
          <p14:tracePt t="49755" x="7950200" y="4895850"/>
          <p14:tracePt t="49765" x="7942263" y="4895850"/>
          <p14:tracePt t="49770" x="7934325" y="4887913"/>
          <p14:tracePt t="49778" x="7926388" y="4887913"/>
          <p14:tracePt t="49786" x="7918450" y="4887913"/>
          <p14:tracePt t="49794" x="7902575" y="4887913"/>
          <p14:tracePt t="49802" x="7878763" y="4887913"/>
          <p14:tracePt t="49811" x="7854950" y="4887913"/>
          <p14:tracePt t="49818" x="7839075" y="4887913"/>
          <p14:tracePt t="49827" x="7815263" y="4887913"/>
          <p14:tracePt t="49833" x="7799388" y="4887913"/>
          <p14:tracePt t="49843" x="7775575" y="4895850"/>
          <p14:tracePt t="49849" x="7751763" y="4903788"/>
          <p14:tracePt t="49858" x="7727950" y="4911725"/>
          <p14:tracePt t="49866" x="7694613" y="4927600"/>
          <p14:tracePt t="49873" x="7670800" y="4943475"/>
          <p14:tracePt t="49882" x="7654925" y="4951413"/>
          <p14:tracePt t="49896" x="7631113" y="4959350"/>
          <p14:tracePt t="49903" x="7607300" y="4967288"/>
          <p14:tracePt t="49910" x="7599363" y="4976813"/>
          <p14:tracePt t="49915" x="7583488" y="4984750"/>
          <p14:tracePt t="49923" x="7567613" y="4992688"/>
          <p14:tracePt t="49930" x="7551738" y="5000625"/>
          <p14:tracePt t="49938" x="7543800" y="5008563"/>
          <p14:tracePt t="49946" x="7527925" y="5016500"/>
          <p14:tracePt t="49953" x="7519988" y="5032375"/>
          <p14:tracePt t="49963" x="7504113" y="5048250"/>
          <p14:tracePt t="49971" x="7504113" y="5056188"/>
          <p14:tracePt t="49980" x="7496175" y="5064125"/>
          <p14:tracePt t="49987" x="7488238" y="5080000"/>
          <p14:tracePt t="49995" x="7488238" y="5087938"/>
          <p14:tracePt t="50001" x="7480300" y="5103813"/>
          <p14:tracePt t="50011" x="7480300" y="5119688"/>
          <p14:tracePt t="50027" x="7480300" y="5127625"/>
          <p14:tracePt t="50034" x="7480300" y="5151438"/>
          <p14:tracePt t="50050" x="7480300" y="5159375"/>
          <p14:tracePt t="50057" x="7480300" y="5175250"/>
          <p14:tracePt t="50066" x="7480300" y="5191125"/>
          <p14:tracePt t="50074" x="7480300" y="5199063"/>
          <p14:tracePt t="50081" x="7480300" y="5214938"/>
          <p14:tracePt t="50090" x="7488238" y="5230813"/>
          <p14:tracePt t="50098" x="7496175" y="5246688"/>
          <p14:tracePt t="50105" x="7504113" y="5254625"/>
          <p14:tracePt t="50113" x="7512050" y="5278438"/>
          <p14:tracePt t="50121" x="7519988" y="5286375"/>
          <p14:tracePt t="50129" x="7535863" y="5294313"/>
          <p14:tracePt t="50137" x="7535863" y="5302250"/>
          <p14:tracePt t="50145" x="7551738" y="5319713"/>
          <p14:tracePt t="50153" x="7559675" y="5327650"/>
          <p14:tracePt t="50161" x="7575550" y="5335588"/>
          <p14:tracePt t="50170" x="7583488" y="5343525"/>
          <p14:tracePt t="50177" x="7591425" y="5351463"/>
          <p14:tracePt t="50191" x="7607300" y="5359400"/>
          <p14:tracePt t="50195" x="7615238" y="5367338"/>
          <p14:tracePt t="50201" x="7623175" y="5367338"/>
          <p14:tracePt t="50213" x="7646988" y="5375275"/>
          <p14:tracePt t="50217" x="7654925" y="5383213"/>
          <p14:tracePt t="50228" x="7670800" y="5391150"/>
          <p14:tracePt t="50233" x="7686675" y="5391150"/>
          <p14:tracePt t="50244" x="7710488" y="5399088"/>
          <p14:tracePt t="50249" x="7735888" y="5407025"/>
          <p14:tracePt t="50258" x="7751763" y="5407025"/>
          <p14:tracePt t="50265" x="7775575" y="5407025"/>
          <p14:tracePt t="50274" x="7799388" y="5414963"/>
          <p14:tracePt t="50282" x="7823200" y="5422900"/>
          <p14:tracePt t="50292" x="7847013" y="5422900"/>
          <p14:tracePt t="50297" x="7870825" y="5422900"/>
          <p14:tracePt t="50307" x="7894638" y="5430838"/>
          <p14:tracePt t="50313" x="7918450" y="5430838"/>
          <p14:tracePt t="50322" x="7942263" y="5430838"/>
          <p14:tracePt t="50330" x="7966075" y="5430838"/>
          <p14:tracePt t="50337" x="7981950" y="5430838"/>
          <p14:tracePt t="50345" x="8005763" y="5430838"/>
          <p14:tracePt t="50353" x="8021638" y="5430838"/>
          <p14:tracePt t="50362" x="8037513" y="5430838"/>
          <p14:tracePt t="50369" x="8062913" y="5430838"/>
          <p14:tracePt t="50378" x="8078788" y="5430838"/>
          <p14:tracePt t="50385" x="8102600" y="5422900"/>
          <p14:tracePt t="50395" x="8110538" y="5414963"/>
          <p14:tracePt t="50401" x="8134350" y="5414963"/>
          <p14:tracePt t="50412" x="8150225" y="5407025"/>
          <p14:tracePt t="50417" x="8174038" y="5399088"/>
          <p14:tracePt t="50427" x="8189913" y="5399088"/>
          <p14:tracePt t="50435" x="8205788" y="5391150"/>
          <p14:tracePt t="50446" x="8229600" y="5383213"/>
          <p14:tracePt t="50450" x="8253413" y="5375275"/>
          <p14:tracePt t="50457" x="8277225" y="5375275"/>
          <p14:tracePt t="50465" x="8308975" y="5367338"/>
          <p14:tracePt t="50474" x="8332788" y="5367338"/>
          <p14:tracePt t="50481" x="8356600" y="5359400"/>
          <p14:tracePt t="50493" x="8380413" y="5351463"/>
          <p14:tracePt t="50497" x="8405813" y="5343525"/>
          <p14:tracePt t="50508" x="8413750" y="5335588"/>
          <p14:tracePt t="50513" x="8429625" y="5327650"/>
          <p14:tracePt t="50522" x="8445500" y="5319713"/>
          <p14:tracePt t="50530" x="8453438" y="5302250"/>
          <p14:tracePt t="50539" x="8461375" y="5294313"/>
          <p14:tracePt t="50546" x="8469313" y="5286375"/>
          <p14:tracePt t="50553" x="8477250" y="5278438"/>
          <p14:tracePt t="50561" x="8485188" y="5270500"/>
          <p14:tracePt t="50569" x="8485188" y="5254625"/>
          <p14:tracePt t="50577" x="8493125" y="5246688"/>
          <p14:tracePt t="50585" x="8501063" y="5238750"/>
          <p14:tracePt t="50594" x="8501063" y="5230813"/>
          <p14:tracePt t="50602" x="8501063" y="5222875"/>
          <p14:tracePt t="50611" x="8509000" y="5214938"/>
          <p14:tracePt t="50617" x="8516938" y="5199063"/>
          <p14:tracePt t="50627" x="8516938" y="5191125"/>
          <p14:tracePt t="50633" x="8524875" y="5183188"/>
          <p14:tracePt t="50643" x="8524875" y="5175250"/>
          <p14:tracePt t="50649" x="8524875" y="5167313"/>
          <p14:tracePt t="50657" x="8524875" y="5159375"/>
          <p14:tracePt t="50665" x="8524875" y="5143500"/>
          <p14:tracePt t="50674" x="8524875" y="5135563"/>
          <p14:tracePt t="50681" x="8524875" y="5127625"/>
          <p14:tracePt t="50692" x="8524875" y="5111750"/>
          <p14:tracePt t="50697" x="8524875" y="5103813"/>
          <p14:tracePt t="50705" x="8524875" y="5095875"/>
          <p14:tracePt t="50716" x="8524875" y="5080000"/>
          <p14:tracePt t="50725" x="8524875" y="5072063"/>
          <p14:tracePt t="50732" x="8524875" y="5064125"/>
          <p14:tracePt t="50739" x="8516938" y="5056188"/>
          <p14:tracePt t="50746" x="8516938" y="5048250"/>
          <p14:tracePt t="50754" x="8516938" y="5040313"/>
          <p14:tracePt t="50777" x="8509000" y="5032375"/>
          <p14:tracePt t="50785" x="8509000" y="5024438"/>
          <p14:tracePt t="50801" x="8501063" y="5016500"/>
          <p14:tracePt t="50810" x="8493125" y="5008563"/>
          <p14:tracePt t="50817" x="8485188" y="5008563"/>
          <p14:tracePt t="50827" x="8477250" y="5008563"/>
          <p14:tracePt t="50833" x="8469313" y="5000625"/>
          <p14:tracePt t="50846" x="8453438" y="4992688"/>
          <p14:tracePt t="50862" x="8437563" y="4992688"/>
          <p14:tracePt t="50868" x="8429625" y="4992688"/>
          <p14:tracePt t="50882" x="8421688" y="4992688"/>
          <p14:tracePt t="50892" x="8413750" y="4992688"/>
          <p14:tracePt t="50907" x="8405813" y="4992688"/>
          <p14:tracePt t="50914" x="8396288" y="4984750"/>
          <p14:tracePt t="50921" x="8388350" y="4984750"/>
          <p14:tracePt t="50929" x="8380413" y="4984750"/>
          <p14:tracePt t="50937" x="8364538" y="4984750"/>
          <p14:tracePt t="50945" x="8356600" y="4984750"/>
          <p14:tracePt t="50953" x="8348663" y="4984750"/>
          <p14:tracePt t="50962" x="8324850" y="4984750"/>
          <p14:tracePt t="50969" x="8316913" y="4984750"/>
          <p14:tracePt t="50978" x="8308975" y="4984750"/>
          <p14:tracePt t="50985" x="8301038" y="4984750"/>
          <p14:tracePt t="51001" x="8293100" y="4984750"/>
          <p14:tracePt t="51698" x="8285163" y="4984750"/>
          <p14:tracePt t="51707" x="8285163" y="4976813"/>
          <p14:tracePt t="51713" x="8285163" y="4967288"/>
          <p14:tracePt t="51721" x="8285163" y="4959350"/>
          <p14:tracePt t="51729" x="8285163" y="4951413"/>
          <p14:tracePt t="51738" x="8285163" y="4943475"/>
          <p14:tracePt t="51745" x="8293100" y="4919663"/>
          <p14:tracePt t="51756" x="8293100" y="4903788"/>
          <p14:tracePt t="51765" x="8293100" y="4887913"/>
          <p14:tracePt t="51772" x="8301038" y="4872038"/>
          <p14:tracePt t="51779" x="8316913" y="4856163"/>
          <p14:tracePt t="51786" x="8316913" y="4824413"/>
          <p14:tracePt t="51795" x="8324850" y="4800600"/>
          <p14:tracePt t="51801" x="8340725" y="4776788"/>
          <p14:tracePt t="51810" x="8356600" y="4752975"/>
          <p14:tracePt t="51818" x="8364538" y="4721225"/>
          <p14:tracePt t="51827" x="8380413" y="4689475"/>
          <p14:tracePt t="51833" x="8388350" y="4657725"/>
          <p14:tracePt t="51843" x="8405813" y="4616450"/>
          <p14:tracePt t="51849" x="8413750" y="4584700"/>
          <p14:tracePt t="51857" x="8421688" y="4537075"/>
          <p14:tracePt t="51866" x="8429625" y="4489450"/>
          <p14:tracePt t="51874" x="8445500" y="4449763"/>
          <p14:tracePt t="51881" x="8453438" y="4410075"/>
          <p14:tracePt t="51891" x="8461375" y="4370388"/>
          <p14:tracePt t="51897" x="8461375" y="4322763"/>
          <p14:tracePt t="51912" x="8461375" y="4281488"/>
          <p14:tracePt t="51917" x="8469313" y="4233863"/>
          <p14:tracePt t="51924" x="8469313" y="4194175"/>
          <p14:tracePt t="51930" x="8469313" y="4146550"/>
          <p14:tracePt t="51938" x="8469313" y="4106863"/>
          <p14:tracePt t="51947" x="8469313" y="4075113"/>
          <p14:tracePt t="51953" x="8469313" y="4051300"/>
          <p14:tracePt t="51963" x="8469313" y="4027488"/>
          <p14:tracePt t="51970" x="8477250" y="4003675"/>
          <p14:tracePt t="51977" x="8477250" y="3979863"/>
          <p14:tracePt t="51986" x="8477250" y="3963988"/>
          <p14:tracePt t="51994" x="8477250" y="3938588"/>
          <p14:tracePt t="52002" x="8477250" y="3914775"/>
          <p14:tracePt t="52011" x="8477250" y="3890963"/>
          <p14:tracePt t="52017" x="8469313" y="3867150"/>
          <p14:tracePt t="52027" x="8469313" y="3851275"/>
          <p14:tracePt t="52033" x="8453438" y="3835400"/>
          <p14:tracePt t="52043" x="8445500" y="3819525"/>
          <p14:tracePt t="52049" x="8437563" y="3795713"/>
          <p14:tracePt t="52057" x="8413750" y="3763963"/>
          <p14:tracePt t="52066" x="8396288" y="3740150"/>
          <p14:tracePt t="52073" x="8364538" y="3708400"/>
          <p14:tracePt t="52082" x="8348663" y="3692525"/>
          <p14:tracePt t="52091" x="8340725" y="3676650"/>
          <p14:tracePt t="52097" x="8332788" y="3668713"/>
          <p14:tracePt t="52108" x="8324850" y="3660775"/>
          <p14:tracePt t="52122" x="8316913" y="3652838"/>
          <p14:tracePt t="52153" x="8316913" y="3644900"/>
          <p14:tracePt t="52162" x="8308975" y="3636963"/>
          <p14:tracePt t="52178" x="8293100" y="3636963"/>
          <p14:tracePt t="52199" x="8269288" y="3629025"/>
          <p14:tracePt t="52204" x="8253413" y="3621088"/>
          <p14:tracePt t="52211" x="8237538" y="3605213"/>
          <p14:tracePt t="52218" x="8221663" y="3595688"/>
          <p14:tracePt t="52227" x="8197850" y="3579813"/>
          <p14:tracePt t="52233" x="8174038" y="3563938"/>
          <p14:tracePt t="52242" x="8158163" y="3563938"/>
          <p14:tracePt t="52250" x="8134350" y="3540125"/>
          <p14:tracePt t="52259" x="8094663" y="3508375"/>
          <p14:tracePt t="52266" x="8053388" y="3492500"/>
          <p14:tracePt t="52274" x="8029575" y="3468688"/>
          <p14:tracePt t="52282" x="8013700" y="3460750"/>
          <p14:tracePt t="52291" x="7989888" y="3444875"/>
          <p14:tracePt t="52297" x="7981950" y="3436938"/>
          <p14:tracePt t="52307" x="7974013" y="3429000"/>
          <p14:tracePt t="52313" x="7958138" y="3421063"/>
          <p14:tracePt t="52322" x="7950200" y="3413125"/>
          <p14:tracePt t="52329" x="7934325" y="3397250"/>
          <p14:tracePt t="52338" x="7910513" y="3397250"/>
          <p14:tracePt t="52345" x="7886700" y="3381375"/>
          <p14:tracePt t="52353" x="7854950" y="3365500"/>
          <p14:tracePt t="52361" x="7823200" y="3349625"/>
          <p14:tracePt t="52369" x="7791450" y="3333750"/>
          <p14:tracePt t="52377" x="7743825" y="3317875"/>
          <p14:tracePt t="52385" x="7702550" y="3302000"/>
          <p14:tracePt t="52394" x="7670800" y="3286125"/>
          <p14:tracePt t="52401" x="7639050" y="3278188"/>
          <p14:tracePt t="52411" x="7615238" y="3278188"/>
          <p14:tracePt t="52417" x="7583488" y="3270250"/>
          <p14:tracePt t="52427" x="7559675" y="3262313"/>
          <p14:tracePt t="52433" x="7551738" y="3252788"/>
          <p14:tracePt t="52764" x="7559675" y="3252788"/>
          <p14:tracePt t="52782" x="7567613" y="3252788"/>
          <p14:tracePt t="52796" x="7583488" y="3252788"/>
          <p14:tracePt t="52811" x="7591425" y="3252788"/>
          <p14:tracePt t="52827" x="7599363" y="3252788"/>
          <p14:tracePt t="52842" x="7615238" y="3262313"/>
          <p14:tracePt t="52852" x="7623175" y="3262313"/>
          <p14:tracePt t="52867" x="7639050" y="3262313"/>
          <p14:tracePt t="52873" x="7654925" y="3262313"/>
          <p14:tracePt t="52881" x="7662863" y="3262313"/>
          <p14:tracePt t="52890" x="7678738" y="3262313"/>
          <p14:tracePt t="52898" x="7694613" y="3270250"/>
          <p14:tracePt t="52905" x="7720013" y="3270250"/>
          <p14:tracePt t="52914" x="7735888" y="3270250"/>
          <p14:tracePt t="52921" x="7751763" y="3278188"/>
          <p14:tracePt t="52929" x="7767638" y="3278188"/>
          <p14:tracePt t="52937" x="7783513" y="3286125"/>
          <p14:tracePt t="52945" x="7791450" y="3286125"/>
          <p14:tracePt t="52953" x="7807325" y="3286125"/>
          <p14:tracePt t="52961" x="7823200" y="3286125"/>
          <p14:tracePt t="52977" x="7839075" y="3286125"/>
          <p14:tracePt t="52985" x="7847013" y="3286125"/>
          <p14:tracePt t="52994" x="7854950" y="3286125"/>
          <p14:tracePt t="53004" x="7870825" y="3286125"/>
          <p14:tracePt t="53013" x="7886700" y="3286125"/>
          <p14:tracePt t="53019" x="7902575" y="3294063"/>
          <p14:tracePt t="53029" x="7910513" y="3294063"/>
          <p14:tracePt t="53034" x="7926388" y="3302000"/>
          <p14:tracePt t="53043" x="7934325" y="3302000"/>
          <p14:tracePt t="53052" x="7942263" y="3302000"/>
          <p14:tracePt t="53066" x="7950200" y="3302000"/>
          <p14:tracePt t="53189" x="7958138" y="3302000"/>
          <p14:tracePt t="53204" x="7974013" y="3302000"/>
          <p14:tracePt t="53219" x="7989888" y="3302000"/>
          <p14:tracePt t="53234" x="7997825" y="3302000"/>
          <p14:tracePt t="53243" x="8013700" y="3294063"/>
          <p14:tracePt t="53249" x="8021638" y="3294063"/>
          <p14:tracePt t="53258" x="8029575" y="3294063"/>
          <p14:tracePt t="53266" x="8037513" y="3294063"/>
          <p14:tracePt t="53277" x="8045450" y="3294063"/>
          <p14:tracePt t="53281" x="8062913" y="3294063"/>
          <p14:tracePt t="53292" x="8070850" y="3294063"/>
          <p14:tracePt t="53297" x="8094663" y="3294063"/>
          <p14:tracePt t="53307" x="8102600" y="3294063"/>
          <p14:tracePt t="53314" x="8118475" y="3294063"/>
          <p14:tracePt t="53321" x="8134350" y="3294063"/>
          <p14:tracePt t="53330" x="8142288" y="3294063"/>
          <p14:tracePt t="53337" x="8158163" y="3294063"/>
          <p14:tracePt t="53345" x="8174038" y="3294063"/>
          <p14:tracePt t="53354" x="8181975" y="3294063"/>
          <p14:tracePt t="53361" x="8197850" y="3302000"/>
          <p14:tracePt t="53370" x="8213725" y="3302000"/>
          <p14:tracePt t="53378" x="8237538" y="3309938"/>
          <p14:tracePt t="53386" x="8253413" y="3309938"/>
          <p14:tracePt t="53394" x="8261350" y="3317875"/>
          <p14:tracePt t="53402" x="8277225" y="3325813"/>
          <p14:tracePt t="53411" x="8293100" y="3325813"/>
          <p14:tracePt t="53417" x="8301038" y="3325813"/>
          <p14:tracePt t="53427" x="8316913" y="3333750"/>
          <p14:tracePt t="53434" x="8332788" y="3341688"/>
          <p14:tracePt t="53443" x="8340725" y="3349625"/>
          <p14:tracePt t="53452" x="8356600" y="3349625"/>
          <p14:tracePt t="53463" x="8372475" y="3357563"/>
          <p14:tracePt t="53469" x="8388350" y="3357563"/>
          <p14:tracePt t="53475" x="8405813" y="3365500"/>
          <p14:tracePt t="53482" x="8413750" y="3365500"/>
          <p14:tracePt t="53491" x="8429625" y="3373438"/>
          <p14:tracePt t="53497" x="8437563" y="3381375"/>
          <p14:tracePt t="53508" x="8445500" y="3381375"/>
          <p14:tracePt t="53513" x="8461375" y="3381375"/>
          <p14:tracePt t="53521" x="8469313" y="3389313"/>
          <p14:tracePt t="53529" x="8477250" y="3389313"/>
          <p14:tracePt t="53537" x="8493125" y="3397250"/>
          <p14:tracePt t="53545" x="8509000" y="3397250"/>
          <p14:tracePt t="53554" x="8516938" y="3405188"/>
          <p14:tracePt t="53561" x="8532813" y="3405188"/>
          <p14:tracePt t="53569" x="8548688" y="3405188"/>
          <p14:tracePt t="53577" x="8564563" y="3405188"/>
          <p14:tracePt t="53585" x="8580438" y="3405188"/>
          <p14:tracePt t="53596" x="8588375" y="3413125"/>
          <p14:tracePt t="53605" x="8596313" y="3413125"/>
          <p14:tracePt t="53613" x="8604250" y="3413125"/>
          <p14:tracePt t="53619" x="8612188" y="3413125"/>
          <p14:tracePt t="53732" x="8620125" y="3413125"/>
          <p14:tracePt t="53924" x="8612188" y="3413125"/>
          <p14:tracePt t="53937" x="8604250" y="3413125"/>
          <p14:tracePt t="53954" x="8596313" y="3421063"/>
          <p14:tracePt t="53969" x="8588375" y="3429000"/>
          <p14:tracePt t="54092" x="8596313" y="3429000"/>
          <p14:tracePt t="54106" x="8612188" y="3429000"/>
          <p14:tracePt t="54114" x="8620125" y="3436938"/>
          <p14:tracePt t="54124" x="8636000" y="3436938"/>
          <p14:tracePt t="54132" x="8651875" y="3436938"/>
          <p14:tracePt t="54139" x="8675688" y="3444875"/>
          <p14:tracePt t="54147" x="8691563" y="3444875"/>
          <p14:tracePt t="54156" x="8707438" y="3444875"/>
          <p14:tracePt t="54162" x="8723313" y="3444875"/>
          <p14:tracePt t="54170" x="8739188" y="3444875"/>
          <p14:tracePt t="54194" x="8772525" y="3444875"/>
          <p14:tracePt t="54198" x="8796338" y="3452813"/>
          <p14:tracePt t="54203" x="8812213" y="3452813"/>
          <p14:tracePt t="54212" x="8828088" y="3460750"/>
          <p14:tracePt t="54217" x="8843963" y="3460750"/>
          <p14:tracePt t="54227" x="8859838" y="3460750"/>
          <p14:tracePt t="54233" x="8875713" y="3460750"/>
          <p14:tracePt t="54243" x="8899525" y="3468688"/>
          <p14:tracePt t="54249" x="8923338" y="3476625"/>
          <p14:tracePt t="54257" x="8939213" y="3476625"/>
          <p14:tracePt t="54265" x="8963025" y="3484563"/>
          <p14:tracePt t="54275" x="8978900" y="3484563"/>
          <p14:tracePt t="54282" x="9002713" y="3492500"/>
          <p14:tracePt t="54292" x="9018588" y="3492500"/>
          <p14:tracePt t="54298" x="9034463" y="3500438"/>
          <p14:tracePt t="54305" x="9058275" y="3500438"/>
          <p14:tracePt t="54313" x="9074150" y="3508375"/>
          <p14:tracePt t="54321" x="9091613" y="3508375"/>
          <p14:tracePt t="54329" x="9107488" y="3508375"/>
          <p14:tracePt t="54338" x="9123363" y="3516313"/>
          <p14:tracePt t="54345" x="9139238" y="3524250"/>
          <p14:tracePt t="54353" x="9155113" y="3532188"/>
          <p14:tracePt t="54361" x="9163050" y="3532188"/>
          <p14:tracePt t="54369" x="9178925" y="3532188"/>
          <p14:tracePt t="54377" x="9194800" y="3540125"/>
          <p14:tracePt t="54394" x="9210675" y="3540125"/>
          <p14:tracePt t="54470" x="9210675" y="3548063"/>
          <p14:tracePt t="54478" x="9218613" y="3548063"/>
          <p14:tracePt t="54484" x="9234488" y="3548063"/>
          <p14:tracePt t="54493" x="9250363" y="3548063"/>
          <p14:tracePt t="54497" x="9274175" y="3556000"/>
          <p14:tracePt t="54507" x="9290050" y="3556000"/>
          <p14:tracePt t="54513" x="9313863" y="3556000"/>
          <p14:tracePt t="54522" x="9329738" y="3556000"/>
          <p14:tracePt t="54530" x="9353550" y="3556000"/>
          <p14:tracePt t="54538" x="9369425" y="3556000"/>
          <p14:tracePt t="54545" x="9385300" y="3556000"/>
          <p14:tracePt t="54554" x="9393238" y="3556000"/>
          <p14:tracePt t="54569" x="9401175" y="3548063"/>
          <p14:tracePt t="54596" x="9409113" y="3548063"/>
          <p14:tracePt t="54636" x="9409113" y="3540125"/>
          <p14:tracePt t="54652" x="9417050" y="3540125"/>
          <p14:tracePt t="54659" x="9424988" y="3532188"/>
          <p14:tracePt t="54666" x="9434513" y="3532188"/>
          <p14:tracePt t="54804" x="9434513" y="3524250"/>
          <p14:tracePt t="54828" x="9434513" y="3516313"/>
          <p14:tracePt t="54843" x="9434513" y="3508375"/>
          <p14:tracePt t="54883" x="9442450" y="3500438"/>
          <p14:tracePt t="55032" x="9442450" y="3484563"/>
          <p14:tracePt t="55045" x="9450388" y="3484563"/>
          <p14:tracePt t="55052" x="9450388" y="3476625"/>
          <p14:tracePt t="55066" x="9450388" y="3468688"/>
          <p14:tracePt t="55075" x="9458325" y="3468688"/>
          <p14:tracePt t="55082" x="9458325" y="3452813"/>
          <p14:tracePt t="55097" x="9458325" y="3444875"/>
          <p14:tracePt t="55107" x="9458325" y="3436938"/>
          <p14:tracePt t="55114" x="9466263" y="3429000"/>
          <p14:tracePt t="55122" x="9466263" y="3421063"/>
          <p14:tracePt t="55129" x="9474200" y="3405188"/>
          <p14:tracePt t="55139" x="9474200" y="3397250"/>
          <p14:tracePt t="55147" x="9474200" y="3389313"/>
          <p14:tracePt t="55156" x="9474200" y="3365500"/>
          <p14:tracePt t="55162" x="9474200" y="3357563"/>
          <p14:tracePt t="55170" x="9474200" y="3349625"/>
          <p14:tracePt t="55177" x="9474200" y="3333750"/>
          <p14:tracePt t="55188" x="9482138" y="3317875"/>
          <p14:tracePt t="55197" x="9482138" y="3309938"/>
          <p14:tracePt t="55202" x="9482138" y="3294063"/>
          <p14:tracePt t="55212" x="9490075" y="3286125"/>
          <p14:tracePt t="55217" x="9490075" y="3262313"/>
          <p14:tracePt t="55227" x="9490075" y="3252788"/>
          <p14:tracePt t="55233" x="9490075" y="3244850"/>
          <p14:tracePt t="55243" x="9490075" y="3228975"/>
          <p14:tracePt t="55250" x="9490075" y="3213100"/>
          <p14:tracePt t="55258" x="9498013" y="3197225"/>
          <p14:tracePt t="55266" x="9498013" y="3189288"/>
          <p14:tracePt t="55274" x="9505950" y="3173413"/>
          <p14:tracePt t="55281" x="9505950" y="3157538"/>
          <p14:tracePt t="55291" x="9505950" y="3141663"/>
          <p14:tracePt t="55297" x="9505950" y="3125788"/>
          <p14:tracePt t="55308" x="9505950" y="3117850"/>
          <p14:tracePt t="55313" x="9505950" y="3101975"/>
          <p14:tracePt t="55322" x="9505950" y="3086100"/>
          <p14:tracePt t="55337" x="9505950" y="3078163"/>
          <p14:tracePt t="55346" x="9505950" y="3062288"/>
          <p14:tracePt t="55362" x="9505950" y="3054350"/>
          <p14:tracePt t="55369" x="9505950" y="3038475"/>
          <p14:tracePt t="55378" x="9505950" y="3030538"/>
          <p14:tracePt t="55385" x="9505950" y="3022600"/>
          <p14:tracePt t="55394" x="9505950" y="3006725"/>
          <p14:tracePt t="55402" x="9505950" y="2998788"/>
          <p14:tracePt t="55410" x="9505950" y="2990850"/>
          <p14:tracePt t="55417" x="9505950" y="2982913"/>
          <p14:tracePt t="55427" x="9505950" y="2967038"/>
          <p14:tracePt t="55433" x="9498013" y="2951163"/>
          <p14:tracePt t="55446" x="9498013" y="2943225"/>
          <p14:tracePt t="55452" x="9498013" y="2935288"/>
          <p14:tracePt t="55462" x="9498013" y="2909888"/>
          <p14:tracePt t="55475" x="9498013" y="2901950"/>
          <p14:tracePt t="55482" x="9490075" y="2894013"/>
          <p14:tracePt t="55491" x="9490075" y="2886075"/>
          <p14:tracePt t="55498" x="9482138" y="2878138"/>
          <p14:tracePt t="55509" x="9482138" y="2870200"/>
          <p14:tracePt t="55513" x="9482138" y="2862263"/>
          <p14:tracePt t="55539" x="9482138" y="2846388"/>
          <p14:tracePt t="55556" x="9482138" y="2838450"/>
          <p14:tracePt t="55572" x="9482138" y="2830513"/>
          <p14:tracePt t="55595" x="9482138" y="2822575"/>
          <p14:tracePt t="55783" x="9474200" y="2822575"/>
          <p14:tracePt t="55791" x="9474200" y="2830513"/>
          <p14:tracePt t="55795" x="9474200" y="2846388"/>
          <p14:tracePt t="55802" x="9474200" y="2862263"/>
          <p14:tracePt t="55811" x="9466263" y="2870200"/>
          <p14:tracePt t="55818" x="9466263" y="2886075"/>
          <p14:tracePt t="55827" x="9466263" y="2901950"/>
          <p14:tracePt t="55834" x="9466263" y="2919413"/>
          <p14:tracePt t="55845" x="9466263" y="2927350"/>
          <p14:tracePt t="55853" x="9466263" y="2935288"/>
          <p14:tracePt t="55861" x="9466263" y="2943225"/>
          <p14:tracePt t="55866" x="9466263" y="2959100"/>
          <p14:tracePt t="55875" x="9466263" y="2967038"/>
          <p14:tracePt t="55882" x="9466263" y="2974975"/>
          <p14:tracePt t="55891" x="9474200" y="2990850"/>
          <p14:tracePt t="55898" x="9474200" y="2998788"/>
          <p14:tracePt t="55907" x="9474200" y="3006725"/>
          <p14:tracePt t="55914" x="9474200" y="3014663"/>
          <p14:tracePt t="55921" x="9474200" y="3022600"/>
          <p14:tracePt t="55930" x="9474200" y="3030538"/>
          <p14:tracePt t="55937" x="9474200" y="3046413"/>
          <p14:tracePt t="55946" x="9474200" y="3054350"/>
          <p14:tracePt t="55953" x="9482138" y="3062288"/>
          <p14:tracePt t="55961" x="9482138" y="3078163"/>
          <p14:tracePt t="55969" x="9482138" y="3094038"/>
          <p14:tracePt t="55977" x="9490075" y="3101975"/>
          <p14:tracePt t="55988" x="9498013" y="3117850"/>
          <p14:tracePt t="55997" x="9498013" y="3133725"/>
          <p14:tracePt t="56003" x="9498013" y="3149600"/>
          <p14:tracePt t="56010" x="9498013" y="3157538"/>
          <p14:tracePt t="56018" x="9498013" y="3165475"/>
          <p14:tracePt t="56027" x="9505950" y="3181350"/>
          <p14:tracePt t="56034" x="9505950" y="3189288"/>
          <p14:tracePt t="56043" x="9505950" y="3197225"/>
          <p14:tracePt t="56050" x="9505950" y="3205163"/>
          <p14:tracePt t="56059" x="9505950" y="3213100"/>
          <p14:tracePt t="56074" x="9505950" y="3228975"/>
          <p14:tracePt t="56082" x="9505950" y="3236913"/>
          <p14:tracePt t="56093" x="9505950" y="3244850"/>
          <p14:tracePt t="56098" x="9505950" y="3252788"/>
          <p14:tracePt t="56107" x="9505950" y="3270250"/>
          <p14:tracePt t="56128" x="9505950" y="3278188"/>
          <p14:tracePt t="56132" x="9505950" y="3286125"/>
          <p14:tracePt t="56147" x="9505950" y="3294063"/>
          <p14:tracePt t="56153" x="9505950" y="3302000"/>
          <p14:tracePt t="56169" x="9505950" y="3309938"/>
          <p14:tracePt t="56189" x="9505950" y="3317875"/>
          <p14:tracePt t="56202" x="9505950" y="3325813"/>
          <p14:tracePt t="56211" x="9505950" y="3333750"/>
          <p14:tracePt t="56217" x="9505950" y="3341688"/>
          <p14:tracePt t="56234" x="9505950" y="3357563"/>
          <p14:tracePt t="56244" x="9505950" y="3365500"/>
          <p14:tracePt t="56257" x="9505950" y="3373438"/>
          <p14:tracePt t="56265" x="9505950" y="3381375"/>
          <p14:tracePt t="56284" x="9505950" y="3389313"/>
          <p14:tracePt t="56314" x="9505950" y="3397250"/>
          <p14:tracePt t="56323" x="9498013" y="3397250"/>
          <p14:tracePt t="56340" x="9498013" y="3413125"/>
          <p14:tracePt t="56354" x="9498013" y="3421063"/>
          <p14:tracePt t="56386" x="9498013" y="3429000"/>
          <p14:tracePt t="56394" x="9498013" y="3436938"/>
          <p14:tracePt t="56410" x="9498013" y="3444875"/>
          <p14:tracePt t="56434" x="9490075" y="3444875"/>
          <p14:tracePt t="57044" x="9490075" y="3436938"/>
          <p14:tracePt t="57069" x="9490075" y="3421063"/>
          <p14:tracePt t="57090" x="9490075" y="3413125"/>
          <p14:tracePt t="57107" x="9490075" y="3405188"/>
          <p14:tracePt t="57123" x="9490075" y="3397250"/>
          <p14:tracePt t="57139" x="9490075" y="3389313"/>
          <p14:tracePt t="57154" x="9490075" y="3381375"/>
          <p14:tracePt t="57163" x="9490075" y="3373438"/>
          <p14:tracePt t="57170" x="9490075" y="3365500"/>
          <p14:tracePt t="57190" x="9490075" y="3357563"/>
          <p14:tracePt t="57202" x="9490075" y="3349625"/>
          <p14:tracePt t="57217" x="9490075" y="3333750"/>
          <p14:tracePt t="57236" x="9490075" y="3325813"/>
          <p14:tracePt t="57252" x="9490075" y="3317875"/>
          <p14:tracePt t="57267" x="9490075" y="3309938"/>
          <p14:tracePt t="57282" x="9490075" y="3294063"/>
          <p14:tracePt t="57308" x="9482138" y="3294063"/>
          <p14:tracePt t="57330" x="9482138" y="3286125"/>
          <p14:tracePt t="57345" x="9482138" y="3270250"/>
          <p14:tracePt t="57354" x="9474200" y="3270250"/>
          <p14:tracePt t="57361" x="9474200" y="3252788"/>
          <p14:tracePt t="57378" x="9466263" y="3236913"/>
          <p14:tracePt t="57386" x="9458325" y="3228975"/>
          <p14:tracePt t="57394" x="9450388" y="3213100"/>
          <p14:tracePt t="57402" x="9450388" y="3205163"/>
          <p14:tracePt t="57411" x="9450388" y="3197225"/>
          <p14:tracePt t="57418" x="9450388" y="3189288"/>
          <p14:tracePt t="57427" x="9450388" y="3173413"/>
          <p14:tracePt t="57445" x="9450388" y="3157538"/>
          <p14:tracePt t="57449" x="9450388" y="3149600"/>
          <p14:tracePt t="57466" x="9450388" y="3133725"/>
          <p14:tracePt t="57474" x="9450388" y="3125788"/>
          <p14:tracePt t="57481" x="9450388" y="3117850"/>
          <p14:tracePt t="57491" x="9442450" y="3117850"/>
          <p14:tracePt t="57497" x="9442450" y="3109913"/>
          <p14:tracePt t="57508" x="9434513" y="3094038"/>
          <p14:tracePt t="57514" x="9424988" y="3086100"/>
          <p14:tracePt t="57528" x="9417050" y="3070225"/>
          <p14:tracePt t="57540" x="9417050" y="3062288"/>
          <p14:tracePt t="57554" x="9417050" y="3046413"/>
          <p14:tracePt t="57562" x="9409113" y="3046413"/>
          <p14:tracePt t="57569" x="9409113" y="3030538"/>
          <p14:tracePt t="57586" x="9409113" y="3022600"/>
          <p14:tracePt t="57594" x="9409113" y="3014663"/>
          <p14:tracePt t="57611" x="9409113" y="3006725"/>
          <p14:tracePt t="57618" x="9409113" y="2998788"/>
          <p14:tracePt t="57634" x="9401175" y="2990850"/>
          <p14:tracePt t="57650" x="9401175" y="2982913"/>
          <p14:tracePt t="57666" x="9401175" y="2967038"/>
          <p14:tracePt t="57682" x="9401175" y="2959100"/>
          <p14:tracePt t="57698" x="9401175" y="2951163"/>
          <p14:tracePt t="57707" x="9401175" y="2943225"/>
          <p14:tracePt t="57713" x="9401175" y="2935288"/>
          <p14:tracePt t="57730" x="9401175" y="2927350"/>
          <p14:tracePt t="57737" x="9401175" y="2919413"/>
          <p14:tracePt t="58060" x="9401175" y="2909888"/>
          <p14:tracePt t="58068" x="9401175" y="2901950"/>
          <p14:tracePt t="58081" x="9409113" y="2901950"/>
          <p14:tracePt t="58098" x="9409113" y="2894013"/>
          <p14:tracePt t="58804" x="9409113" y="2901950"/>
          <p14:tracePt t="58811" x="9409113" y="2909888"/>
          <p14:tracePt t="58821" x="9409113" y="2919413"/>
          <p14:tracePt t="58828" x="9409113" y="2927350"/>
          <p14:tracePt t="58833" x="9409113" y="2943225"/>
          <p14:tracePt t="58845" x="9409113" y="2951163"/>
          <p14:tracePt t="58850" x="9409113" y="2959100"/>
          <p14:tracePt t="58859" x="9417050" y="2974975"/>
          <p14:tracePt t="58866" x="9417050" y="2982913"/>
          <p14:tracePt t="58873" x="9417050" y="2998788"/>
          <p14:tracePt t="58884" x="9417050" y="3014663"/>
          <p14:tracePt t="58896" x="9424988" y="3022600"/>
          <p14:tracePt t="58902" x="9424988" y="3038475"/>
          <p14:tracePt t="58905" x="9424988" y="3046413"/>
          <p14:tracePt t="58913" x="9424988" y="3062288"/>
          <p14:tracePt t="58925" x="9424988" y="3070225"/>
          <p14:tracePt t="58933" x="9424988" y="3078163"/>
          <p14:tracePt t="58938" x="9434513" y="3094038"/>
          <p14:tracePt t="58946" x="9434513" y="3109913"/>
          <p14:tracePt t="58954" x="9434513" y="3117850"/>
          <p14:tracePt t="58964" x="9442450" y="3133725"/>
          <p14:tracePt t="58972" x="9442450" y="3141663"/>
          <p14:tracePt t="58979" x="9442450" y="3165475"/>
          <p14:tracePt t="58986" x="9442450" y="3173413"/>
          <p14:tracePt t="58995" x="9450388" y="3181350"/>
          <p14:tracePt t="59002" x="9450388" y="3197225"/>
          <p14:tracePt t="59011" x="9450388" y="3205163"/>
          <p14:tracePt t="59017" x="9458325" y="3213100"/>
          <p14:tracePt t="59028" x="9458325" y="3221038"/>
          <p14:tracePt t="59034" x="9458325" y="3228975"/>
          <p14:tracePt t="59043" x="9458325" y="3236913"/>
          <p14:tracePt t="59049" x="9458325" y="3244850"/>
          <p14:tracePt t="59066" x="9458325" y="3252788"/>
          <p14:tracePt t="59074" x="9458325" y="3262313"/>
          <p14:tracePt t="59082" x="9458325" y="3278188"/>
          <p14:tracePt t="59090" x="9458325" y="3286125"/>
          <p14:tracePt t="59107" x="9458325" y="3302000"/>
          <p14:tracePt t="59114" x="9458325" y="3317875"/>
          <p14:tracePt t="59130" x="9458325" y="3325813"/>
          <p14:tracePt t="59138" x="9458325" y="3333750"/>
          <p14:tracePt t="59146" x="9458325" y="3341688"/>
          <p14:tracePt t="59166" x="9458325" y="3349625"/>
          <p14:tracePt t="59179" x="9458325" y="3357563"/>
          <p14:tracePt t="59202" x="9458325" y="3365500"/>
          <p14:tracePt t="59218" x="9458325" y="3373438"/>
          <p14:tracePt t="59228" x="9458325" y="3381375"/>
          <p14:tracePt t="59234" x="9458325" y="3389313"/>
          <p14:tracePt t="59243" x="9458325" y="3397250"/>
          <p14:tracePt t="59250" x="9458325" y="3413125"/>
          <p14:tracePt t="59259" x="9458325" y="3421063"/>
          <p14:tracePt t="59265" x="9458325" y="3429000"/>
          <p14:tracePt t="59274" x="9458325" y="3444875"/>
          <p14:tracePt t="59290" x="9458325" y="3452813"/>
          <p14:tracePt t="59307" x="9450388" y="3460750"/>
          <p14:tracePt t="59540" x="9450388" y="3452813"/>
          <p14:tracePt t="59548" x="9458325" y="3444875"/>
          <p14:tracePt t="59556" x="9458325" y="3429000"/>
          <p14:tracePt t="59564" x="9458325" y="3413125"/>
          <p14:tracePt t="59570" x="9458325" y="3397250"/>
          <p14:tracePt t="59578" x="9466263" y="3381375"/>
          <p14:tracePt t="59585" x="9466263" y="3365500"/>
          <p14:tracePt t="59594" x="9474200" y="3341688"/>
          <p14:tracePt t="59602" x="9474200" y="3325813"/>
          <p14:tracePt t="59611" x="9474200" y="3302000"/>
          <p14:tracePt t="59618" x="9474200" y="3286125"/>
          <p14:tracePt t="59627" x="9482138" y="3270250"/>
          <p14:tracePt t="59634" x="9482138" y="3262313"/>
          <p14:tracePt t="59643" x="9482138" y="3244850"/>
          <p14:tracePt t="59649" x="9482138" y="3228975"/>
          <p14:tracePt t="59658" x="9482138" y="3213100"/>
          <p14:tracePt t="59666" x="9482138" y="3197225"/>
          <p14:tracePt t="59674" x="9482138" y="3189288"/>
          <p14:tracePt t="59681" x="9482138" y="3165475"/>
          <p14:tracePt t="59690" x="9482138" y="3149600"/>
          <p14:tracePt t="59698" x="9482138" y="3133725"/>
          <p14:tracePt t="59708" x="9474200" y="3109913"/>
          <p14:tracePt t="59713" x="9466263" y="3086100"/>
          <p14:tracePt t="59721" x="9466263" y="3070225"/>
          <p14:tracePt t="59730" x="9458325" y="3054350"/>
          <p14:tracePt t="59738" x="9458325" y="3038475"/>
          <p14:tracePt t="59746" x="9458325" y="3030538"/>
          <p14:tracePt t="59754" x="9458325" y="3006725"/>
          <p14:tracePt t="59761" x="9458325" y="2998788"/>
          <p14:tracePt t="59770" x="9458325" y="2990850"/>
          <p14:tracePt t="59777" x="9458325" y="2982913"/>
          <p14:tracePt t="59786" x="9458325" y="2959100"/>
          <p14:tracePt t="59794" x="9458325" y="2951163"/>
          <p14:tracePt t="59802" x="9458325" y="2935288"/>
          <p14:tracePt t="59810" x="9458325" y="2927350"/>
          <p14:tracePt t="59818" x="9458325" y="2909888"/>
          <p14:tracePt t="59826" x="9458325" y="2901950"/>
          <p14:tracePt t="59834" x="9458325" y="2894013"/>
          <p14:tracePt t="59843" x="9458325" y="2886075"/>
          <p14:tracePt t="59850" x="9450388" y="2878138"/>
          <p14:tracePt t="59858" x="9450388" y="2870200"/>
          <p14:tracePt t="59879" x="9442450" y="2862263"/>
          <p14:tracePt t="59896" x="9442450" y="2854325"/>
          <p14:tracePt t="60999" x="9442450" y="2846388"/>
          <p14:tracePt t="61068" x="9442450" y="2838450"/>
          <p14:tracePt t="61212" x="9442450" y="2862263"/>
          <p14:tracePt t="61220" x="9442450" y="2886075"/>
          <p14:tracePt t="61226" x="9434513" y="2909888"/>
          <p14:tracePt t="61234" x="9434513" y="2927350"/>
          <p14:tracePt t="61246" x="9424988" y="2935288"/>
          <p14:tracePt t="61251" x="9417050" y="2943225"/>
          <p14:tracePt t="61260" x="9401175" y="2959100"/>
          <p14:tracePt t="61266" x="9393238" y="2967038"/>
          <p14:tracePt t="61274" x="9369425" y="2982913"/>
          <p14:tracePt t="61282" x="9345613" y="2990850"/>
          <p14:tracePt t="61291" x="9329738" y="2998788"/>
          <p14:tracePt t="61298" x="9305925" y="3006725"/>
          <p14:tracePt t="61308" x="9282113" y="3014663"/>
          <p14:tracePt t="61314" x="9258300" y="3014663"/>
          <p14:tracePt t="61322" x="9234488" y="3014663"/>
          <p14:tracePt t="61330" x="9210675" y="3014663"/>
          <p14:tracePt t="61338" x="9186863" y="3014663"/>
          <p14:tracePt t="61345" x="9163050" y="3022600"/>
          <p14:tracePt t="61354" x="9139238" y="3022600"/>
          <p14:tracePt t="61361" x="9115425" y="3022600"/>
          <p14:tracePt t="61370" x="9091613" y="3022600"/>
          <p14:tracePt t="61377" x="9066213" y="3022600"/>
          <p14:tracePt t="61386" x="9034463" y="3022600"/>
          <p14:tracePt t="61394" x="9002713" y="3022600"/>
          <p14:tracePt t="61402" x="8963025" y="3014663"/>
          <p14:tracePt t="61411" x="8915400" y="3006725"/>
          <p14:tracePt t="61418" x="8867775" y="3006725"/>
          <p14:tracePt t="61427" x="8812213" y="2998788"/>
          <p14:tracePt t="61434" x="8748713" y="2990850"/>
          <p14:tracePt t="61443" x="8691563" y="2990850"/>
          <p14:tracePt t="61449" x="8628063" y="2982913"/>
          <p14:tracePt t="61458" x="8556625" y="2982913"/>
          <p14:tracePt t="61465" x="8501063" y="2974975"/>
          <p14:tracePt t="61473" x="8445500" y="2974975"/>
          <p14:tracePt t="61482" x="8396288" y="2974975"/>
          <p14:tracePt t="61496" x="8348663" y="2967038"/>
          <p14:tracePt t="61501" x="8301038" y="2967038"/>
          <p14:tracePt t="61510" x="8261350" y="2967038"/>
          <p14:tracePt t="61516" x="8213725" y="2959100"/>
          <p14:tracePt t="61522" x="8174038" y="2959100"/>
          <p14:tracePt t="61529" x="8142288" y="2951163"/>
          <p14:tracePt t="61538" x="8094663" y="2943225"/>
          <p14:tracePt t="61545" x="8045450" y="2943225"/>
          <p14:tracePt t="61554" x="8005763" y="2935288"/>
          <p14:tracePt t="61561" x="7958138" y="2927350"/>
          <p14:tracePt t="61569" x="7894638" y="2909888"/>
          <p14:tracePt t="61577" x="7823200" y="2901950"/>
          <p14:tracePt t="61586" x="7720013" y="2894013"/>
          <p14:tracePt t="61594" x="7639050" y="2878138"/>
          <p14:tracePt t="61602" x="7543800" y="2854325"/>
          <p14:tracePt t="61611" x="7456488" y="2838450"/>
          <p14:tracePt t="61618" x="7359650" y="2822575"/>
          <p14:tracePt t="61627" x="7256463" y="2798763"/>
          <p14:tracePt t="61634" x="7185025" y="2767013"/>
          <p14:tracePt t="61643" x="7097713" y="2735263"/>
          <p14:tracePt t="61651" x="7008813" y="2687638"/>
          <p14:tracePt t="61662" x="6929438" y="2655888"/>
          <p14:tracePt t="61668" x="6858000" y="2592388"/>
          <p14:tracePt t="61676" x="6786563" y="2551113"/>
          <p14:tracePt t="61682" x="6731000" y="2511425"/>
          <p14:tracePt t="61690" x="6723063" y="2495550"/>
          <p14:tracePt t="61698" x="6715125" y="2495550"/>
          <p14:tracePt t="62036" x="6699250" y="2495550"/>
          <p14:tracePt t="62042" x="6699250" y="2487613"/>
          <p14:tracePt t="62058" x="6691313" y="2471738"/>
          <p14:tracePt t="62066" x="6681788" y="2471738"/>
          <p14:tracePt t="62074" x="6673850" y="2463800"/>
          <p14:tracePt t="62082" x="6665913" y="2455863"/>
          <p14:tracePt t="62092" x="6665913" y="2447925"/>
          <p14:tracePt t="62098" x="6642100" y="2432050"/>
          <p14:tracePt t="62107" x="6642100" y="2424113"/>
          <p14:tracePt t="62113" x="6634163" y="2408238"/>
          <p14:tracePt t="62122" x="6618288" y="2400300"/>
          <p14:tracePt t="62130" x="6602413" y="2384425"/>
          <p14:tracePt t="62140" x="6594475" y="2376488"/>
          <p14:tracePt t="62149" x="6578600" y="2360613"/>
          <p14:tracePt t="62156" x="6562725" y="2344738"/>
          <p14:tracePt t="62163" x="6546850" y="2328863"/>
          <p14:tracePt t="62170" x="6530975" y="2312988"/>
          <p14:tracePt t="62178" x="6523038" y="2297113"/>
          <p14:tracePt t="62198" x="6491288" y="2257425"/>
          <p14:tracePt t="62203" x="6483350" y="2241550"/>
          <p14:tracePt t="62212" x="6467475" y="2216150"/>
          <p14:tracePt t="62217" x="6459538" y="2208213"/>
          <p14:tracePt t="62228" x="6451600" y="2192338"/>
          <p14:tracePt t="62233" x="6435725" y="2176463"/>
          <p14:tracePt t="62243" x="6435725" y="2160588"/>
          <p14:tracePt t="62250" x="6411913" y="2144713"/>
          <p14:tracePt t="62263" x="6411913" y="2128838"/>
          <p14:tracePt t="62269" x="6396038" y="2112963"/>
          <p14:tracePt t="62278" x="6388100" y="2097088"/>
          <p14:tracePt t="62282" x="6372225" y="2081213"/>
          <p14:tracePt t="62292" x="6364288" y="2057400"/>
          <p14:tracePt t="62298" x="6348413" y="2041525"/>
          <p14:tracePt t="62310" x="6330950" y="2025650"/>
          <p14:tracePt t="62314" x="6323013" y="2009775"/>
          <p14:tracePt t="62322" x="6307138" y="1985963"/>
          <p14:tracePt t="62330" x="6299200" y="1970088"/>
          <p14:tracePt t="62337" x="6291263" y="1954213"/>
          <p14:tracePt t="62346" x="6283325" y="1946275"/>
          <p14:tracePt t="62354" x="6275388" y="1914525"/>
          <p14:tracePt t="62362" x="6259513" y="1898650"/>
          <p14:tracePt t="62369" x="6251575" y="1890713"/>
          <p14:tracePt t="62378" x="6235700" y="1873250"/>
          <p14:tracePt t="62386" x="6227763" y="1857375"/>
          <p14:tracePt t="62394" x="6203950" y="1841500"/>
          <p14:tracePt t="62402" x="6196013" y="1825625"/>
          <p14:tracePt t="62411" x="6180138" y="1809750"/>
          <p14:tracePt t="62417" x="6164263" y="1801813"/>
          <p14:tracePt t="62427" x="6156325" y="1778000"/>
          <p14:tracePt t="62436" x="6140450" y="1770063"/>
          <p14:tracePt t="62446" x="6124575" y="1754188"/>
          <p14:tracePt t="62452" x="6108700" y="1746250"/>
          <p14:tracePt t="62459" x="6092825" y="1738313"/>
          <p14:tracePt t="62465" x="6069013" y="1722438"/>
          <p14:tracePt t="62475" x="6061075" y="1714500"/>
          <p14:tracePt t="62482" x="6045200" y="1714500"/>
          <p14:tracePt t="62491" x="6029325" y="1706563"/>
          <p14:tracePt t="62498" x="6005513" y="1698625"/>
          <p14:tracePt t="62507" x="5995988" y="1690688"/>
          <p14:tracePt t="62514" x="5980113" y="1690688"/>
          <p14:tracePt t="62522" x="5964238" y="1690688"/>
          <p14:tracePt t="62529" x="5948363" y="1682750"/>
          <p14:tracePt t="62539" x="5932488" y="1682750"/>
          <p14:tracePt t="62545" x="5916613" y="1682750"/>
          <p14:tracePt t="62554" x="5908675" y="1674813"/>
          <p14:tracePt t="62561" x="5892800" y="1674813"/>
          <p14:tracePt t="62570" x="5876925" y="1674813"/>
          <p14:tracePt t="62577" x="5861050" y="1674813"/>
          <p14:tracePt t="62586" x="5853113" y="1674813"/>
          <p14:tracePt t="62594" x="5837238" y="1674813"/>
          <p14:tracePt t="62602" x="5821363" y="1674813"/>
          <p14:tracePt t="62611" x="5805488" y="1674813"/>
          <p14:tracePt t="62617" x="5797550" y="1682750"/>
          <p14:tracePt t="62627" x="5789613" y="1682750"/>
          <p14:tracePt t="62633" x="5765800" y="1682750"/>
          <p14:tracePt t="62643" x="5765800" y="1690688"/>
          <p14:tracePt t="62649" x="5757863" y="1698625"/>
          <p14:tracePt t="62659" x="5749925" y="1698625"/>
          <p14:tracePt t="62669" x="5741988" y="1706563"/>
          <p14:tracePt t="62683" x="5734050" y="1722438"/>
          <p14:tracePt t="62693" x="5726113" y="1722438"/>
          <p14:tracePt t="62698" x="5718175" y="1738313"/>
          <p14:tracePt t="62708" x="5710238" y="1754188"/>
          <p14:tracePt t="62714" x="5710238" y="1762125"/>
          <p14:tracePt t="62722" x="5694363" y="1785938"/>
          <p14:tracePt t="62730" x="5694363" y="1801813"/>
          <p14:tracePt t="62738" x="5686425" y="1817688"/>
          <p14:tracePt t="62747" x="5678488" y="1841500"/>
          <p14:tracePt t="62754" x="5678488" y="1857375"/>
          <p14:tracePt t="62762" x="5670550" y="1881188"/>
          <p14:tracePt t="62770" x="5670550" y="1906588"/>
          <p14:tracePt t="62778" x="5670550" y="1922463"/>
          <p14:tracePt t="62786" x="5670550" y="1954213"/>
          <p14:tracePt t="62794" x="5670550" y="1978025"/>
          <p14:tracePt t="62801" x="5670550" y="1993900"/>
          <p14:tracePt t="62810" x="5670550" y="2017713"/>
          <p14:tracePt t="62818" x="5678488" y="2049463"/>
          <p14:tracePt t="62827" x="5686425" y="2073275"/>
          <p14:tracePt t="62834" x="5686425" y="2097088"/>
          <p14:tracePt t="62843" x="5694363" y="2120900"/>
          <p14:tracePt t="62852" x="5710238" y="2136775"/>
          <p14:tracePt t="62862" x="5710238" y="2160588"/>
          <p14:tracePt t="62869" x="5726113" y="2176463"/>
          <p14:tracePt t="62876" x="5734050" y="2200275"/>
          <p14:tracePt t="62882" x="5757863" y="2216150"/>
          <p14:tracePt t="62891" x="5765800" y="2224088"/>
          <p14:tracePt t="62900" x="5781675" y="2249488"/>
          <p14:tracePt t="62912" x="5797550" y="2257425"/>
          <p14:tracePt t="62916" x="5813425" y="2273300"/>
          <p14:tracePt t="62923" x="5829300" y="2281238"/>
          <p14:tracePt t="62930" x="5853113" y="2297113"/>
          <p14:tracePt t="62938" x="5868988" y="2305050"/>
          <p14:tracePt t="62946" x="5884863" y="2320925"/>
          <p14:tracePt t="62954" x="5908675" y="2328863"/>
          <p14:tracePt t="62961" x="5924550" y="2336800"/>
          <p14:tracePt t="62970" x="5956300" y="2344738"/>
          <p14:tracePt t="62978" x="5972175" y="2352675"/>
          <p14:tracePt t="62986" x="5995988" y="2368550"/>
          <p14:tracePt t="62994" x="6013450" y="2376488"/>
          <p14:tracePt t="63003" x="6029325" y="2384425"/>
          <p14:tracePt t="63011" x="6053138" y="2392363"/>
          <p14:tracePt t="63018" x="6069013" y="2392363"/>
          <p14:tracePt t="63027" x="6092825" y="2400300"/>
          <p14:tracePt t="63034" x="6100763" y="2408238"/>
          <p14:tracePt t="63043" x="6124575" y="2408238"/>
          <p14:tracePt t="63049" x="6140450" y="2408238"/>
          <p14:tracePt t="63059" x="6164263" y="2416175"/>
          <p14:tracePt t="63066" x="6188075" y="2416175"/>
          <p14:tracePt t="63074" x="6219825" y="2416175"/>
          <p14:tracePt t="63082" x="6243638" y="2416175"/>
          <p14:tracePt t="63090" x="6267450" y="2416175"/>
          <p14:tracePt t="63098" x="6291263" y="2416175"/>
          <p14:tracePt t="63107" x="6307138" y="2416175"/>
          <p14:tracePt t="63114" x="6323013" y="2416175"/>
          <p14:tracePt t="63121" x="6348413" y="2416175"/>
          <p14:tracePt t="63129" x="6356350" y="2416175"/>
          <p14:tracePt t="63138" x="6372225" y="2416175"/>
          <p14:tracePt t="63146" x="6388100" y="2416175"/>
          <p14:tracePt t="63154" x="6396038" y="2416175"/>
          <p14:tracePt t="63161" x="6403975" y="2416175"/>
          <p14:tracePt t="63197" x="6419850" y="2400300"/>
          <p14:tracePt t="63204" x="6419850" y="2392363"/>
          <p14:tracePt t="63213" x="6435725" y="2384425"/>
          <p14:tracePt t="63229" x="6443663" y="2376488"/>
          <p14:tracePt t="63234" x="6443663" y="2368550"/>
          <p14:tracePt t="63250" x="6451600" y="2360613"/>
          <p14:tracePt t="63257" x="6459538" y="2360613"/>
          <p14:tracePt t="63266" x="6459538" y="2352675"/>
          <p14:tracePt t="63282" x="6467475" y="2344738"/>
          <p14:tracePt t="63337" x="6467475" y="2336800"/>
          <p14:tracePt t="63780" x="6459538" y="2344738"/>
          <p14:tracePt t="63788" x="6451600" y="2360613"/>
          <p14:tracePt t="63795" x="6443663" y="2384425"/>
          <p14:tracePt t="63802" x="6427788" y="2408238"/>
          <p14:tracePt t="63811" x="6411913" y="2447925"/>
          <p14:tracePt t="63818" x="6396038" y="2479675"/>
          <p14:tracePt t="63827" x="6380163" y="2527300"/>
          <p14:tracePt t="63834" x="6356350" y="2576513"/>
          <p14:tracePt t="63843" x="6348413" y="2624138"/>
          <p14:tracePt t="63852" x="6330950" y="2679700"/>
          <p14:tracePt t="63863" x="6307138" y="2735263"/>
          <p14:tracePt t="63867" x="6299200" y="2782888"/>
          <p14:tracePt t="63876" x="6291263" y="2830513"/>
          <p14:tracePt t="63882" x="6275388" y="2894013"/>
          <p14:tracePt t="63890" x="6243638" y="2959100"/>
          <p14:tracePt t="63898" x="6227763" y="3022600"/>
          <p14:tracePt t="63913" x="6211888" y="3086100"/>
          <p14:tracePt t="63915" x="6203950" y="3157538"/>
          <p14:tracePt t="63923" x="6188075" y="3221038"/>
          <p14:tracePt t="63930" x="6180138" y="3286125"/>
          <p14:tracePt t="63938" x="6172200" y="3349625"/>
          <p14:tracePt t="63946" x="6164263" y="3429000"/>
          <p14:tracePt t="63954" x="6156325" y="3492500"/>
          <p14:tracePt t="63962" x="6148388" y="3556000"/>
          <p14:tracePt t="63972" x="6140450" y="3621088"/>
          <p14:tracePt t="63980" x="6132513" y="3684588"/>
          <p14:tracePt t="63987" x="6116638" y="3740150"/>
          <p14:tracePt t="63995" x="6108700" y="3795713"/>
          <p14:tracePt t="64002" x="6092825" y="3851275"/>
          <p14:tracePt t="64010" x="6076950" y="3898900"/>
          <p14:tracePt t="64018" x="6061075" y="3948113"/>
          <p14:tracePt t="64028" x="6053138" y="3979863"/>
          <p14:tracePt t="64033" x="6045200" y="4019550"/>
          <p14:tracePt t="64043" x="6037263" y="4051300"/>
          <p14:tracePt t="64049" x="6021388" y="4075113"/>
          <p14:tracePt t="64059" x="6013450" y="4098925"/>
          <p14:tracePt t="64066" x="6005513" y="4130675"/>
          <p14:tracePt t="64073" x="6005513" y="4154488"/>
          <p14:tracePt t="64082" x="5995988" y="4178300"/>
          <p14:tracePt t="64091" x="5988050" y="4194175"/>
          <p14:tracePt t="64097" x="5988050" y="4210050"/>
          <p14:tracePt t="64108" x="5980113" y="4217988"/>
          <p14:tracePt t="64114" x="5972175" y="4233863"/>
          <p14:tracePt t="64124" x="5964238" y="4241800"/>
          <p14:tracePt t="64133" x="5964238" y="4249738"/>
          <p14:tracePt t="64147" x="5956300" y="4257675"/>
          <p14:tracePt t="64156" x="5940425" y="4265613"/>
          <p14:tracePt t="64164" x="5932488" y="4281488"/>
          <p14:tracePt t="64170" x="5916613" y="4291013"/>
          <p14:tracePt t="64186" x="5908675" y="4298950"/>
          <p14:tracePt t="64202" x="5900738" y="4306888"/>
          <p14:tracePt t="64332" x="5908675" y="4306888"/>
          <p14:tracePt t="64342" x="5924550" y="4306888"/>
          <p14:tracePt t="64346" x="5948363" y="4306888"/>
          <p14:tracePt t="64355" x="5972175" y="4306888"/>
          <p14:tracePt t="64363" x="5995988" y="4306888"/>
          <p14:tracePt t="64370" x="6029325" y="4298950"/>
          <p14:tracePt t="64377" x="6053138" y="4298950"/>
          <p14:tracePt t="64386" x="6084888" y="4291013"/>
          <p14:tracePt t="64394" x="6116638" y="4291013"/>
          <p14:tracePt t="64402" x="6148388" y="4281488"/>
          <p14:tracePt t="64411" x="6172200" y="4281488"/>
          <p14:tracePt t="64418" x="6203950" y="4281488"/>
          <p14:tracePt t="64428" x="6227763" y="4281488"/>
          <p14:tracePt t="64436" x="6259513" y="4281488"/>
          <p14:tracePt t="64446" x="6283325" y="4281488"/>
          <p14:tracePt t="64451" x="6307138" y="4281488"/>
          <p14:tracePt t="64459" x="6330950" y="4281488"/>
          <p14:tracePt t="64466" x="6338888" y="4281488"/>
          <p14:tracePt t="64474" x="6348413" y="4281488"/>
          <p14:tracePt t="64482" x="6356350" y="4281488"/>
          <p14:tracePt t="64628" x="6356350" y="4273550"/>
          <p14:tracePt t="64636" x="6348413" y="4273550"/>
          <p14:tracePt t="64644" x="6323013" y="4273550"/>
          <p14:tracePt t="64652" x="6299200" y="4273550"/>
          <p14:tracePt t="64663" x="6251575" y="4265613"/>
          <p14:tracePt t="64667" x="6219825" y="4249738"/>
          <p14:tracePt t="64674" x="6164263" y="4241800"/>
          <p14:tracePt t="64682" x="6116638" y="4241800"/>
          <p14:tracePt t="64691" x="6076950" y="4233863"/>
          <p14:tracePt t="64698" x="6037263" y="4225925"/>
          <p14:tracePt t="64707" x="6013450" y="4225925"/>
          <p14:tracePt t="64716" x="5988050" y="4217988"/>
          <p14:tracePt t="64724" x="5964238" y="4217988"/>
          <p14:tracePt t="64733" x="5948363" y="4217988"/>
          <p14:tracePt t="64738" x="5940425" y="4217988"/>
          <p14:tracePt t="64892" x="5956300" y="4217988"/>
          <p14:tracePt t="64901" x="5972175" y="4217988"/>
          <p14:tracePt t="64908" x="5988050" y="4217988"/>
          <p14:tracePt t="64917" x="6013450" y="4217988"/>
          <p14:tracePt t="64922" x="6037263" y="4217988"/>
          <p14:tracePt t="64930" x="6061075" y="4217988"/>
          <p14:tracePt t="64938" x="6092825" y="4217988"/>
          <p14:tracePt t="64946" x="6108700" y="4217988"/>
          <p14:tracePt t="64954" x="6124575" y="4217988"/>
          <p14:tracePt t="64962" x="6140450" y="4225925"/>
          <p14:tracePt t="64970" x="6148388" y="4225925"/>
          <p14:tracePt t="74820" x="6116638" y="4210050"/>
          <p14:tracePt t="74826" x="6061075" y="4170363"/>
          <p14:tracePt t="74836" x="5980113" y="4122738"/>
          <p14:tracePt t="74845" x="5900738" y="4067175"/>
          <p14:tracePt t="74850" x="5813425" y="4011613"/>
          <p14:tracePt t="74858" x="5710238" y="3963988"/>
          <p14:tracePt t="74866" x="5597525" y="3890963"/>
          <p14:tracePt t="74874" x="5470525" y="3819525"/>
          <p14:tracePt t="74882" x="5343525" y="3732213"/>
          <p14:tracePt t="74891" x="5151438" y="3629025"/>
          <p14:tracePt t="74898" x="4967288" y="3540125"/>
          <p14:tracePt t="74912" x="4784725" y="3444875"/>
          <p14:tracePt t="74918" x="4552950" y="3317875"/>
          <p14:tracePt t="74923" x="4322763" y="3197225"/>
          <p14:tracePt t="74931" x="4114800" y="3094038"/>
          <p14:tracePt t="74938" x="3859213" y="2967038"/>
          <p14:tracePt t="74946" x="3629025" y="2846388"/>
          <p14:tracePt t="74953" x="3413125" y="2711450"/>
          <p14:tracePt t="74962" x="3181350" y="2576513"/>
          <p14:tracePt t="74969" x="2967038" y="2439988"/>
          <p14:tracePt t="74978" x="2727325" y="2289175"/>
          <p14:tracePt t="74986" x="2527300" y="2144713"/>
          <p14:tracePt t="74994" x="2312988" y="2009775"/>
          <p14:tracePt t="75002" x="2120900" y="1873250"/>
          <p14:tracePt t="75011" x="1922463" y="1746250"/>
          <p14:tracePt t="75017" x="1730375" y="1603375"/>
          <p14:tracePt t="75027" x="1547813" y="1458913"/>
          <p14:tracePt t="75034" x="1371600" y="1323975"/>
          <p14:tracePt t="75043" x="1187450" y="1163638"/>
          <p14:tracePt t="75050" x="989013" y="1036638"/>
          <p14:tracePt t="75059" x="862013" y="949325"/>
          <p14:tracePt t="75066" x="709613" y="836613"/>
          <p14:tracePt t="75074" x="542925" y="741363"/>
          <p14:tracePt t="75082" x="390525" y="654050"/>
          <p14:tracePt t="75091" x="255588" y="566738"/>
          <p14:tracePt t="75098" x="142875" y="51911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The fertility rate ratio is fit for each country to data on HIV prevalence among pregnant women</a:t>
            </a:r>
          </a:p>
        </p:txBody>
      </p:sp>
      <p:pic>
        <p:nvPicPr>
          <p:cNvPr id="8" name="Picture 7">
            <a:extLst>
              <a:ext uri="{FF2B5EF4-FFF2-40B4-BE49-F238E27FC236}">
                <a16:creationId xmlns:a16="http://schemas.microsoft.com/office/drawing/2014/main" id="{84AAB52E-3BB5-4400-967F-C8A3AB782BF9}"/>
              </a:ext>
            </a:extLst>
          </p:cNvPr>
          <p:cNvPicPr>
            <a:picLocks noChangeAspect="1"/>
          </p:cNvPicPr>
          <p:nvPr/>
        </p:nvPicPr>
        <p:blipFill>
          <a:blip r:embed="rId4"/>
          <a:stretch>
            <a:fillRect/>
          </a:stretch>
        </p:blipFill>
        <p:spPr>
          <a:xfrm>
            <a:off x="762000" y="1709737"/>
            <a:ext cx="8763000" cy="3438525"/>
          </a:xfrm>
          <a:prstGeom prst="rect">
            <a:avLst/>
          </a:prstGeom>
        </p:spPr>
      </p:pic>
      <p:pic>
        <p:nvPicPr>
          <p:cNvPr id="13" name="Audio 12">
            <a:hlinkClick r:id="" action="ppaction://media"/>
            <a:extLst>
              <a:ext uri="{FF2B5EF4-FFF2-40B4-BE49-F238E27FC236}">
                <a16:creationId xmlns:a16="http://schemas.microsoft.com/office/drawing/2014/main" id="{470B48BB-44EA-44B4-ABB5-F446F89385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1154675788"/>
      </p:ext>
    </p:extLst>
  </p:cSld>
  <p:clrMapOvr>
    <a:masterClrMapping/>
  </p:clrMapOvr>
  <mc:AlternateContent xmlns:mc="http://schemas.openxmlformats.org/markup-compatibility/2006" xmlns:p14="http://schemas.microsoft.com/office/powerpoint/2010/main">
    <mc:Choice Requires="p14">
      <p:transition spd="slow" p14:dur="2000" advTm="57146"/>
    </mc:Choice>
    <mc:Fallback xmlns="">
      <p:transition spd="slow" advTm="57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97" x="1841500" y="1530350"/>
          <p14:tracePt t="113" x="1833563" y="1530350"/>
          <p14:tracePt t="120" x="1817688" y="1522413"/>
          <p14:tracePt t="128" x="1809750" y="1506538"/>
          <p14:tracePt t="136" x="1785938" y="1498600"/>
          <p14:tracePt t="145" x="1770063" y="1474788"/>
          <p14:tracePt t="153" x="1714500" y="1435100"/>
          <p14:tracePt t="161" x="1682750" y="1411288"/>
          <p14:tracePt t="168" x="1643063" y="1371600"/>
          <p14:tracePt t="177" x="1579563" y="1316038"/>
          <p14:tracePt t="185" x="1530350" y="1276350"/>
          <p14:tracePt t="193" x="1466850" y="1236663"/>
          <p14:tracePt t="202" x="1411288" y="1187450"/>
          <p14:tracePt t="211" x="1355725" y="1139825"/>
          <p14:tracePt t="220" x="1308100" y="1092200"/>
          <p14:tracePt t="228" x="1276350" y="1068388"/>
          <p14:tracePt t="233" x="1236663" y="1044575"/>
          <p14:tracePt t="241" x="1212850" y="1004888"/>
          <p14:tracePt t="248" x="1155700" y="965200"/>
          <p14:tracePt t="257" x="1123950" y="925513"/>
          <p14:tracePt t="266" x="1060450" y="862013"/>
          <p14:tracePt t="273" x="1012825" y="796925"/>
          <p14:tracePt t="282" x="957263" y="741363"/>
          <p14:tracePt t="289" x="901700" y="685800"/>
          <p14:tracePt t="297" x="869950" y="654050"/>
          <p14:tracePt t="305" x="836613" y="614363"/>
          <p14:tracePt t="313" x="812800" y="590550"/>
          <p14:tracePt t="321" x="781050" y="550863"/>
          <p14:tracePt t="329" x="741363" y="519113"/>
          <p14:tracePt t="337" x="709613" y="493713"/>
          <p14:tracePt t="345" x="685800" y="469900"/>
          <p14:tracePt t="353" x="661988" y="446088"/>
          <p14:tracePt t="361" x="638175" y="430213"/>
          <p14:tracePt t="370" x="614363" y="406400"/>
          <p14:tracePt t="377" x="582613" y="398463"/>
          <p14:tracePt t="387" x="566738" y="374650"/>
          <p14:tracePt t="392" x="542925" y="366713"/>
          <p14:tracePt t="402" x="509588" y="342900"/>
          <p14:tracePt t="409" x="485775" y="327025"/>
          <p14:tracePt t="418" x="469900" y="303213"/>
          <p14:tracePt t="425" x="438150" y="295275"/>
          <p14:tracePt t="433" x="422275" y="271463"/>
          <p14:tracePt t="441" x="406400" y="263525"/>
          <p14:tracePt t="448" x="374650" y="239713"/>
          <p14:tracePt t="457" x="350838" y="223838"/>
          <p14:tracePt t="465" x="327025" y="207963"/>
          <p14:tracePt t="473" x="295275" y="192088"/>
          <p14:tracePt t="482" x="287338" y="176213"/>
          <p14:tracePt t="489" x="271463" y="166688"/>
          <p14:tracePt t="497" x="263525" y="158750"/>
          <p14:tracePt t="513" x="255588" y="158750"/>
          <p14:tracePt t="613" x="255588" y="150813"/>
          <p14:tracePt t="625" x="239713" y="150813"/>
          <p14:tracePt t="14913" x="271463" y="127000"/>
          <p14:tracePt t="14921" x="327025" y="111125"/>
          <p14:tracePt t="14929" x="374650" y="87313"/>
          <p14:tracePt t="14937" x="422275" y="63500"/>
          <p14:tracePt t="14945" x="461963" y="47625"/>
          <p14:tracePt t="14953" x="509588" y="23813"/>
          <p14:tracePt t="14961" x="534988" y="23813"/>
          <p14:tracePt t="14969" x="558800" y="15875"/>
          <p14:tracePt t="14976" x="566738" y="15875"/>
          <p14:tracePt t="15435" x="566738" y="39688"/>
          <p14:tracePt t="15443" x="566738" y="55563"/>
          <p14:tracePt t="15451" x="566738" y="79375"/>
          <p14:tracePt t="15459" x="566738" y="103188"/>
          <p14:tracePt t="15468" x="566738" y="127000"/>
          <p14:tracePt t="15473" x="566738" y="142875"/>
          <p14:tracePt t="15483" x="574675" y="176213"/>
          <p14:tracePt t="15489" x="598488" y="192088"/>
          <p14:tracePt t="15499" x="614363" y="215900"/>
          <p14:tracePt t="15505" x="638175" y="239713"/>
          <p14:tracePt t="15513" x="661988" y="263525"/>
          <p14:tracePt t="15521" x="685800" y="295275"/>
          <p14:tracePt t="15529" x="709613" y="334963"/>
          <p14:tracePt t="15537" x="725488" y="350838"/>
          <p14:tracePt t="15545" x="741363" y="366713"/>
          <p14:tracePt t="15553" x="757238" y="382588"/>
          <p14:tracePt t="15569" x="765175" y="406400"/>
          <p14:tracePt t="15577" x="773113" y="414338"/>
          <p14:tracePt t="15585" x="788988" y="430213"/>
          <p14:tracePt t="15602" x="796925" y="438150"/>
          <p14:tracePt t="15609" x="796925" y="446088"/>
          <p14:tracePt t="15625" x="796925" y="454025"/>
          <p14:tracePt t="15641" x="796925" y="461963"/>
          <p14:tracePt t="15665" x="796925" y="469900"/>
          <p14:tracePt t="15681" x="796925" y="477838"/>
          <p14:tracePt t="15692" x="796925" y="485775"/>
          <p14:tracePt t="15708" x="796925" y="501650"/>
          <p14:tracePt t="15723" x="796925" y="509588"/>
          <p14:tracePt t="15738" x="796925" y="527050"/>
          <p14:tracePt t="15745" x="796925" y="534988"/>
          <p14:tracePt t="15762" x="796925" y="550863"/>
          <p14:tracePt t="15777" x="796925" y="558800"/>
          <p14:tracePt t="15786" x="796925" y="582613"/>
          <p14:tracePt t="15793" x="796925" y="598488"/>
          <p14:tracePt t="15809" x="796925" y="614363"/>
          <p14:tracePt t="15819" x="796925" y="630238"/>
          <p14:tracePt t="15825" x="796925" y="638175"/>
          <p14:tracePt t="15835" x="796925" y="654050"/>
          <p14:tracePt t="15841" x="796925" y="661988"/>
          <p14:tracePt t="15849" x="788988" y="677863"/>
          <p14:tracePt t="15857" x="788988" y="685800"/>
          <p14:tracePt t="15865" x="781050" y="693738"/>
          <p14:tracePt t="15873" x="773113" y="709613"/>
          <p14:tracePt t="15889" x="773113" y="717550"/>
          <p14:tracePt t="15905" x="765175" y="725488"/>
          <p14:tracePt t="15913" x="765175" y="733425"/>
          <p14:tracePt t="15921" x="765175" y="741363"/>
          <p14:tracePt t="15929" x="765175" y="749300"/>
          <p14:tracePt t="15938" x="765175" y="757238"/>
          <p14:tracePt t="15948" x="757238" y="773113"/>
          <p14:tracePt t="15954" x="757238" y="781050"/>
          <p14:tracePt t="15963" x="749300" y="788988"/>
          <p14:tracePt t="15971" x="749300" y="796925"/>
          <p14:tracePt t="15978" x="749300" y="804863"/>
          <p14:tracePt t="15993" x="749300" y="812800"/>
          <p14:tracePt t="16034" x="749300" y="820738"/>
          <p14:tracePt t="16049" x="749300" y="836613"/>
          <p14:tracePt t="16064" x="749300" y="844550"/>
          <p14:tracePt t="16073" x="749300" y="852488"/>
          <p14:tracePt t="16084" x="749300" y="869950"/>
          <p14:tracePt t="16092" x="749300" y="877888"/>
          <p14:tracePt t="16100" x="749300" y="885825"/>
          <p14:tracePt t="16107" x="749300" y="893763"/>
          <p14:tracePt t="16114" x="749300" y="901700"/>
          <p14:tracePt t="16121" x="749300" y="909638"/>
          <p14:tracePt t="16139" x="749300" y="917575"/>
          <p14:tracePt t="23364" x="749300" y="933450"/>
          <p14:tracePt t="23372" x="773113" y="941388"/>
          <p14:tracePt t="23377" x="836613" y="989013"/>
          <p14:tracePt t="23387" x="901700" y="1028700"/>
          <p14:tracePt t="23393" x="989013" y="1076325"/>
          <p14:tracePt t="23403" x="1044575" y="1092200"/>
          <p14:tracePt t="23409" x="1163638" y="1147763"/>
          <p14:tracePt t="23421" x="1347788" y="1220788"/>
          <p14:tracePt t="23425" x="1522413" y="1292225"/>
          <p14:tracePt t="23435" x="1730375" y="1363663"/>
          <p14:tracePt t="23441" x="1954213" y="1458913"/>
          <p14:tracePt t="23449" x="2105025" y="1514475"/>
          <p14:tracePt t="23457" x="2312988" y="1603375"/>
          <p14:tracePt t="23466" x="2368550" y="1619250"/>
          <p14:tracePt t="23473" x="2495550" y="1651000"/>
          <p14:tracePt t="23483" x="2624138" y="1682750"/>
          <p14:tracePt t="23489" x="2735263" y="1714500"/>
          <p14:tracePt t="23499" x="2854325" y="1738313"/>
          <p14:tracePt t="23505" x="2990850" y="1738313"/>
          <p14:tracePt t="23513" x="3117850" y="1738313"/>
          <p14:tracePt t="23521" x="3236913" y="1738313"/>
          <p14:tracePt t="23532" x="3325813" y="1738313"/>
          <p14:tracePt t="23794" x="3325813" y="1746250"/>
          <p14:tracePt t="23801" x="3325813" y="1754188"/>
          <p14:tracePt t="23809" x="3349625" y="1778000"/>
          <p14:tracePt t="23819" x="3365500" y="1778000"/>
          <p14:tracePt t="23825" x="3397250" y="1801813"/>
          <p14:tracePt t="23835" x="3468688" y="1833563"/>
          <p14:tracePt t="23841" x="3556000" y="1898650"/>
          <p14:tracePt t="23850" x="3660775" y="1978025"/>
          <p14:tracePt t="23857" x="3819525" y="2081213"/>
          <p14:tracePt t="23865" x="3979863" y="2216150"/>
          <p14:tracePt t="23873" x="4154488" y="2376488"/>
          <p14:tracePt t="23883" x="4338638" y="2511425"/>
          <p14:tracePt t="23889" x="4537075" y="2671763"/>
          <p14:tracePt t="23897" x="4737100" y="2822575"/>
          <p14:tracePt t="23905" x="4911725" y="2943225"/>
          <p14:tracePt t="23913" x="5040313" y="3030538"/>
          <p14:tracePt t="23921" x="5207000" y="3117850"/>
          <p14:tracePt t="23929" x="5335588" y="3189288"/>
          <p14:tracePt t="23937" x="5422900" y="3228975"/>
          <p14:tracePt t="23945" x="5541963" y="3294063"/>
          <p14:tracePt t="23953" x="5629275" y="3333750"/>
          <p14:tracePt t="23961" x="5718175" y="3381375"/>
          <p14:tracePt t="23969" x="5781675" y="3413125"/>
          <p14:tracePt t="23977" x="5853113" y="3436938"/>
          <p14:tracePt t="23986" x="5908675" y="3468688"/>
          <p14:tracePt t="23994" x="5956300" y="3492500"/>
          <p14:tracePt t="24002" x="6005513" y="3508375"/>
          <p14:tracePt t="24009" x="6037263" y="3532188"/>
          <p14:tracePt t="24019" x="6069013" y="3548063"/>
          <p14:tracePt t="24028" x="6084888" y="3556000"/>
          <p14:tracePt t="24036" x="6100763" y="3579813"/>
          <p14:tracePt t="24044" x="6132513" y="3595688"/>
          <p14:tracePt t="24049" x="6148388" y="3613150"/>
          <p14:tracePt t="24058" x="6188075" y="3636963"/>
          <p14:tracePt t="24066" x="6219825" y="3660775"/>
          <p14:tracePt t="24074" x="6259513" y="3684588"/>
          <p14:tracePt t="24086" x="6283325" y="3692525"/>
          <p14:tracePt t="24091" x="6307138" y="3700463"/>
          <p14:tracePt t="24100" x="6323013" y="3716338"/>
          <p14:tracePt t="24105" x="6338888" y="3716338"/>
          <p14:tracePt t="24113" x="6356350" y="3716338"/>
          <p14:tracePt t="24132" x="6364288" y="3716338"/>
          <p14:tracePt t="24260" x="6372225" y="3708400"/>
          <p14:tracePt t="24284" x="6372225" y="3700463"/>
          <p14:tracePt t="24476" x="6372225" y="3692525"/>
          <p14:tracePt t="24492" x="6356350" y="3692525"/>
          <p14:tracePt t="24507" x="6348413" y="3684588"/>
          <p14:tracePt t="24514" x="6348413" y="3676650"/>
          <p14:tracePt t="24529" x="6330950" y="3676650"/>
          <p14:tracePt t="24657" x="6338888" y="3676650"/>
          <p14:tracePt t="24664" x="6348413" y="3676650"/>
          <p14:tracePt t="24673" x="6372225" y="3676650"/>
          <p14:tracePt t="24681" x="6396038" y="3684588"/>
          <p14:tracePt t="24689" x="6419850" y="3684588"/>
          <p14:tracePt t="24699" x="6443663" y="3684588"/>
          <p14:tracePt t="24705" x="6459538" y="3684588"/>
          <p14:tracePt t="24713" x="6483350" y="3684588"/>
          <p14:tracePt t="24721" x="6499225" y="3684588"/>
          <p14:tracePt t="24729" x="6507163" y="3684588"/>
          <p14:tracePt t="24737" x="6523038" y="3684588"/>
          <p14:tracePt t="24745" x="6538913" y="3676650"/>
          <p14:tracePt t="24753" x="6546850" y="3676650"/>
          <p14:tracePt t="24785" x="6554788" y="3668713"/>
          <p14:tracePt t="24810" x="6562725" y="3660775"/>
          <p14:tracePt t="24818" x="6570663" y="3660775"/>
          <p14:tracePt t="24825" x="6578600" y="3652838"/>
          <p14:tracePt t="24835" x="6586538" y="3652838"/>
          <p14:tracePt t="24841" x="6594475" y="3652838"/>
          <p14:tracePt t="24850" x="6602413" y="3652838"/>
          <p14:tracePt t="24857" x="6618288" y="3652838"/>
          <p14:tracePt t="24866" x="6618288" y="3644900"/>
          <p14:tracePt t="24873" x="6626225" y="3644900"/>
          <p14:tracePt t="24893" x="6634163" y="3636963"/>
          <p14:tracePt t="24902" x="6642100" y="3629025"/>
          <p14:tracePt t="24922" x="6650038" y="3621088"/>
          <p14:tracePt t="24938" x="6650038" y="3613150"/>
          <p14:tracePt t="24954" x="6657975" y="3605213"/>
          <p14:tracePt t="24978" x="6665913" y="3595688"/>
          <p14:tracePt t="24994" x="6665913" y="3587750"/>
          <p14:tracePt t="25010" x="6665913" y="3579813"/>
          <p14:tracePt t="25027" x="6673850" y="3579813"/>
          <p14:tracePt t="25036" x="6673850" y="3571875"/>
          <p14:tracePt t="25050" x="6681788" y="3571875"/>
          <p14:tracePt t="25066" x="6691313" y="3556000"/>
          <p14:tracePt t="25089" x="6699250" y="3548063"/>
          <p14:tracePt t="25108" x="6699250" y="3540125"/>
          <p14:tracePt t="25131" x="6715125" y="3540125"/>
          <p14:tracePt t="25146" x="6715125" y="3532188"/>
          <p14:tracePt t="25161" x="6731000" y="3532188"/>
          <p14:tracePt t="25177" x="6738938" y="3524250"/>
          <p14:tracePt t="25193" x="6746875" y="3524250"/>
          <p14:tracePt t="25203" x="6754813" y="3516313"/>
          <p14:tracePt t="25209" x="6762750" y="3516313"/>
          <p14:tracePt t="25219" x="6770688" y="3508375"/>
          <p14:tracePt t="25225" x="6778625" y="3508375"/>
          <p14:tracePt t="25241" x="6794500" y="3500438"/>
          <p14:tracePt t="25257" x="6802438" y="3492500"/>
          <p14:tracePt t="25267" x="6810375" y="3492500"/>
          <p14:tracePt t="25275" x="6818313" y="3484563"/>
          <p14:tracePt t="25285" x="6818313" y="3476625"/>
          <p14:tracePt t="25291" x="6826250" y="3476625"/>
          <p14:tracePt t="25302" x="6834188" y="3476625"/>
          <p14:tracePt t="25308" x="6834188" y="3468688"/>
          <p14:tracePt t="25314" x="6842125" y="3468688"/>
          <p14:tracePt t="25322" x="6850063" y="3460750"/>
          <p14:tracePt t="25329" x="6858000" y="3444875"/>
          <p14:tracePt t="25337" x="6873875" y="3444875"/>
          <p14:tracePt t="25345" x="6873875" y="3429000"/>
          <p14:tracePt t="25353" x="6889750" y="3429000"/>
          <p14:tracePt t="25361" x="6897688" y="3413125"/>
          <p14:tracePt t="25369" x="6905625" y="3413125"/>
          <p14:tracePt t="25379" x="6913563" y="3405188"/>
          <p14:tracePt t="25386" x="6929438" y="3397250"/>
          <p14:tracePt t="25394" x="6929438" y="3389313"/>
          <p14:tracePt t="25402" x="6937375" y="3381375"/>
          <p14:tracePt t="25419" x="6945313" y="3373438"/>
          <p14:tracePt t="25435" x="6953250" y="3373438"/>
          <p14:tracePt t="25450" x="6953250" y="3365500"/>
          <p14:tracePt t="25498" x="6961188" y="3365500"/>
          <p14:tracePt t="25524" x="6961188" y="3357563"/>
          <p14:tracePt t="25668" x="6969125" y="3365500"/>
          <p14:tracePt t="25675" x="6969125" y="3373438"/>
          <p14:tracePt t="25691" x="6977063" y="3389313"/>
          <p14:tracePt t="25707" x="6977063" y="3397250"/>
          <p14:tracePt t="25714" x="6985000" y="3405188"/>
          <p14:tracePt t="25729" x="6985000" y="3413125"/>
          <p14:tracePt t="25737" x="6992938" y="3429000"/>
          <p14:tracePt t="25753" x="6992938" y="3436938"/>
          <p14:tracePt t="25761" x="7000875" y="3444875"/>
          <p14:tracePt t="25777" x="7008813" y="3452813"/>
          <p14:tracePt t="25793" x="7016750" y="3460750"/>
          <p14:tracePt t="25802" x="7016750" y="3468688"/>
          <p14:tracePt t="25809" x="7024688" y="3468688"/>
          <p14:tracePt t="25825" x="7034213" y="3484563"/>
          <p14:tracePt t="25841" x="7042150" y="3484563"/>
          <p14:tracePt t="25857" x="7050088" y="3492500"/>
          <p14:tracePt t="25877" x="7058025" y="3500438"/>
          <p14:tracePt t="25899" x="7065963" y="3508375"/>
          <p14:tracePt t="25914" x="7073900" y="3508375"/>
          <p14:tracePt t="25930" x="7081838" y="3516313"/>
          <p14:tracePt t="25946" x="7089775" y="3524250"/>
          <p14:tracePt t="25962" x="7097713" y="3524250"/>
          <p14:tracePt t="25971" x="7097713" y="3532188"/>
          <p14:tracePt t="25987" x="7113588" y="3540125"/>
          <p14:tracePt t="26035" x="7121525" y="3548063"/>
          <p14:tracePt t="26058" x="7137400" y="3556000"/>
          <p14:tracePt t="26065" x="7145338" y="3563938"/>
          <p14:tracePt t="26076" x="7153275" y="3563938"/>
          <p14:tracePt t="26081" x="7161213" y="3563938"/>
          <p14:tracePt t="26089" x="7177088" y="3563938"/>
          <p14:tracePt t="26105" x="7192963" y="3563938"/>
          <p14:tracePt t="26113" x="7200900" y="3563938"/>
          <p14:tracePt t="26121" x="7200900" y="3571875"/>
          <p14:tracePt t="26132" x="7208838" y="3571875"/>
          <p14:tracePt t="26211" x="7216775" y="3571875"/>
          <p14:tracePt t="26218" x="7232650" y="3571875"/>
          <p14:tracePt t="26227" x="7240588" y="3571875"/>
          <p14:tracePt t="26234" x="7248525" y="3579813"/>
          <p14:tracePt t="26242" x="7256463" y="3579813"/>
          <p14:tracePt t="26249" x="7272338" y="3579813"/>
          <p14:tracePt t="26258" x="7280275" y="3579813"/>
          <p14:tracePt t="26268" x="7288213" y="3579813"/>
          <p14:tracePt t="26273" x="7304088" y="3579813"/>
          <p14:tracePt t="26283" x="7312025" y="3579813"/>
          <p14:tracePt t="26298" x="7319963" y="3579813"/>
          <p14:tracePt t="26370" x="7327900" y="3579813"/>
          <p14:tracePt t="26377" x="7343775" y="3579813"/>
          <p14:tracePt t="26394" x="7359650" y="3579813"/>
          <p14:tracePt t="26402" x="7367588" y="3571875"/>
          <p14:tracePt t="26409" x="7385050" y="3571875"/>
          <p14:tracePt t="26419" x="7392988" y="3571875"/>
          <p14:tracePt t="26425" x="7408863" y="3563938"/>
          <p14:tracePt t="26435" x="7416800" y="3556000"/>
          <p14:tracePt t="26441" x="7424738" y="3556000"/>
          <p14:tracePt t="26449" x="7432675" y="3556000"/>
          <p14:tracePt t="26457" x="7440613" y="3556000"/>
          <p14:tracePt t="26474" x="7456488" y="3556000"/>
          <p14:tracePt t="26516" x="7464425" y="3556000"/>
          <p14:tracePt t="26533" x="7472363" y="3556000"/>
          <p14:tracePt t="26541" x="7480300" y="3548063"/>
          <p14:tracePt t="26554" x="7488238" y="3548063"/>
          <p14:tracePt t="26570" x="7504113" y="3548063"/>
          <p14:tracePt t="26577" x="7504113" y="3540125"/>
          <p14:tracePt t="26585" x="7512050" y="3540125"/>
          <p14:tracePt t="26594" x="7535863" y="3540125"/>
          <p14:tracePt t="26610" x="7551738" y="3540125"/>
          <p14:tracePt t="26619" x="7559675" y="3540125"/>
          <p14:tracePt t="26627" x="7575550" y="3540125"/>
          <p14:tracePt t="26633" x="7591425" y="3540125"/>
          <p14:tracePt t="26641" x="7599363" y="3540125"/>
          <p14:tracePt t="26658" x="7607300" y="3540125"/>
          <p14:tracePt t="26682" x="7615238" y="3540125"/>
          <p14:tracePt t="26699" x="7623175" y="3540125"/>
          <p14:tracePt t="26714" x="7631113" y="3540125"/>
          <p14:tracePt t="26729" x="7639050" y="3540125"/>
          <p14:tracePt t="26745" x="7646988" y="3540125"/>
          <p14:tracePt t="26753" x="7654925" y="3540125"/>
          <p14:tracePt t="26761" x="7662863" y="3540125"/>
          <p14:tracePt t="26769" x="7670800" y="3540125"/>
          <p14:tracePt t="26780" x="7678738" y="3540125"/>
          <p14:tracePt t="26787" x="7694613" y="3540125"/>
          <p14:tracePt t="26794" x="7702550" y="3540125"/>
          <p14:tracePt t="26803" x="7710488" y="3548063"/>
          <p14:tracePt t="26810" x="7720013" y="3548063"/>
          <p14:tracePt t="26819" x="7735888" y="3548063"/>
          <p14:tracePt t="26835" x="7743825" y="3556000"/>
          <p14:tracePt t="26849" x="7751763" y="3556000"/>
          <p14:tracePt t="26897" x="7759700" y="3556000"/>
          <p14:tracePt t="26905" x="7767638" y="3563938"/>
          <p14:tracePt t="26913" x="7775575" y="3563938"/>
          <p14:tracePt t="26922" x="7791450" y="3571875"/>
          <p14:tracePt t="26929" x="7799388" y="3579813"/>
          <p14:tracePt t="26938" x="7807325" y="3579813"/>
          <p14:tracePt t="26945" x="7815263" y="3579813"/>
          <p14:tracePt t="26953" x="7823200" y="3587750"/>
          <p14:tracePt t="26961" x="7839075" y="3587750"/>
          <p14:tracePt t="26969" x="7847013" y="3587750"/>
          <p14:tracePt t="26979" x="7854950" y="3595688"/>
          <p14:tracePt t="26986" x="7862888" y="3595688"/>
          <p14:tracePt t="26996" x="7870825" y="3595688"/>
          <p14:tracePt t="27010" x="7878763" y="3595688"/>
          <p14:tracePt t="27058" x="7878763" y="3605213"/>
          <p14:tracePt t="27065" x="7886700" y="3605213"/>
          <p14:tracePt t="27074" x="7894638" y="3621088"/>
          <p14:tracePt t="27081" x="7902575" y="3621088"/>
          <p14:tracePt t="27089" x="7910513" y="3636963"/>
          <p14:tracePt t="27097" x="7926388" y="3636963"/>
          <p14:tracePt t="27105" x="7950200" y="3652838"/>
          <p14:tracePt t="27115" x="7966075" y="3660775"/>
          <p14:tracePt t="27124" x="7981950" y="3660775"/>
          <p14:tracePt t="27135" x="7989888" y="3668713"/>
          <p14:tracePt t="27141" x="8005763" y="3668713"/>
          <p14:tracePt t="27145" x="8021638" y="3676650"/>
          <p14:tracePt t="27234" x="8029575" y="3684588"/>
          <p14:tracePt t="27250" x="8037513" y="3692525"/>
          <p14:tracePt t="27258" x="8037513" y="3700463"/>
          <p14:tracePt t="27265" x="8037513" y="3708400"/>
          <p14:tracePt t="27281" x="8045450" y="3708400"/>
          <p14:tracePt t="27404" x="8045450" y="3716338"/>
          <p14:tracePt t="27436" x="8045450" y="3724275"/>
          <p14:tracePt t="27820" x="8021638" y="3716338"/>
          <p14:tracePt t="27834" x="8013700" y="3708400"/>
          <p14:tracePt t="27841" x="8005763" y="3700463"/>
          <p14:tracePt t="27857" x="7997825" y="3700463"/>
          <p14:tracePt t="27873" x="7989888" y="3692525"/>
          <p14:tracePt t="27881" x="7981950" y="3692525"/>
          <p14:tracePt t="27898" x="7974013" y="3692525"/>
          <p14:tracePt t="27905" x="7966075" y="3684588"/>
          <p14:tracePt t="27913" x="7958138" y="3684588"/>
          <p14:tracePt t="27921" x="7950200" y="3676650"/>
          <p14:tracePt t="27929" x="7942263" y="3676650"/>
          <p14:tracePt t="27937" x="7918450" y="3668713"/>
          <p14:tracePt t="27945" x="7902575" y="3660775"/>
          <p14:tracePt t="27953" x="7878763" y="3652838"/>
          <p14:tracePt t="27962" x="7870825" y="3652838"/>
          <p14:tracePt t="27969" x="7854950" y="3644900"/>
          <p14:tracePt t="27977" x="7831138" y="3644900"/>
          <p14:tracePt t="27985" x="7823200" y="3644900"/>
          <p14:tracePt t="27993" x="7815263" y="3644900"/>
          <p14:tracePt t="28002" x="7799388" y="3636963"/>
          <p14:tracePt t="28010" x="7791450" y="3636963"/>
          <p14:tracePt t="28026" x="7775575" y="3636963"/>
          <p14:tracePt t="28041" x="7767638" y="3636963"/>
          <p14:tracePt t="28050" x="7751763" y="3636963"/>
          <p14:tracePt t="28066" x="7743825" y="3636963"/>
          <p14:tracePt t="28073" x="7720013" y="3636963"/>
          <p14:tracePt t="28086" x="7710488" y="3636963"/>
          <p14:tracePt t="28092" x="7702550" y="3636963"/>
          <p14:tracePt t="28102" x="7694613" y="3636963"/>
          <p14:tracePt t="28108" x="7678738" y="3636963"/>
          <p14:tracePt t="28114" x="7670800" y="3636963"/>
          <p14:tracePt t="28122" x="7654925" y="3636963"/>
          <p14:tracePt t="28129" x="7639050" y="3636963"/>
          <p14:tracePt t="28137" x="7631113" y="3636963"/>
          <p14:tracePt t="28145" x="7623175" y="3644900"/>
          <p14:tracePt t="28154" x="7615238" y="3644900"/>
          <p14:tracePt t="28161" x="7607300" y="3644900"/>
          <p14:tracePt t="28177" x="7599363" y="3652838"/>
          <p14:tracePt t="28187" x="7591425" y="3660775"/>
          <p14:tracePt t="28194" x="7583488" y="3660775"/>
          <p14:tracePt t="28203" x="7575550" y="3660775"/>
          <p14:tracePt t="28209" x="7567613" y="3660775"/>
          <p14:tracePt t="28219" x="7559675" y="3668713"/>
          <p14:tracePt t="28225" x="7551738" y="3668713"/>
          <p14:tracePt t="28235" x="7535863" y="3676650"/>
          <p14:tracePt t="28241" x="7527925" y="3676650"/>
          <p14:tracePt t="28250" x="7512050" y="3676650"/>
          <p14:tracePt t="28258" x="7496175" y="3676650"/>
          <p14:tracePt t="28268" x="7472363" y="3684588"/>
          <p14:tracePt t="28276" x="7448550" y="3684588"/>
          <p14:tracePt t="28286" x="7432675" y="3692525"/>
          <p14:tracePt t="28292" x="7416800" y="3692525"/>
          <p14:tracePt t="28301" x="7400925" y="3692525"/>
          <p14:tracePt t="28306" x="7392988" y="3692525"/>
          <p14:tracePt t="28314" x="7377113" y="3692525"/>
          <p14:tracePt t="28329" x="7367588" y="3700463"/>
          <p14:tracePt t="28361" x="7351713" y="3700463"/>
          <p14:tracePt t="28380" x="7335838" y="3700463"/>
          <p14:tracePt t="28388" x="7327900" y="3700463"/>
          <p14:tracePt t="28397" x="7304088" y="3700463"/>
          <p14:tracePt t="28405" x="7280275" y="3700463"/>
          <p14:tracePt t="28410" x="7264400" y="3708400"/>
          <p14:tracePt t="28419" x="7232650" y="3708400"/>
          <p14:tracePt t="28425" x="7208838" y="3708400"/>
          <p14:tracePt t="28435" x="7185025" y="3708400"/>
          <p14:tracePt t="28443" x="7161213" y="3708400"/>
          <p14:tracePt t="28452" x="7137400" y="3708400"/>
          <p14:tracePt t="28458" x="7121525" y="3708400"/>
          <p14:tracePt t="28466" x="7105650" y="3708400"/>
          <p14:tracePt t="28473" x="7089775" y="3708400"/>
          <p14:tracePt t="28483" x="7081838" y="3708400"/>
          <p14:tracePt t="28489" x="7065963" y="3708400"/>
          <p14:tracePt t="28497" x="7058025" y="3708400"/>
          <p14:tracePt t="28514" x="7042150" y="3708400"/>
          <p14:tracePt t="28521" x="7034213" y="3708400"/>
          <p14:tracePt t="28530" x="7024688" y="3708400"/>
          <p14:tracePt t="28537" x="7008813" y="3708400"/>
          <p14:tracePt t="28545" x="7000875" y="3708400"/>
          <p14:tracePt t="28553" x="6985000" y="3700463"/>
          <p14:tracePt t="28561" x="6969125" y="3700463"/>
          <p14:tracePt t="28569" x="6945313" y="3692525"/>
          <p14:tracePt t="28578" x="6921500" y="3692525"/>
          <p14:tracePt t="28585" x="6897688" y="3676650"/>
          <p14:tracePt t="28593" x="6881813" y="3668713"/>
          <p14:tracePt t="28602" x="6873875" y="3668713"/>
          <p14:tracePt t="28619" x="6865938" y="3668713"/>
          <p14:tracePt t="28641" x="6865938" y="3660775"/>
          <p14:tracePt t="28698" x="6858000" y="3652838"/>
          <p14:tracePt t="28715" x="6850063" y="3636963"/>
          <p14:tracePt t="28746" x="6850063" y="3629025"/>
          <p14:tracePt t="28755" x="6850063" y="3621088"/>
          <p14:tracePt t="28787" x="6842125" y="3613150"/>
          <p14:tracePt t="28838" x="6834188" y="3605213"/>
          <p14:tracePt t="28843" x="6834188" y="3595688"/>
          <p14:tracePt t="28852" x="6826250" y="3595688"/>
          <p14:tracePt t="28859" x="6818313" y="3595688"/>
          <p14:tracePt t="28868" x="6802438" y="3587750"/>
          <p14:tracePt t="28875" x="6794500" y="3587750"/>
          <p14:tracePt t="28890" x="6786563" y="3587750"/>
          <p14:tracePt t="29347" x="6786563" y="3579813"/>
          <p14:tracePt t="30068" x="6794500" y="3579813"/>
          <p14:tracePt t="30089" x="6802438" y="3579813"/>
          <p14:tracePt t="30097" x="6810375" y="3579813"/>
          <p14:tracePt t="30129" x="6826250" y="3579813"/>
          <p14:tracePt t="30180" x="6834188" y="3579813"/>
          <p14:tracePt t="30196" x="6850063" y="3579813"/>
          <p14:tracePt t="30211" x="6858000" y="3587750"/>
          <p14:tracePt t="30226" x="6865938" y="3587750"/>
          <p14:tracePt t="30325" x="6873875" y="3587750"/>
          <p14:tracePt t="30339" x="6881813" y="3587750"/>
          <p14:tracePt t="30364" x="6889750" y="3605213"/>
          <p14:tracePt t="30396" x="6897688" y="3605213"/>
          <p14:tracePt t="30410" x="6905625" y="3613150"/>
          <p14:tracePt t="30435" x="6913563" y="3613150"/>
          <p14:tracePt t="30514" x="6921500" y="3613150"/>
          <p14:tracePt t="30529" x="6929438" y="3613150"/>
          <p14:tracePt t="30538" x="6937375" y="3613150"/>
          <p14:tracePt t="30553" x="6953250" y="3613150"/>
          <p14:tracePt t="30561" x="6961188" y="3613150"/>
          <p14:tracePt t="30588" x="6969125" y="3613150"/>
          <p14:tracePt t="30595" x="6977063" y="3613150"/>
          <p14:tracePt t="30603" x="6985000" y="3613150"/>
          <p14:tracePt t="30610" x="6992938" y="3621088"/>
          <p14:tracePt t="30619" x="7000875" y="3621088"/>
          <p14:tracePt t="30635" x="7008813" y="3621088"/>
          <p14:tracePt t="30651" x="7024688" y="3636963"/>
          <p14:tracePt t="30666" x="7034213" y="3636963"/>
          <p14:tracePt t="30673" x="7042150" y="3636963"/>
          <p14:tracePt t="30700" x="7050088" y="3644900"/>
          <p14:tracePt t="30740" x="7058025" y="3644900"/>
          <p14:tracePt t="30764" x="7065963" y="3652838"/>
          <p14:tracePt t="30787" x="7073900" y="3652838"/>
          <p14:tracePt t="30810" x="7089775" y="3660775"/>
          <p14:tracePt t="30904" x="7105650" y="3660775"/>
          <p14:tracePt t="30911" x="7105650" y="3668713"/>
          <p14:tracePt t="30916" x="7113588" y="3668713"/>
          <p14:tracePt t="30931" x="7129463" y="3668713"/>
          <p14:tracePt t="30945" x="7137400" y="3668713"/>
          <p14:tracePt t="32210" x="7145338" y="3668713"/>
          <p14:tracePt t="32388" x="7137400" y="3668713"/>
          <p14:tracePt t="32395" x="7121525" y="3668713"/>
          <p14:tracePt t="32404" x="7097713" y="3668713"/>
          <p14:tracePt t="32411" x="7081838" y="3676650"/>
          <p14:tracePt t="32419" x="7058025" y="3676650"/>
          <p14:tracePt t="32426" x="7024688" y="3684588"/>
          <p14:tracePt t="32435" x="6992938" y="3684588"/>
          <p14:tracePt t="32444" x="6937375" y="3692525"/>
          <p14:tracePt t="32453" x="6889750" y="3700463"/>
          <p14:tracePt t="32459" x="6834188" y="3708400"/>
          <p14:tracePt t="32466" x="6786563" y="3708400"/>
          <p14:tracePt t="32473" x="6723063" y="3716338"/>
          <p14:tracePt t="32482" x="6665913" y="3716338"/>
          <p14:tracePt t="32489" x="6602413" y="3716338"/>
          <p14:tracePt t="32499" x="6554788" y="3724275"/>
          <p14:tracePt t="32506" x="6491288" y="3724275"/>
          <p14:tracePt t="32513" x="6435725" y="3724275"/>
          <p14:tracePt t="32521" x="6388100" y="3724275"/>
          <p14:tracePt t="32529" x="6330950" y="3724275"/>
          <p14:tracePt t="32537" x="6291263" y="3724275"/>
          <p14:tracePt t="32546" x="6243638" y="3732213"/>
          <p14:tracePt t="32553" x="6211888" y="3732213"/>
          <p14:tracePt t="32561" x="6172200" y="3740150"/>
          <p14:tracePt t="32569" x="6132513" y="3740150"/>
          <p14:tracePt t="32577" x="6076950" y="3748088"/>
          <p14:tracePt t="32585" x="6029325" y="3756025"/>
          <p14:tracePt t="32593" x="5980113" y="3763963"/>
          <p14:tracePt t="32602" x="5932488" y="3771900"/>
          <p14:tracePt t="32609" x="5884863" y="3771900"/>
          <p14:tracePt t="32619" x="5845175" y="3779838"/>
          <p14:tracePt t="32625" x="5813425" y="3787775"/>
          <p14:tracePt t="32635" x="5765800" y="3795713"/>
          <p14:tracePt t="32641" x="5734050" y="3803650"/>
          <p14:tracePt t="32650" x="5694363" y="3811588"/>
          <p14:tracePt t="32657" x="5662613" y="3811588"/>
          <p14:tracePt t="32665" x="5629275" y="3827463"/>
          <p14:tracePt t="32673" x="5605463" y="3827463"/>
          <p14:tracePt t="32682" x="5581650" y="3827463"/>
          <p14:tracePt t="32689" x="5541963" y="3835400"/>
          <p14:tracePt t="32699" x="5518150" y="3843338"/>
          <p14:tracePt t="32705" x="5486400" y="3851275"/>
          <p14:tracePt t="32714" x="5438775" y="3859213"/>
          <p14:tracePt t="32721" x="5407025" y="3867150"/>
          <p14:tracePt t="32729" x="5351463" y="3867150"/>
          <p14:tracePt t="32737" x="5294313" y="3875088"/>
          <p14:tracePt t="32745" x="5230813" y="3875088"/>
          <p14:tracePt t="32756" x="5159375" y="3875088"/>
          <p14:tracePt t="32764" x="5087938" y="3875088"/>
          <p14:tracePt t="32773" x="5000625" y="3875088"/>
          <p14:tracePt t="32781" x="4927600" y="3875088"/>
          <p14:tracePt t="32786" x="4848225" y="3875088"/>
          <p14:tracePt t="32794" x="4792663" y="3867150"/>
          <p14:tracePt t="32803" x="4729163" y="3867150"/>
          <p14:tracePt t="32810" x="4689475" y="3867150"/>
          <p14:tracePt t="32819" x="4633913" y="3867150"/>
          <p14:tracePt t="32826" x="4592638" y="3859213"/>
          <p14:tracePt t="32835" x="4560888" y="3859213"/>
          <p14:tracePt t="32841" x="4521200" y="3859213"/>
          <p14:tracePt t="32850" x="4489450" y="3851275"/>
          <p14:tracePt t="32857" x="4457700" y="3851275"/>
          <p14:tracePt t="32869" x="4433888" y="3843338"/>
          <p14:tracePt t="32877" x="4410075" y="3835400"/>
          <p14:tracePt t="32885" x="4378325" y="3835400"/>
          <p14:tracePt t="32890" x="4354513" y="3827463"/>
          <p14:tracePt t="32899" x="4314825" y="3827463"/>
          <p14:tracePt t="32906" x="4291013" y="3827463"/>
          <p14:tracePt t="32913" x="4265613" y="3827463"/>
          <p14:tracePt t="32921" x="4233863" y="3819525"/>
          <p14:tracePt t="32929" x="4217988" y="3811588"/>
          <p14:tracePt t="32937" x="4186238" y="3811588"/>
          <p14:tracePt t="32945" x="4170363" y="3803650"/>
          <p14:tracePt t="32953" x="4154488" y="3803650"/>
          <p14:tracePt t="32961" x="4130675" y="3803650"/>
          <p14:tracePt t="32969" x="4114800" y="3795713"/>
          <p14:tracePt t="32977" x="4098925" y="3795713"/>
          <p14:tracePt t="32986" x="4090988" y="3787775"/>
          <p14:tracePt t="32993" x="4083050" y="3787775"/>
          <p14:tracePt t="33098" x="4075113" y="3779838"/>
          <p14:tracePt t="33113" x="4075113" y="3771900"/>
          <p14:tracePt t="33130" x="4075113" y="3763963"/>
          <p14:tracePt t="33137" x="4075113" y="3756025"/>
          <p14:tracePt t="33145" x="4075113" y="3748088"/>
          <p14:tracePt t="33153" x="4075113" y="3740150"/>
          <p14:tracePt t="33169" x="4075113" y="3724275"/>
          <p14:tracePt t="33177" x="4083050" y="3724275"/>
          <p14:tracePt t="33185" x="4090988" y="3708400"/>
          <p14:tracePt t="33202" x="4090988" y="3700463"/>
          <p14:tracePt t="33209" x="4090988" y="3692525"/>
          <p14:tracePt t="33225" x="4106863" y="3676650"/>
          <p14:tracePt t="33235" x="4106863" y="3668713"/>
          <p14:tracePt t="33241" x="4114800" y="3660775"/>
          <p14:tracePt t="33250" x="4114800" y="3644900"/>
          <p14:tracePt t="33257" x="4122738" y="3629025"/>
          <p14:tracePt t="33266" x="4130675" y="3621088"/>
          <p14:tracePt t="33273" x="4146550" y="3595688"/>
          <p14:tracePt t="33289" x="4154488" y="3579813"/>
          <p14:tracePt t="33299" x="4178300" y="3563938"/>
          <p14:tracePt t="33305" x="4186238" y="3556000"/>
          <p14:tracePt t="33314" x="4202113" y="3540125"/>
          <p14:tracePt t="33321" x="4217988" y="3532188"/>
          <p14:tracePt t="33329" x="4233863" y="3516313"/>
          <p14:tracePt t="33337" x="4249738" y="3508375"/>
          <p14:tracePt t="33345" x="4265613" y="3500438"/>
          <p14:tracePt t="33353" x="4273550" y="3484563"/>
          <p14:tracePt t="33361" x="4291013" y="3476625"/>
          <p14:tracePt t="33369" x="4298950" y="3468688"/>
          <p14:tracePt t="33383" x="4306888" y="3452813"/>
          <p14:tracePt t="33389" x="4314825" y="3444875"/>
          <p14:tracePt t="33396" x="4322763" y="3429000"/>
          <p14:tracePt t="33403" x="4338638" y="3421063"/>
          <p14:tracePt t="33410" x="4346575" y="3413125"/>
          <p14:tracePt t="33419" x="4362450" y="3405188"/>
          <p14:tracePt t="33425" x="4362450" y="3389313"/>
          <p14:tracePt t="33435" x="4370388" y="3381375"/>
          <p14:tracePt t="33441" x="4378325" y="3373438"/>
          <p14:tracePt t="33449" x="4386263" y="3357563"/>
          <p14:tracePt t="33457" x="4402138" y="3341688"/>
          <p14:tracePt t="33466" x="4402138" y="3333750"/>
          <p14:tracePt t="33474" x="4418013" y="3309938"/>
          <p14:tracePt t="33483" x="4425950" y="3302000"/>
          <p14:tracePt t="33489" x="4441825" y="3286125"/>
          <p14:tracePt t="33498" x="4449763" y="3270250"/>
          <p14:tracePt t="33505" x="4465638" y="3252788"/>
          <p14:tracePt t="33513" x="4473575" y="3244850"/>
          <p14:tracePt t="33529" x="4481513" y="3236913"/>
          <p14:tracePt t="33537" x="4481513" y="3228975"/>
          <p14:tracePt t="33545" x="4489450" y="3221038"/>
          <p14:tracePt t="33556" x="4489450" y="3213100"/>
          <p14:tracePt t="33565" x="4505325" y="3205163"/>
          <p14:tracePt t="33571" x="4521200" y="3189288"/>
          <p14:tracePt t="33579" x="4537075" y="3181350"/>
          <p14:tracePt t="33587" x="4560888" y="3157538"/>
          <p14:tracePt t="33593" x="4576763" y="3141663"/>
          <p14:tracePt t="33603" x="4584700" y="3125788"/>
          <p14:tracePt t="33609" x="4608513" y="3109913"/>
          <p14:tracePt t="33619" x="4624388" y="3101975"/>
          <p14:tracePt t="33625" x="4641850" y="3078163"/>
          <p14:tracePt t="33635" x="4665663" y="3070225"/>
          <p14:tracePt t="33641" x="4681538" y="3062288"/>
          <p14:tracePt t="33650" x="4697413" y="3046413"/>
          <p14:tracePt t="33657" x="4713288" y="3038475"/>
          <p14:tracePt t="33666" x="4729163" y="3038475"/>
          <p14:tracePt t="33673" x="4737100" y="3030538"/>
          <p14:tracePt t="33682" x="4745038" y="3022600"/>
          <p14:tracePt t="33689" x="4760913" y="3022600"/>
          <p14:tracePt t="33700" x="4776788" y="3014663"/>
          <p14:tracePt t="33705" x="4784725" y="3014663"/>
          <p14:tracePt t="33713" x="4792663" y="3006725"/>
          <p14:tracePt t="33721" x="4800600" y="3006725"/>
          <p14:tracePt t="33729" x="4808538" y="3006725"/>
          <p14:tracePt t="33737" x="4824413" y="2998788"/>
          <p14:tracePt t="33745" x="4840288" y="2998788"/>
          <p14:tracePt t="33753" x="4856163" y="2990850"/>
          <p14:tracePt t="33761" x="4872038" y="2990850"/>
          <p14:tracePt t="33769" x="4895850" y="2982913"/>
          <p14:tracePt t="33778" x="4911725" y="2982913"/>
          <p14:tracePt t="33786" x="4951413" y="2982913"/>
          <p14:tracePt t="33793" x="4992688" y="2982913"/>
          <p14:tracePt t="33802" x="5024438" y="2982913"/>
          <p14:tracePt t="33810" x="5056188" y="2982913"/>
          <p14:tracePt t="33819" x="5095875" y="2982913"/>
          <p14:tracePt t="33826" x="5143500" y="2982913"/>
          <p14:tracePt t="33834" x="5183188" y="2982913"/>
          <p14:tracePt t="33842" x="5214938" y="2982913"/>
          <p14:tracePt t="33850" x="5254625" y="2982913"/>
          <p14:tracePt t="33857" x="5278438" y="2982913"/>
          <p14:tracePt t="33865" x="5302250" y="2982913"/>
          <p14:tracePt t="33873" x="5319713" y="2982913"/>
          <p14:tracePt t="33882" x="5327650" y="2990850"/>
          <p14:tracePt t="33889" x="5343525" y="2990850"/>
          <p14:tracePt t="33903" x="5359400" y="2998788"/>
          <p14:tracePt t="33908" x="5375275" y="2998788"/>
          <p14:tracePt t="33916" x="5383213" y="2998788"/>
          <p14:tracePt t="33922" x="5391150" y="2998788"/>
          <p14:tracePt t="33930" x="5407025" y="2998788"/>
          <p14:tracePt t="33938" x="5422900" y="3006725"/>
          <p14:tracePt t="33946" x="5430838" y="3006725"/>
          <p14:tracePt t="33953" x="5446713" y="3014663"/>
          <p14:tracePt t="33961" x="5470525" y="3014663"/>
          <p14:tracePt t="33969" x="5486400" y="3014663"/>
          <p14:tracePt t="33977" x="5502275" y="3014663"/>
          <p14:tracePt t="33985" x="5518150" y="3022600"/>
          <p14:tracePt t="33993" x="5534025" y="3022600"/>
          <p14:tracePt t="34002" x="5549900" y="3038475"/>
          <p14:tracePt t="34009" x="5573713" y="3038475"/>
          <p14:tracePt t="34019" x="5597525" y="3046413"/>
          <p14:tracePt t="34028" x="5613400" y="3054350"/>
          <p14:tracePt t="34036" x="5637213" y="3070225"/>
          <p14:tracePt t="34044" x="5662613" y="3070225"/>
          <p14:tracePt t="34052" x="5678488" y="3086100"/>
          <p14:tracePt t="34060" x="5702300" y="3094038"/>
          <p14:tracePt t="34065" x="5726113" y="3094038"/>
          <p14:tracePt t="34074" x="5749925" y="3109913"/>
          <p14:tracePt t="34085" x="5765800" y="3109913"/>
          <p14:tracePt t="34092" x="5781675" y="3117850"/>
          <p14:tracePt t="34100" x="5797550" y="3125788"/>
          <p14:tracePt t="34106" x="5813425" y="3133725"/>
          <p14:tracePt t="34113" x="5821363" y="3133725"/>
          <p14:tracePt t="34133" x="5845175" y="3149600"/>
          <p14:tracePt t="34137" x="5853113" y="3149600"/>
          <p14:tracePt t="34146" x="5861050" y="3149600"/>
          <p14:tracePt t="34154" x="5868988" y="3165475"/>
          <p14:tracePt t="34164" x="5876925" y="3165475"/>
          <p14:tracePt t="34170" x="5884863" y="3173413"/>
          <p14:tracePt t="34178" x="5892800" y="3181350"/>
          <p14:tracePt t="34187" x="5908675" y="3189288"/>
          <p14:tracePt t="34193" x="5908675" y="3197225"/>
          <p14:tracePt t="34203" x="5916613" y="3205163"/>
          <p14:tracePt t="34209" x="5932488" y="3213100"/>
          <p14:tracePt t="34225" x="5948363" y="3221038"/>
          <p14:tracePt t="34235" x="5956300" y="3228975"/>
          <p14:tracePt t="34241" x="5972175" y="3236913"/>
          <p14:tracePt t="34250" x="5988050" y="3244850"/>
          <p14:tracePt t="34257" x="6005513" y="3244850"/>
          <p14:tracePt t="34266" x="6013450" y="3252788"/>
          <p14:tracePt t="34277" x="6029325" y="3262313"/>
          <p14:tracePt t="34286" x="6037263" y="3262313"/>
          <p14:tracePt t="34292" x="6053138" y="3270250"/>
          <p14:tracePt t="34300" x="6061075" y="3270250"/>
          <p14:tracePt t="34307" x="6092825" y="3286125"/>
          <p14:tracePt t="34313" x="6100763" y="3286125"/>
          <p14:tracePt t="34322" x="6124575" y="3294063"/>
          <p14:tracePt t="34329" x="6140450" y="3302000"/>
          <p14:tracePt t="34337" x="6156325" y="3309938"/>
          <p14:tracePt t="34346" x="6180138" y="3309938"/>
          <p14:tracePt t="34354" x="6196013" y="3317875"/>
          <p14:tracePt t="34361" x="6211888" y="3317875"/>
          <p14:tracePt t="34369" x="6227763" y="3325813"/>
          <p14:tracePt t="34379" x="6243638" y="3325813"/>
          <p14:tracePt t="34391" x="6259513" y="3325813"/>
          <p14:tracePt t="34395" x="6283325" y="3333750"/>
          <p14:tracePt t="34404" x="6307138" y="3333750"/>
          <p14:tracePt t="34411" x="6330950" y="3341688"/>
          <p14:tracePt t="34418" x="6338888" y="3349625"/>
          <p14:tracePt t="34426" x="6364288" y="3349625"/>
          <p14:tracePt t="34435" x="6380163" y="3349625"/>
          <p14:tracePt t="34442" x="6403975" y="3349625"/>
          <p14:tracePt t="34449" x="6419850" y="3349625"/>
          <p14:tracePt t="34458" x="6443663" y="3357563"/>
          <p14:tracePt t="34466" x="6459538" y="3357563"/>
          <p14:tracePt t="34474" x="6483350" y="3357563"/>
          <p14:tracePt t="34482" x="6491288" y="3365500"/>
          <p14:tracePt t="34490" x="6507163" y="3365500"/>
          <p14:tracePt t="34500" x="6523038" y="3373438"/>
          <p14:tracePt t="34506" x="6546850" y="3373438"/>
          <p14:tracePt t="34516" x="6554788" y="3373438"/>
          <p14:tracePt t="34523" x="6570663" y="3373438"/>
          <p14:tracePt t="34531" x="6578600" y="3373438"/>
          <p14:tracePt t="34538" x="6602413" y="3381375"/>
          <p14:tracePt t="34548" x="6610350" y="3381375"/>
          <p14:tracePt t="34556" x="6618288" y="3381375"/>
          <p14:tracePt t="34562" x="6634163" y="3381375"/>
          <p14:tracePt t="34570" x="6650038" y="3381375"/>
          <p14:tracePt t="34577" x="6673850" y="3381375"/>
          <p14:tracePt t="34586" x="6691313" y="3381375"/>
          <p14:tracePt t="34593" x="6699250" y="3381375"/>
          <p14:tracePt t="34603" x="6715125" y="3381375"/>
          <p14:tracePt t="34612" x="6723063" y="3381375"/>
          <p14:tracePt t="34619" x="6731000" y="3381375"/>
          <p14:tracePt t="34628" x="6738938" y="3381375"/>
          <p14:tracePt t="34635" x="6746875" y="3381375"/>
          <p14:tracePt t="34642" x="6762750" y="3381375"/>
          <p14:tracePt t="34658" x="6770688" y="3381375"/>
          <p14:tracePt t="34666" x="6778625" y="3381375"/>
          <p14:tracePt t="34673" x="6786563" y="3381375"/>
          <p14:tracePt t="34689" x="6794500" y="3381375"/>
          <p14:tracePt t="34698" x="6802438" y="3381375"/>
          <p14:tracePt t="34714" x="6818313" y="3381375"/>
          <p14:tracePt t="34721" x="6826250" y="3381375"/>
          <p14:tracePt t="34729" x="6834188" y="3381375"/>
          <p14:tracePt t="34738" x="6850063" y="3381375"/>
          <p14:tracePt t="34745" x="6865938" y="3381375"/>
          <p14:tracePt t="34753" x="6873875" y="3381375"/>
          <p14:tracePt t="34761" x="6897688" y="3389313"/>
          <p14:tracePt t="34769" x="6913563" y="3389313"/>
          <p14:tracePt t="34777" x="6929438" y="3389313"/>
          <p14:tracePt t="34786" x="6945313" y="3389313"/>
          <p14:tracePt t="34793" x="6953250" y="3389313"/>
          <p14:tracePt t="34802" x="6969125" y="3389313"/>
          <p14:tracePt t="34809" x="6985000" y="3397250"/>
          <p14:tracePt t="34819" x="7008813" y="3405188"/>
          <p14:tracePt t="34825" x="7016750" y="3405188"/>
          <p14:tracePt t="34834" x="7034213" y="3413125"/>
          <p14:tracePt t="34843" x="7050088" y="3413125"/>
          <p14:tracePt t="34853" x="7058025" y="3413125"/>
          <p14:tracePt t="34861" x="7073900" y="3413125"/>
          <p14:tracePt t="34867" x="7081838" y="3421063"/>
          <p14:tracePt t="34874" x="7097713" y="3421063"/>
          <p14:tracePt t="34882" x="7105650" y="3421063"/>
          <p14:tracePt t="34890" x="7121525" y="3429000"/>
          <p14:tracePt t="34899" x="7129463" y="3429000"/>
          <p14:tracePt t="34908" x="7137400" y="3429000"/>
          <p14:tracePt t="34916" x="7145338" y="3429000"/>
          <p14:tracePt t="34924" x="7145338" y="3436938"/>
          <p14:tracePt t="34932" x="7161213" y="3436938"/>
          <p14:tracePt t="34941" x="7169150" y="3444875"/>
          <p14:tracePt t="34949" x="7177088" y="3444875"/>
          <p14:tracePt t="34956" x="7192963" y="3452813"/>
          <p14:tracePt t="34970" x="7200900" y="3452813"/>
          <p14:tracePt t="34977" x="7208838" y="3452813"/>
          <p14:tracePt t="34986" x="7216775" y="3452813"/>
          <p14:tracePt t="34992" x="7224713" y="3452813"/>
          <p14:tracePt t="35065" x="7232650" y="3460750"/>
          <p14:tracePt t="35073" x="7240588" y="3460750"/>
          <p14:tracePt t="35081" x="7248525" y="3460750"/>
          <p14:tracePt t="35089" x="7248525" y="3468688"/>
          <p14:tracePt t="35099" x="7264400" y="3468688"/>
          <p14:tracePt t="35115" x="7280275" y="3468688"/>
          <p14:tracePt t="35121" x="7288213" y="3468688"/>
          <p14:tracePt t="35128" x="7304088" y="3468688"/>
          <p14:tracePt t="35138" x="7312025" y="3476625"/>
          <p14:tracePt t="35145" x="7319963" y="3484563"/>
          <p14:tracePt t="35153" x="7335838" y="3484563"/>
          <p14:tracePt t="35161" x="7343775" y="3484563"/>
          <p14:tracePt t="35170" x="7359650" y="3500438"/>
          <p14:tracePt t="35178" x="7377113" y="3500438"/>
          <p14:tracePt t="35186" x="7377113" y="3508375"/>
          <p14:tracePt t="35193" x="7392988" y="3516313"/>
          <p14:tracePt t="35203" x="7400925" y="3516313"/>
          <p14:tracePt t="35219" x="7416800" y="3524250"/>
          <p14:tracePt t="35235" x="7424738" y="3532188"/>
          <p14:tracePt t="35241" x="7432675" y="3540125"/>
          <p14:tracePt t="35257" x="7440613" y="3548063"/>
          <p14:tracePt t="35268" x="7456488" y="3556000"/>
          <p14:tracePt t="35282" x="7472363" y="3563938"/>
          <p14:tracePt t="35299" x="7488238" y="3579813"/>
          <p14:tracePt t="35314" x="7496175" y="3587750"/>
          <p14:tracePt t="35321" x="7504113" y="3587750"/>
          <p14:tracePt t="35329" x="7512050" y="3595688"/>
          <p14:tracePt t="35337" x="7519988" y="3595688"/>
          <p14:tracePt t="35345" x="7527925" y="3605213"/>
          <p14:tracePt t="35353" x="7535863" y="3613150"/>
          <p14:tracePt t="35369" x="7551738" y="3621088"/>
          <p14:tracePt t="35380" x="7559675" y="3629025"/>
          <p14:tracePt t="35387" x="7567613" y="3636963"/>
          <p14:tracePt t="35395" x="7575550" y="3636963"/>
          <p14:tracePt t="35404" x="7583488" y="3644900"/>
          <p14:tracePt t="35411" x="7591425" y="3652838"/>
          <p14:tracePt t="35419" x="7599363" y="3652838"/>
          <p14:tracePt t="35426" x="7607300" y="3652838"/>
          <p14:tracePt t="35434" x="7615238" y="3660775"/>
          <p14:tracePt t="35450" x="7631113" y="3660775"/>
          <p14:tracePt t="35457" x="7639050" y="3668713"/>
          <p14:tracePt t="35465" x="7646988" y="3676650"/>
          <p14:tracePt t="35473" x="7662863" y="3676650"/>
          <p14:tracePt t="35482" x="7678738" y="3684588"/>
          <p14:tracePt t="35489" x="7686675" y="3684588"/>
          <p14:tracePt t="35498" x="7702550" y="3692525"/>
          <p14:tracePt t="35505" x="7720013" y="3700463"/>
          <p14:tracePt t="35513" x="7735888" y="3700463"/>
          <p14:tracePt t="35521" x="7743825" y="3700463"/>
          <p14:tracePt t="35530" x="7767638" y="3716338"/>
          <p14:tracePt t="35537" x="7783513" y="3716338"/>
          <p14:tracePt t="35545" x="7799388" y="3724275"/>
          <p14:tracePt t="35553" x="7815263" y="3724275"/>
          <p14:tracePt t="35561" x="7831138" y="3732213"/>
          <p14:tracePt t="35569" x="7847013" y="3740150"/>
          <p14:tracePt t="35577" x="7862888" y="3740150"/>
          <p14:tracePt t="35586" x="7870825" y="3740150"/>
          <p14:tracePt t="35593" x="7886700" y="3748088"/>
          <p14:tracePt t="35602" x="7902575" y="3748088"/>
          <p14:tracePt t="35612" x="7918450" y="3756025"/>
          <p14:tracePt t="35620" x="7926388" y="3763963"/>
          <p14:tracePt t="35629" x="7934325" y="3763963"/>
          <p14:tracePt t="35639" x="7950200" y="3763963"/>
          <p14:tracePt t="35644" x="7958138" y="3771900"/>
          <p14:tracePt t="35649" x="7966075" y="3771900"/>
          <p14:tracePt t="35657" x="7981950" y="3771900"/>
          <p14:tracePt t="35665" x="7989888" y="3779838"/>
          <p14:tracePt t="35673" x="7997825" y="3779838"/>
          <p14:tracePt t="35681" x="8005763" y="3779838"/>
          <p14:tracePt t="35698" x="8013700" y="3779838"/>
          <p14:tracePt t="35714" x="8021638" y="3779838"/>
          <p14:tracePt t="35738" x="8037513" y="3787775"/>
          <p14:tracePt t="35753" x="8045450" y="3787775"/>
          <p14:tracePt t="35761" x="8053388" y="3795713"/>
          <p14:tracePt t="35769" x="8062913" y="3795713"/>
          <p14:tracePt t="35778" x="8078788" y="3811588"/>
          <p14:tracePt t="35785" x="8094663" y="3811588"/>
          <p14:tracePt t="35793" x="8102600" y="3811588"/>
          <p14:tracePt t="35804" x="8110538" y="3819525"/>
          <p14:tracePt t="35814" x="8126413" y="3827463"/>
          <p14:tracePt t="35829" x="8142288" y="3827463"/>
          <p14:tracePt t="35837" x="8150225" y="3835400"/>
          <p14:tracePt t="35853" x="8158163" y="3843338"/>
          <p14:tracePt t="35870" x="8166100" y="3843338"/>
          <p14:tracePt t="35886" x="8166100" y="3851275"/>
          <p14:tracePt t="35902" x="8174038" y="3851275"/>
          <p14:tracePt t="35909" x="8181975" y="3859213"/>
          <p14:tracePt t="35917" x="8189913" y="3859213"/>
          <p14:tracePt t="35925" x="8189913" y="3867150"/>
          <p14:tracePt t="35932" x="8205788" y="3875088"/>
          <p14:tracePt t="35948" x="8213725" y="3875088"/>
          <p14:tracePt t="35955" x="8221663" y="3883025"/>
          <p14:tracePt t="35964" x="8229600" y="3883025"/>
          <p14:tracePt t="35974" x="8237538" y="3883025"/>
          <p14:tracePt t="35978" x="8237538" y="3890963"/>
          <p14:tracePt t="35987" x="8245475" y="3890963"/>
          <p14:tracePt t="35994" x="8253413" y="3898900"/>
          <p14:tracePt t="36019" x="8261350" y="3898900"/>
          <p14:tracePt t="36051" x="8269288" y="3906838"/>
          <p14:tracePt t="36065" x="8285163" y="3906838"/>
          <p14:tracePt t="36073" x="8285163" y="3914775"/>
          <p14:tracePt t="36084" x="8293100" y="3914775"/>
          <p14:tracePt t="36101" x="8308975" y="3922713"/>
          <p14:tracePt t="36109" x="8316913" y="3930650"/>
          <p14:tracePt t="36117" x="8324850" y="3930650"/>
          <p14:tracePt t="36123" x="8332788" y="3930650"/>
          <p14:tracePt t="36144" x="8340725" y="3938588"/>
          <p14:tracePt t="36163" x="8348663" y="3948113"/>
          <p14:tracePt t="36203" x="8356600" y="3956050"/>
          <p14:tracePt t="36210" x="8364538" y="3956050"/>
          <p14:tracePt t="36227" x="8364538" y="3963988"/>
          <p14:tracePt t="36243" x="8372475" y="3971925"/>
          <p14:tracePt t="36258" x="8380413" y="3979863"/>
          <p14:tracePt t="36275" x="8388350" y="3987800"/>
          <p14:tracePt t="36283" x="8388350" y="3995738"/>
          <p14:tracePt t="36299" x="8405813" y="4003675"/>
          <p14:tracePt t="36323" x="8405813" y="4011613"/>
          <p14:tracePt t="36331" x="8413750" y="4011613"/>
          <p14:tracePt t="36347" x="8413750" y="4019550"/>
          <p14:tracePt t="36355" x="8421688" y="4019550"/>
          <p14:tracePt t="36371" x="8421688" y="4027488"/>
          <p14:tracePt t="36387" x="8437563" y="4035425"/>
          <p14:tracePt t="37668" x="8437563" y="4027488"/>
          <p14:tracePt t="44796" x="8429625" y="4027488"/>
          <p14:tracePt t="45095" x="8413750" y="4019550"/>
          <p14:tracePt t="45101" x="8380413" y="4011613"/>
          <p14:tracePt t="45109" x="8340725" y="3987800"/>
          <p14:tracePt t="45115" x="8293100" y="3971925"/>
          <p14:tracePt t="45123" x="8237538" y="3956050"/>
          <p14:tracePt t="45130" x="8189913" y="3938588"/>
          <p14:tracePt t="45138" x="8158163" y="3930650"/>
          <p14:tracePt t="45146" x="8118475" y="3914775"/>
          <p14:tracePt t="45155" x="8086725" y="3906838"/>
          <p14:tracePt t="45161" x="8062913" y="3898900"/>
          <p14:tracePt t="45169" x="8037513" y="3890963"/>
          <p14:tracePt t="45178" x="7997825" y="3883025"/>
          <p14:tracePt t="45186" x="7966075" y="3875088"/>
          <p14:tracePt t="45194" x="7918450" y="3859213"/>
          <p14:tracePt t="45202" x="7886700" y="3843338"/>
          <p14:tracePt t="45210" x="7847013" y="3835400"/>
          <p14:tracePt t="45219" x="7815263" y="3819525"/>
          <p14:tracePt t="45225" x="7775575" y="3811588"/>
          <p14:tracePt t="45235" x="7735888" y="3803650"/>
          <p14:tracePt t="45241" x="7694613" y="3795713"/>
          <p14:tracePt t="45251" x="7654925" y="3779838"/>
          <p14:tracePt t="45258" x="7607300" y="3763963"/>
          <p14:tracePt t="45266" x="7559675" y="3756025"/>
          <p14:tracePt t="45273" x="7535863" y="3748088"/>
          <p14:tracePt t="45281" x="7504113" y="3740150"/>
          <p14:tracePt t="45289" x="7488238" y="3740150"/>
          <p14:tracePt t="45298" x="7472363" y="3740150"/>
          <p14:tracePt t="45306" x="7456488" y="3740150"/>
          <p14:tracePt t="45314" x="7448550" y="3740150"/>
          <p14:tracePt t="45322" x="7432675" y="3732213"/>
          <p14:tracePt t="45332" x="7424738" y="3724275"/>
          <p14:tracePt t="45341" x="7408863" y="3724275"/>
          <p14:tracePt t="45350" x="7392988" y="3716338"/>
          <p14:tracePt t="45355" x="7367588" y="3716338"/>
          <p14:tracePt t="45362" x="7335838" y="3700463"/>
          <p14:tracePt t="45370" x="7312025" y="3692525"/>
          <p14:tracePt t="45377" x="7280275" y="3684588"/>
          <p14:tracePt t="45387" x="7248525" y="3668713"/>
          <p14:tracePt t="45395" x="7216775" y="3660775"/>
          <p14:tracePt t="45405" x="7169150" y="3644900"/>
          <p14:tracePt t="45410" x="7137400" y="3636963"/>
          <p14:tracePt t="45420" x="7113588" y="3629025"/>
          <p14:tracePt t="45428" x="7081838" y="3621088"/>
          <p14:tracePt t="45434" x="7058025" y="3621088"/>
          <p14:tracePt t="45442" x="7034213" y="3613150"/>
          <p14:tracePt t="45449" x="7008813" y="3605213"/>
          <p14:tracePt t="45458" x="6992938" y="3595688"/>
          <p14:tracePt t="45466" x="6977063" y="3595688"/>
          <p14:tracePt t="45474" x="6961188" y="3587750"/>
          <p14:tracePt t="45482" x="6937375" y="3579813"/>
          <p14:tracePt t="45490" x="6921500" y="3571875"/>
          <p14:tracePt t="45499" x="6913563" y="3563938"/>
          <p14:tracePt t="45506" x="6897688" y="3556000"/>
          <p14:tracePt t="45514" x="6881813" y="3556000"/>
          <p14:tracePt t="45522" x="6865938" y="3548063"/>
          <p14:tracePt t="45530" x="6858000" y="3540125"/>
          <p14:tracePt t="45537" x="6834188" y="3532188"/>
          <p14:tracePt t="45547" x="6818313" y="3524250"/>
          <p14:tracePt t="45555" x="6802438" y="3516313"/>
          <p14:tracePt t="45563" x="6786563" y="3500438"/>
          <p14:tracePt t="45572" x="6770688" y="3492500"/>
          <p14:tracePt t="45579" x="6754813" y="3484563"/>
          <p14:tracePt t="45588" x="6738938" y="3468688"/>
          <p14:tracePt t="45593" x="6731000" y="3468688"/>
          <p14:tracePt t="45698" x="6723063" y="3460750"/>
          <p14:tracePt t="45706" x="6723063" y="3452813"/>
          <p14:tracePt t="45724" x="6715125" y="3444875"/>
          <p14:tracePt t="45731" x="6715125" y="3436938"/>
          <p14:tracePt t="45737" x="6707188" y="3429000"/>
          <p14:tracePt t="45745" x="6707188" y="3421063"/>
          <p14:tracePt t="45762" x="6707188" y="3413125"/>
          <p14:tracePt t="45785" x="6707188" y="3405188"/>
          <p14:tracePt t="45802" x="6707188" y="3397250"/>
          <p14:tracePt t="45826" x="6707188" y="3389313"/>
          <p14:tracePt t="45886" x="6715125" y="3389313"/>
          <p14:tracePt t="45892" x="6723063" y="3389313"/>
          <p14:tracePt t="45900" x="6731000" y="3389313"/>
          <p14:tracePt t="45906" x="6746875" y="3389313"/>
          <p14:tracePt t="45914" x="6754813" y="3389313"/>
          <p14:tracePt t="45922" x="6770688" y="3389313"/>
          <p14:tracePt t="45930" x="6778625" y="3389313"/>
          <p14:tracePt t="45938" x="6794500" y="3389313"/>
          <p14:tracePt t="45946" x="6810375" y="3389313"/>
          <p14:tracePt t="45954" x="6826250" y="3389313"/>
          <p14:tracePt t="45962" x="6842125" y="3389313"/>
          <p14:tracePt t="45969" x="6865938" y="3397250"/>
          <p14:tracePt t="45978" x="6881813" y="3397250"/>
          <p14:tracePt t="45986" x="6905625" y="3397250"/>
          <p14:tracePt t="45996" x="6945313" y="3405188"/>
          <p14:tracePt t="46004" x="6969125" y="3405188"/>
          <p14:tracePt t="46011" x="6992938" y="3405188"/>
          <p14:tracePt t="46019" x="7016750" y="3405188"/>
          <p14:tracePt t="46026" x="7042150" y="3413125"/>
          <p14:tracePt t="46036" x="7058025" y="3413125"/>
          <p14:tracePt t="46043" x="7081838" y="3421063"/>
          <p14:tracePt t="46050" x="7097713" y="3429000"/>
          <p14:tracePt t="46058" x="7121525" y="3429000"/>
          <p14:tracePt t="46065" x="7137400" y="3429000"/>
          <p14:tracePt t="46074" x="7161213" y="3429000"/>
          <p14:tracePt t="46082" x="7177088" y="3436938"/>
          <p14:tracePt t="46089" x="7200900" y="3436938"/>
          <p14:tracePt t="46103" x="7216775" y="3436938"/>
          <p14:tracePt t="46108" x="7232650" y="3436938"/>
          <p14:tracePt t="46115" x="7248525" y="3444875"/>
          <p14:tracePt t="46122" x="7256463" y="3444875"/>
          <p14:tracePt t="46131" x="7280275" y="3444875"/>
          <p14:tracePt t="46138" x="7304088" y="3452813"/>
          <p14:tracePt t="46145" x="7319963" y="3452813"/>
          <p14:tracePt t="46154" x="7335838" y="3452813"/>
          <p14:tracePt t="46164" x="7351713" y="3452813"/>
          <p14:tracePt t="46172" x="7367588" y="3452813"/>
          <p14:tracePt t="46179" x="7377113" y="3452813"/>
          <p14:tracePt t="46187" x="7400925" y="3452813"/>
          <p14:tracePt t="46194" x="7416800" y="3460750"/>
          <p14:tracePt t="46202" x="7424738" y="3460750"/>
          <p14:tracePt t="46210" x="7440613" y="3460750"/>
          <p14:tracePt t="46219" x="7456488" y="3468688"/>
          <p14:tracePt t="46227" x="7472363" y="3468688"/>
          <p14:tracePt t="46235" x="7504113" y="3468688"/>
          <p14:tracePt t="46244" x="7527925" y="3476625"/>
          <p14:tracePt t="46250" x="7543800" y="3476625"/>
          <p14:tracePt t="46258" x="7559675" y="3484563"/>
          <p14:tracePt t="46266" x="7575550" y="3484563"/>
          <p14:tracePt t="46274" x="7591425" y="3484563"/>
          <p14:tracePt t="46285" x="7607300" y="3492500"/>
          <p14:tracePt t="46290" x="7615238" y="3492500"/>
          <p14:tracePt t="46298" x="7623175" y="3492500"/>
          <p14:tracePt t="46306" x="7639050" y="3492500"/>
          <p14:tracePt t="46314" x="7646988" y="3500438"/>
          <p14:tracePt t="46330" x="7654925" y="3508375"/>
          <p14:tracePt t="46337" x="7662863" y="3508375"/>
          <p14:tracePt t="46345" x="7670800" y="3508375"/>
          <p14:tracePt t="46353" x="7678738" y="3516313"/>
          <p14:tracePt t="46362" x="7686675" y="3516313"/>
          <p14:tracePt t="46369" x="7686675" y="3524250"/>
          <p14:tracePt t="46380" x="7702550" y="3524250"/>
          <p14:tracePt t="46398" x="7710488" y="3532188"/>
          <p14:tracePt t="46406" x="7720013" y="3532188"/>
          <p14:tracePt t="46409" x="7727950" y="3548063"/>
          <p14:tracePt t="46418" x="7735888" y="3548063"/>
          <p14:tracePt t="46426" x="7751763" y="3556000"/>
          <p14:tracePt t="46435" x="7759700" y="3563938"/>
          <p14:tracePt t="46442" x="7775575" y="3571875"/>
          <p14:tracePt t="46451" x="7791450" y="3571875"/>
          <p14:tracePt t="46458" x="7799388" y="3571875"/>
          <p14:tracePt t="46465" x="7807325" y="3587750"/>
          <p14:tracePt t="46474" x="7823200" y="3587750"/>
          <p14:tracePt t="46490" x="7831138" y="3595688"/>
          <p14:tracePt t="46499" x="7839075" y="3595688"/>
          <p14:tracePt t="46506" x="7847013" y="3605213"/>
          <p14:tracePt t="46514" x="7854950" y="3605213"/>
          <p14:tracePt t="46521" x="7862888" y="3621088"/>
          <p14:tracePt t="46532" x="7886700" y="3621088"/>
          <p14:tracePt t="46540" x="7902575" y="3629025"/>
          <p14:tracePt t="46547" x="7910513" y="3636963"/>
          <p14:tracePt t="46555" x="7926388" y="3644900"/>
          <p14:tracePt t="46564" x="7934325" y="3644900"/>
          <p14:tracePt t="46571" x="7942263" y="3644900"/>
          <p14:tracePt t="46578" x="7958138" y="3652838"/>
          <p14:tracePt t="46587" x="7966075" y="3660775"/>
          <p14:tracePt t="46593" x="7974013" y="3660775"/>
          <p14:tracePt t="46602" x="7981950" y="3660775"/>
          <p14:tracePt t="46609" x="7981950" y="3668713"/>
          <p14:tracePt t="46626" x="7997825" y="3668713"/>
          <p14:tracePt t="46651" x="7997825" y="3676650"/>
          <p14:tracePt t="46666" x="8005763" y="3676650"/>
          <p14:tracePt t="46681" x="8013700" y="3684588"/>
          <p14:tracePt t="46689" x="8021638" y="3692525"/>
          <p14:tracePt t="46706" x="8029575" y="3692525"/>
          <p14:tracePt t="46713" x="8029575" y="3700463"/>
          <p14:tracePt t="46722" x="8037513" y="3700463"/>
          <p14:tracePt t="46730" x="8045450" y="3700463"/>
          <p14:tracePt t="46753" x="8053388" y="3708400"/>
          <p14:tracePt t="46769" x="8062913" y="3716338"/>
          <p14:tracePt t="46777" x="8070850" y="3716338"/>
          <p14:tracePt t="46794" x="8086725" y="3724275"/>
          <p14:tracePt t="46874" x="8094663" y="3732213"/>
          <p14:tracePt t="47148" x="8078788" y="3732213"/>
          <p14:tracePt t="47169" x="8070850" y="3724275"/>
          <p14:tracePt t="47177" x="8062913" y="3724275"/>
          <p14:tracePt t="47186" x="8053388" y="3724275"/>
          <p14:tracePt t="47194" x="8045450" y="3724275"/>
          <p14:tracePt t="47202" x="8037513" y="3716338"/>
          <p14:tracePt t="47210" x="8021638" y="3708400"/>
          <p14:tracePt t="47219" x="8005763" y="3708400"/>
          <p14:tracePt t="47225" x="7997825" y="3700463"/>
          <p14:tracePt t="47235" x="7974013" y="3692525"/>
          <p14:tracePt t="47242" x="7966075" y="3684588"/>
          <p14:tracePt t="47251" x="7950200" y="3684588"/>
          <p14:tracePt t="47258" x="7942263" y="3684588"/>
          <p14:tracePt t="47266" x="7926388" y="3684588"/>
          <p14:tracePt t="47274" x="7918450" y="3684588"/>
          <p14:tracePt t="47290" x="7910513" y="3676650"/>
          <p14:tracePt t="47298" x="7902575" y="3676650"/>
          <p14:tracePt t="47313" x="7894638" y="3668713"/>
          <p14:tracePt t="47321" x="7886700" y="3668713"/>
          <p14:tracePt t="47330" x="7870825" y="3668713"/>
          <p14:tracePt t="47338" x="7854950" y="3660775"/>
          <p14:tracePt t="47345" x="7831138" y="3644900"/>
          <p14:tracePt t="47353" x="7807325" y="3644900"/>
          <p14:tracePt t="47362" x="7783513" y="3636963"/>
          <p14:tracePt t="47370" x="7759700" y="3629025"/>
          <p14:tracePt t="47377" x="7727950" y="3621088"/>
          <p14:tracePt t="47385" x="7710488" y="3621088"/>
          <p14:tracePt t="47394" x="7694613" y="3621088"/>
          <p14:tracePt t="47402" x="7686675" y="3613150"/>
          <p14:tracePt t="47409" x="7670800" y="3613150"/>
          <p14:tracePt t="47419" x="7654925" y="3613150"/>
          <p14:tracePt t="47435" x="7639050" y="3605213"/>
          <p14:tracePt t="47442" x="7631113" y="3605213"/>
          <p14:tracePt t="47452" x="7623175" y="3605213"/>
          <p14:tracePt t="47457" x="7615238" y="3605213"/>
          <p14:tracePt t="47465" x="7599363" y="3605213"/>
          <p14:tracePt t="47474" x="7583488" y="3605213"/>
          <p14:tracePt t="47482" x="7567613" y="3595688"/>
          <p14:tracePt t="47489" x="7543800" y="3587750"/>
          <p14:tracePt t="47499" x="7512050" y="3579813"/>
          <p14:tracePt t="47505" x="7488238" y="3579813"/>
          <p14:tracePt t="47516" x="7464425" y="3579813"/>
          <p14:tracePt t="47521" x="7440613" y="3571875"/>
          <p14:tracePt t="47530" x="7408863" y="3571875"/>
          <p14:tracePt t="47538" x="7392988" y="3571875"/>
          <p14:tracePt t="47546" x="7367588" y="3571875"/>
          <p14:tracePt t="47553" x="7351713" y="3563938"/>
          <p14:tracePt t="47562" x="7343775" y="3563938"/>
          <p14:tracePt t="47569" x="7335838" y="3563938"/>
          <p14:tracePt t="47586" x="7327900" y="3556000"/>
          <p14:tracePt t="47604" x="7319963" y="3556000"/>
          <p14:tracePt t="47619" x="7304088" y="3556000"/>
          <p14:tracePt t="47625" x="7296150" y="3556000"/>
          <p14:tracePt t="47635" x="7296150" y="3548063"/>
          <p14:tracePt t="47641" x="7280275" y="3548063"/>
          <p14:tracePt t="47651" x="7264400" y="3540125"/>
          <p14:tracePt t="47658" x="7256463" y="3540125"/>
          <p14:tracePt t="47665" x="7248525" y="3540125"/>
          <p14:tracePt t="47674" x="7224713" y="3540125"/>
          <p14:tracePt t="47682" x="7216775" y="3540125"/>
          <p14:tracePt t="47689" x="7200900" y="3532188"/>
          <p14:tracePt t="47699" x="7192963" y="3532188"/>
          <p14:tracePt t="47706" x="7177088" y="3524250"/>
          <p14:tracePt t="47714" x="7169150" y="3524250"/>
          <p14:tracePt t="47721" x="7161213" y="3524250"/>
          <p14:tracePt t="47729" x="7153275" y="3524250"/>
          <p14:tracePt t="47746" x="7145338" y="3516313"/>
          <p14:tracePt t="47753" x="7137400" y="3516313"/>
          <p14:tracePt t="47762" x="7129463" y="3516313"/>
          <p14:tracePt t="47769" x="7121525" y="3516313"/>
          <p14:tracePt t="47777" x="7113588" y="3508375"/>
          <p14:tracePt t="47785" x="7097713" y="3508375"/>
          <p14:tracePt t="47793" x="7081838" y="3500438"/>
          <p14:tracePt t="47802" x="7073900" y="3500438"/>
          <p14:tracePt t="47810" x="7058025" y="3492500"/>
          <p14:tracePt t="47818" x="7042150" y="3492500"/>
          <p14:tracePt t="47826" x="7034213" y="3492500"/>
          <p14:tracePt t="47835" x="7024688" y="3492500"/>
          <p14:tracePt t="47852" x="7008813" y="3484563"/>
          <p14:tracePt t="47866" x="7000875" y="3476625"/>
          <p14:tracePt t="47890" x="6985000" y="3476625"/>
          <p14:tracePt t="47924" x="6977063" y="3468688"/>
          <p14:tracePt t="47940" x="6969125" y="3468688"/>
          <p14:tracePt t="47947" x="6961188" y="3460750"/>
          <p14:tracePt t="47956" x="6953250" y="3452813"/>
          <p14:tracePt t="47962" x="6945313" y="3452813"/>
          <p14:tracePt t="47970" x="6937375" y="3444875"/>
          <p14:tracePt t="47980" x="6921500" y="3444875"/>
          <p14:tracePt t="47994" x="6913563" y="3436938"/>
          <p14:tracePt t="48058" x="6905625" y="3429000"/>
          <p14:tracePt t="48090" x="6897688" y="3421063"/>
          <p14:tracePt t="48106" x="6889750" y="3421063"/>
          <p14:tracePt t="48123" x="6881813" y="3413125"/>
          <p14:tracePt t="48138" x="6865938" y="3405188"/>
          <p14:tracePt t="48159" x="6858000" y="3405188"/>
          <p14:tracePt t="48476" x="6865938" y="3405188"/>
          <p14:tracePt t="48490" x="6873875" y="3405188"/>
          <p14:tracePt t="48506" x="6889750" y="3405188"/>
          <p14:tracePt t="48522" x="6897688" y="3405188"/>
          <p14:tracePt t="48530" x="6905625" y="3405188"/>
          <p14:tracePt t="48538" x="6913563" y="3405188"/>
          <p14:tracePt t="48546" x="6929438" y="3405188"/>
          <p14:tracePt t="48554" x="6937375" y="3405188"/>
          <p14:tracePt t="48562" x="6945313" y="3405188"/>
          <p14:tracePt t="48570" x="6961188" y="3413125"/>
          <p14:tracePt t="48577" x="6977063" y="3413125"/>
          <p14:tracePt t="48586" x="7000875" y="3413125"/>
          <p14:tracePt t="48593" x="7016750" y="3413125"/>
          <p14:tracePt t="48603" x="7042150" y="3413125"/>
          <p14:tracePt t="48609" x="7065963" y="3413125"/>
          <p14:tracePt t="48619" x="7081838" y="3421063"/>
          <p14:tracePt t="48626" x="7105650" y="3421063"/>
          <p14:tracePt t="48635" x="7113588" y="3421063"/>
          <p14:tracePt t="48641" x="7129463" y="3429000"/>
          <p14:tracePt t="48651" x="7153275" y="3429000"/>
          <p14:tracePt t="48657" x="7161213" y="3429000"/>
          <p14:tracePt t="48665" x="7177088" y="3429000"/>
          <p14:tracePt t="48673" x="7185025" y="3436938"/>
          <p14:tracePt t="48682" x="7200900" y="3436938"/>
          <p14:tracePt t="48689" x="7208838" y="3436938"/>
          <p14:tracePt t="48698" x="7216775" y="3436938"/>
          <p14:tracePt t="48706" x="7232650" y="3436938"/>
          <p14:tracePt t="48713" x="7248525" y="3444875"/>
          <p14:tracePt t="48722" x="7256463" y="3452813"/>
          <p14:tracePt t="48730" x="7272338" y="3452813"/>
          <p14:tracePt t="48738" x="7296150" y="3460750"/>
          <p14:tracePt t="48745" x="7319963" y="3476625"/>
          <p14:tracePt t="48753" x="7343775" y="3476625"/>
          <p14:tracePt t="48761" x="7359650" y="3484563"/>
          <p14:tracePt t="48770" x="7385050" y="3484563"/>
          <p14:tracePt t="48777" x="7400925" y="3492500"/>
          <p14:tracePt t="48786" x="7416800" y="3500438"/>
          <p14:tracePt t="48793" x="7432675" y="3500438"/>
          <p14:tracePt t="48803" x="7448550" y="3516313"/>
          <p14:tracePt t="48810" x="7464425" y="3516313"/>
          <p14:tracePt t="48819" x="7472363" y="3516313"/>
          <p14:tracePt t="48825" x="7488238" y="3516313"/>
          <p14:tracePt t="48835" x="7496175" y="3524250"/>
          <p14:tracePt t="48847" x="7504113" y="3524250"/>
          <p14:tracePt t="48853" x="7512050" y="3532188"/>
          <p14:tracePt t="48858" x="7519988" y="3532188"/>
          <p14:tracePt t="48865" x="7535863" y="3540125"/>
          <p14:tracePt t="48874" x="7551738" y="3548063"/>
          <p14:tracePt t="48883" x="7559675" y="3556000"/>
          <p14:tracePt t="48890" x="7567613" y="3556000"/>
          <p14:tracePt t="48898" x="7583488" y="3556000"/>
          <p14:tracePt t="48906" x="7583488" y="3563938"/>
          <p14:tracePt t="48919" x="7599363" y="3563938"/>
          <p14:tracePt t="48925" x="7607300" y="3563938"/>
          <p14:tracePt t="48932" x="7615238" y="3571875"/>
          <p14:tracePt t="48938" x="7623175" y="3571875"/>
          <p14:tracePt t="48954" x="7639050" y="3579813"/>
          <p14:tracePt t="48969" x="7654925" y="3587750"/>
          <p14:tracePt t="48978" x="7662863" y="3587750"/>
          <p14:tracePt t="48986" x="7678738" y="3587750"/>
          <p14:tracePt t="48994" x="7686675" y="3595688"/>
          <p14:tracePt t="49002" x="7702550" y="3605213"/>
          <p14:tracePt t="49010" x="7710488" y="3605213"/>
          <p14:tracePt t="49019" x="7727950" y="3605213"/>
          <p14:tracePt t="49026" x="7735888" y="3613150"/>
          <p14:tracePt t="49035" x="7743825" y="3621088"/>
          <p14:tracePt t="49053" x="7751763" y="3621088"/>
          <p14:tracePt t="49090" x="7759700" y="3621088"/>
          <p14:tracePt t="49147" x="7767638" y="3629025"/>
          <p14:tracePt t="49161" x="7775575" y="3629025"/>
          <p14:tracePt t="49169" x="7783513" y="3636963"/>
          <p14:tracePt t="49178" x="7791450" y="3636963"/>
          <p14:tracePt t="49186" x="7799388" y="3644900"/>
          <p14:tracePt t="49194" x="7807325" y="3644900"/>
          <p14:tracePt t="49210" x="7815263" y="3644900"/>
          <p14:tracePt t="49219" x="7823200" y="3652838"/>
          <p14:tracePt t="49235" x="7831138" y="3652838"/>
          <p14:tracePt t="49250" x="7847013" y="3660775"/>
          <p14:tracePt t="49265" x="7847013" y="3668713"/>
          <p14:tracePt t="49274" x="7854950" y="3668713"/>
          <p14:tracePt t="49314" x="7862888" y="3668713"/>
          <p14:tracePt t="49372" x="7870825" y="3676650"/>
          <p14:tracePt t="49386" x="7878763" y="3676650"/>
          <p14:tracePt t="49410" x="7886700" y="3684588"/>
          <p14:tracePt t="55596" x="7878763" y="3684588"/>
          <p14:tracePt t="55619" x="7878763" y="3676650"/>
          <p14:tracePt t="55628" x="7862888" y="3676650"/>
          <p14:tracePt t="55636" x="7862888" y="3668713"/>
          <p14:tracePt t="55642" x="7854950" y="3668713"/>
          <p14:tracePt t="55652" x="7839075" y="3660775"/>
          <p14:tracePt t="55659" x="7831138" y="3652838"/>
          <p14:tracePt t="55666" x="7815263" y="3644900"/>
          <p14:tracePt t="55674" x="7783513" y="3629025"/>
          <p14:tracePt t="55682" x="7759700" y="3621088"/>
          <p14:tracePt t="55690" x="7727950" y="3613150"/>
          <p14:tracePt t="55700" x="7686675" y="3595688"/>
          <p14:tracePt t="55708" x="7646988" y="3579813"/>
          <p14:tracePt t="55722" x="7599363" y="3571875"/>
          <p14:tracePt t="55727" x="7551738" y="3556000"/>
          <p14:tracePt t="55731" x="7504113" y="3540125"/>
          <p14:tracePt t="55737" x="7464425" y="3532188"/>
          <p14:tracePt t="55745" x="7408863" y="3516313"/>
          <p14:tracePt t="55753" x="7351713" y="3500438"/>
          <p14:tracePt t="55762" x="7280275" y="3484563"/>
          <p14:tracePt t="55769" x="7216775" y="3468688"/>
          <p14:tracePt t="55777" x="7153275" y="3452813"/>
          <p14:tracePt t="55786" x="7089775" y="3436938"/>
          <p14:tracePt t="55794" x="7008813" y="3413125"/>
          <p14:tracePt t="55803" x="6921500" y="3389313"/>
          <p14:tracePt t="55810" x="6834188" y="3365500"/>
          <p14:tracePt t="55819" x="6746875" y="3341688"/>
          <p14:tracePt t="55825" x="6657975" y="3302000"/>
          <p14:tracePt t="55835" x="6562725" y="3278188"/>
          <p14:tracePt t="55848" x="6467475" y="3252788"/>
          <p14:tracePt t="55854" x="6364288" y="3213100"/>
          <p14:tracePt t="55859" x="6259513" y="3181350"/>
          <p14:tracePt t="55866" x="6140450" y="3141663"/>
          <p14:tracePt t="55874" x="6029325" y="3101975"/>
          <p14:tracePt t="55882" x="5916613" y="3070225"/>
          <p14:tracePt t="55890" x="5797550" y="3014663"/>
          <p14:tracePt t="55899" x="5670550" y="2974975"/>
          <p14:tracePt t="55908" x="5518150" y="2935288"/>
          <p14:tracePt t="55919" x="5399088" y="2886075"/>
          <p14:tracePt t="55924" x="5286375" y="2846388"/>
          <p14:tracePt t="55930" x="5151438" y="2790825"/>
          <p14:tracePt t="55939" x="5032375" y="2743200"/>
          <p14:tracePt t="55945" x="4895850" y="2695575"/>
          <p14:tracePt t="55953" x="4792663" y="2647950"/>
          <p14:tracePt t="55962" x="4665663" y="2584450"/>
          <p14:tracePt t="55969" x="4545013" y="2535238"/>
          <p14:tracePt t="55978" x="4441825" y="2479675"/>
          <p14:tracePt t="55986" x="4346575" y="2432050"/>
          <p14:tracePt t="55993" x="4241800" y="2392363"/>
          <p14:tracePt t="56002" x="4146550" y="2344738"/>
          <p14:tracePt t="56009" x="4067175" y="2312988"/>
          <p14:tracePt t="56019" x="3979863" y="2265363"/>
          <p14:tracePt t="56026" x="3890963" y="2224088"/>
          <p14:tracePt t="56035" x="3795713" y="2176463"/>
          <p14:tracePt t="56045" x="3708400" y="2136775"/>
          <p14:tracePt t="56052" x="3605213" y="2089150"/>
          <p14:tracePt t="56059" x="3516313" y="2041525"/>
          <p14:tracePt t="56065" x="3429000" y="1993900"/>
          <p14:tracePt t="56074" x="3341688" y="1946275"/>
          <p14:tracePt t="56082" x="3262313" y="1898650"/>
          <p14:tracePt t="56091" x="3173413" y="1841500"/>
          <p14:tracePt t="56102" x="3086100" y="1785938"/>
          <p14:tracePt t="56108" x="3006725" y="1738313"/>
          <p14:tracePt t="56116" x="2927350" y="1682750"/>
          <p14:tracePt t="56124" x="2822575" y="1627188"/>
          <p14:tracePt t="56130" x="2735263" y="1579563"/>
          <p14:tracePt t="56138" x="2632075" y="1530350"/>
          <p14:tracePt t="56146" x="2527300" y="1466850"/>
          <p14:tracePt t="56154" x="2384425" y="1403350"/>
          <p14:tracePt t="56164" x="2241550" y="1323975"/>
          <p14:tracePt t="56171" x="2097088" y="1260475"/>
          <p14:tracePt t="56179" x="1962150" y="1195388"/>
          <p14:tracePt t="56186" x="1793875" y="1123950"/>
          <p14:tracePt t="56194" x="1674813" y="1052513"/>
          <p14:tracePt t="56202" x="1547813" y="989013"/>
          <p14:tracePt t="56210" x="1427163" y="933450"/>
          <p14:tracePt t="56219" x="1300163" y="869950"/>
          <p14:tracePt t="56226" x="1195388" y="812800"/>
          <p14:tracePt t="56236" x="1092200" y="741363"/>
          <p14:tracePt t="56244" x="989013" y="685800"/>
          <p14:tracePt t="56252" x="885825" y="630238"/>
          <p14:tracePt t="56260" x="788988" y="590550"/>
          <p14:tracePt t="56266" x="693738" y="527050"/>
          <p14:tracePt t="56273" x="606425" y="477838"/>
          <p14:tracePt t="56283" x="519113" y="422275"/>
          <p14:tracePt t="56290" x="422275" y="382588"/>
          <p14:tracePt t="56299" x="319088" y="327025"/>
          <p14:tracePt t="56306" x="223838" y="279400"/>
          <p14:tracePt t="56319" x="103188" y="22383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Probability of Mother-to-Child Transmission</a:t>
            </a:r>
            <a:endParaRPr lang="en-US" dirty="0"/>
          </a:p>
        </p:txBody>
      </p:sp>
      <p:graphicFrame>
        <p:nvGraphicFramePr>
          <p:cNvPr id="5" name="Chart 4"/>
          <p:cNvGraphicFramePr/>
          <p:nvPr>
            <p:extLst>
              <p:ext uri="{D42A27DB-BD31-4B8C-83A1-F6EECF244321}">
                <p14:modId xmlns:p14="http://schemas.microsoft.com/office/powerpoint/2010/main" val="4263347424"/>
              </p:ext>
            </p:extLst>
          </p:nvPr>
        </p:nvGraphicFramePr>
        <p:xfrm>
          <a:off x="895028" y="1143000"/>
          <a:ext cx="8568952"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327076" y="6021288"/>
            <a:ext cx="7416824" cy="523220"/>
          </a:xfrm>
          <a:prstGeom prst="rect">
            <a:avLst/>
          </a:prstGeom>
          <a:noFill/>
        </p:spPr>
        <p:txBody>
          <a:bodyPr wrap="square">
            <a:spAutoFit/>
          </a:bodyPr>
          <a:lstStyle/>
          <a:p>
            <a:pPr>
              <a:defRPr/>
            </a:pPr>
            <a:r>
              <a:rPr lang="en-US" sz="1400" dirty="0">
                <a:latin typeface="Arial" charset="0"/>
              </a:rPr>
              <a:t>Stover J, Glaubius R, Mofenson K, et al. Updates to the Spectrum/AIM model for estimating key HIV indicators at national and subnational levels. AIDS 2019, 33 (Suppl 3):S227-S234.</a:t>
            </a:r>
            <a:endParaRPr lang="en-US" dirty="0">
              <a:latin typeface="Arial" charset="0"/>
            </a:endParaRPr>
          </a:p>
        </p:txBody>
      </p:sp>
      <p:pic>
        <p:nvPicPr>
          <p:cNvPr id="4" name="Audio 3">
            <a:hlinkClick r:id="" action="ppaction://media"/>
            <a:extLst>
              <a:ext uri="{FF2B5EF4-FFF2-40B4-BE49-F238E27FC236}">
                <a16:creationId xmlns:a16="http://schemas.microsoft.com/office/drawing/2014/main" id="{F2F2793D-2092-4D94-B181-8466783F6A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3603926507"/>
      </p:ext>
    </p:extLst>
  </p:cSld>
  <p:clrMapOvr>
    <a:masterClrMapping/>
  </p:clrMapOvr>
  <mc:AlternateContent xmlns:mc="http://schemas.openxmlformats.org/markup-compatibility/2006" xmlns:p14="http://schemas.microsoft.com/office/powerpoint/2010/main">
    <mc:Choice Requires="p14">
      <p:transition spd="slow" p14:dur="2000" advTm="97423"/>
    </mc:Choice>
    <mc:Fallback xmlns="">
      <p:transition spd="slow" advTm="97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440" x="150813" y="127000"/>
          <p14:tracePt t="10445" x="150813" y="158750"/>
          <p14:tracePt t="10454" x="150813" y="200025"/>
          <p14:tracePt t="10462" x="150813" y="247650"/>
          <p14:tracePt t="10471" x="150813" y="303213"/>
          <p14:tracePt t="10478" x="150813" y="342900"/>
          <p14:tracePt t="10488" x="150813" y="398463"/>
          <p14:tracePt t="10494" x="150813" y="454025"/>
          <p14:tracePt t="10502" x="150813" y="519113"/>
          <p14:tracePt t="10510" x="150813" y="582613"/>
          <p14:tracePt t="10518" x="150813" y="638175"/>
          <p14:tracePt t="10526" x="150813" y="701675"/>
          <p14:tracePt t="10534" x="158750" y="757238"/>
          <p14:tracePt t="10542" x="158750" y="804863"/>
          <p14:tracePt t="10550" x="158750" y="862013"/>
          <p14:tracePt t="10560" x="166688" y="917575"/>
          <p14:tracePt t="10569" x="166688" y="973138"/>
          <p14:tracePt t="10579" x="176213" y="1012825"/>
          <p14:tracePt t="10584" x="176213" y="1068388"/>
          <p14:tracePt t="10595" x="176213" y="1116013"/>
          <p14:tracePt t="10598" x="176213" y="1163638"/>
          <p14:tracePt t="10608" x="176213" y="1220788"/>
          <p14:tracePt t="10614" x="176213" y="1276350"/>
          <p14:tracePt t="10624" x="176213" y="1316038"/>
          <p14:tracePt t="10630" x="176213" y="1363663"/>
          <p14:tracePt t="10640" x="176213" y="1403350"/>
          <p14:tracePt t="10646" x="184150" y="1450975"/>
          <p14:tracePt t="10655" x="184150" y="1490663"/>
          <p14:tracePt t="10662" x="192088" y="1538288"/>
          <p14:tracePt t="10672" x="200025" y="1563688"/>
          <p14:tracePt t="10678" x="223838" y="1611313"/>
          <p14:tracePt t="10688" x="247650" y="1643063"/>
          <p14:tracePt t="10694" x="271463" y="1682750"/>
          <p14:tracePt t="10702" x="303213" y="1714500"/>
          <p14:tracePt t="10710" x="342900" y="1730375"/>
          <p14:tracePt t="10718" x="374650" y="1730375"/>
          <p14:tracePt t="10726" x="422275" y="1738313"/>
          <p14:tracePt t="10733" x="454025" y="1738313"/>
          <p14:tracePt t="10742" x="477838" y="1738313"/>
          <p14:tracePt t="10750" x="485775" y="1730375"/>
          <p14:tracePt t="10759" x="485775" y="1722438"/>
          <p14:tracePt t="10766" x="485775" y="1714500"/>
          <p14:tracePt t="10977" x="485775" y="1722438"/>
          <p14:tracePt t="11129" x="485775" y="1746250"/>
          <p14:tracePt t="11142" x="485775" y="1754188"/>
          <p14:tracePt t="11150" x="485775" y="1770063"/>
          <p14:tracePt t="11158" x="493713" y="1778000"/>
          <p14:tracePt t="11166" x="493713" y="1793875"/>
          <p14:tracePt t="11174" x="493713" y="1801813"/>
          <p14:tracePt t="11182" x="493713" y="1817688"/>
          <p14:tracePt t="11191" x="493713" y="1825625"/>
          <p14:tracePt t="11198" x="493713" y="1841500"/>
          <p14:tracePt t="11207" x="493713" y="1857375"/>
          <p14:tracePt t="11214" x="485775" y="1873250"/>
          <p14:tracePt t="11227" x="485775" y="1881188"/>
          <p14:tracePt t="11232" x="477838" y="1890713"/>
          <p14:tracePt t="11241" x="477838" y="1898650"/>
          <p14:tracePt t="11255" x="477838" y="1914525"/>
          <p14:tracePt t="11272" x="469900" y="1930400"/>
          <p14:tracePt t="17126" x="477838" y="1946275"/>
          <p14:tracePt t="17134" x="493713" y="1970088"/>
          <p14:tracePt t="17142" x="493713" y="1993900"/>
          <p14:tracePt t="17151" x="519113" y="2009775"/>
          <p14:tracePt t="17158" x="519113" y="2041525"/>
          <p14:tracePt t="17167" x="534988" y="2057400"/>
          <p14:tracePt t="17174" x="542925" y="2081213"/>
          <p14:tracePt t="17182" x="542925" y="2089150"/>
          <p14:tracePt t="17191" x="542925" y="2097088"/>
          <p14:tracePt t="17376" x="542925" y="2105025"/>
          <p14:tracePt t="17382" x="542925" y="2112963"/>
          <p14:tracePt t="17390" x="542925" y="2120900"/>
          <p14:tracePt t="17399" x="542925" y="2128838"/>
          <p14:tracePt t="17414" x="550863" y="2136775"/>
          <p14:tracePt t="17424" x="574675" y="2160588"/>
          <p14:tracePt t="17431" x="598488" y="2192338"/>
          <p14:tracePt t="17440" x="638175" y="2241550"/>
          <p14:tracePt t="17446" x="677863" y="2289175"/>
          <p14:tracePt t="17455" x="733425" y="2344738"/>
          <p14:tracePt t="17461" x="781050" y="2392363"/>
          <p14:tracePt t="17471" x="828675" y="2439988"/>
          <p14:tracePt t="17478" x="869950" y="2479675"/>
          <p14:tracePt t="17488" x="917575" y="2527300"/>
          <p14:tracePt t="17494" x="957263" y="2566988"/>
          <p14:tracePt t="17502" x="1004888" y="2616200"/>
          <p14:tracePt t="17510" x="1044575" y="2663825"/>
          <p14:tracePt t="17518" x="1100138" y="2719388"/>
          <p14:tracePt t="17527" x="1139825" y="2774950"/>
          <p14:tracePt t="17534" x="1179513" y="2830513"/>
          <p14:tracePt t="17542" x="1212850" y="2878138"/>
          <p14:tracePt t="17550" x="1236663" y="2909888"/>
          <p14:tracePt t="17558" x="1260475" y="2943225"/>
          <p14:tracePt t="17566" x="1268413" y="2974975"/>
          <p14:tracePt t="17575" x="1284288" y="2990850"/>
          <p14:tracePt t="17582" x="1284288" y="3014663"/>
          <p14:tracePt t="17591" x="1292225" y="3030538"/>
          <p14:tracePt t="17598" x="1300163" y="3046413"/>
          <p14:tracePt t="17608" x="1308100" y="3062288"/>
          <p14:tracePt t="17616" x="1308100" y="3078163"/>
          <p14:tracePt t="17628" x="1308100" y="3086100"/>
          <p14:tracePt t="17641" x="1316038" y="3101975"/>
          <p14:tracePt t="17656" x="1316038" y="3109913"/>
          <p14:tracePt t="17672" x="1323975" y="3117850"/>
          <p14:tracePt t="17689" x="1323975" y="3125788"/>
          <p14:tracePt t="17759" x="1339850" y="3125788"/>
          <p14:tracePt t="17808" x="1347788" y="3125788"/>
          <p14:tracePt t="17857" x="1363663" y="3125788"/>
          <p14:tracePt t="17864" x="1371600" y="3117850"/>
          <p14:tracePt t="17887" x="1371600" y="3109913"/>
          <p14:tracePt t="17919" x="1379538" y="3109913"/>
          <p14:tracePt t="18024" x="1387475" y="3117850"/>
          <p14:tracePt t="18040" x="1395413" y="3125788"/>
          <p14:tracePt t="18055" x="1403350" y="3133725"/>
          <p14:tracePt t="18062" x="1411288" y="3141663"/>
          <p14:tracePt t="18081" x="1427163" y="3149600"/>
          <p14:tracePt t="18090" x="1443038" y="3165475"/>
          <p14:tracePt t="18097" x="1450975" y="3165475"/>
          <p14:tracePt t="18103" x="1466850" y="3181350"/>
          <p14:tracePt t="18111" x="1490663" y="3189288"/>
          <p14:tracePt t="18119" x="1506538" y="3213100"/>
          <p14:tracePt t="18126" x="1530350" y="3236913"/>
          <p14:tracePt t="18134" x="1547813" y="3278188"/>
          <p14:tracePt t="18142" x="1579563" y="3309938"/>
          <p14:tracePt t="18150" x="1611313" y="3373438"/>
          <p14:tracePt t="18158" x="1658938" y="3421063"/>
          <p14:tracePt t="18166" x="1690688" y="3484563"/>
          <p14:tracePt t="18175" x="1722438" y="3556000"/>
          <p14:tracePt t="18182" x="1762125" y="3605213"/>
          <p14:tracePt t="18192" x="1793875" y="3652838"/>
          <p14:tracePt t="18198" x="1817688" y="3676650"/>
          <p14:tracePt t="18209" x="1841500" y="3700463"/>
          <p14:tracePt t="18214" x="1865313" y="3716338"/>
          <p14:tracePt t="18224" x="1890713" y="3724275"/>
          <p14:tracePt t="18240" x="1898650" y="3724275"/>
          <p14:tracePt t="18327" x="1898650" y="3732213"/>
          <p14:tracePt t="18475" x="1898650" y="3740150"/>
          <p14:tracePt t="18489" x="1898650" y="3748088"/>
          <p14:tracePt t="18494" x="1898650" y="3763963"/>
          <p14:tracePt t="18503" x="1914525" y="3795713"/>
          <p14:tracePt t="18510" x="1922463" y="3819525"/>
          <p14:tracePt t="18518" x="1938338" y="3843338"/>
          <p14:tracePt t="18526" x="1962150" y="3914775"/>
          <p14:tracePt t="18534" x="1993900" y="3995738"/>
          <p14:tracePt t="18542" x="2025650" y="4059238"/>
          <p14:tracePt t="18550" x="2065338" y="4114800"/>
          <p14:tracePt t="18558" x="2089150" y="4178300"/>
          <p14:tracePt t="18566" x="2120900" y="4233863"/>
          <p14:tracePt t="18575" x="2152650" y="4291013"/>
          <p14:tracePt t="18582" x="2184400" y="4338638"/>
          <p14:tracePt t="18591" x="2216150" y="4394200"/>
          <p14:tracePt t="18598" x="2233613" y="4410075"/>
          <p14:tracePt t="18608" x="2265363" y="4449763"/>
          <p14:tracePt t="18616" x="2305050" y="4489450"/>
          <p14:tracePt t="18627" x="2336800" y="4529138"/>
          <p14:tracePt t="18632" x="2376488" y="4568825"/>
          <p14:tracePt t="18639" x="2408238" y="4608513"/>
          <p14:tracePt t="18646" x="2424113" y="4633913"/>
          <p14:tracePt t="18654" x="2455863" y="4665663"/>
          <p14:tracePt t="18662" x="2487613" y="4689475"/>
          <p14:tracePt t="18671" x="2511425" y="4713288"/>
          <p14:tracePt t="18678" x="2543175" y="4745038"/>
          <p14:tracePt t="18694" x="2584450" y="4768850"/>
          <p14:tracePt t="18698" x="2608263" y="4800600"/>
          <p14:tracePt t="18703" x="2640013" y="4824413"/>
          <p14:tracePt t="18710" x="2671763" y="4848225"/>
          <p14:tracePt t="18718" x="2711450" y="4872038"/>
          <p14:tracePt t="18726" x="2743200" y="4895850"/>
          <p14:tracePt t="18734" x="2774950" y="4927600"/>
          <p14:tracePt t="18742" x="2814638" y="4951413"/>
          <p14:tracePt t="18750" x="2846388" y="4967288"/>
          <p14:tracePt t="18758" x="2870200" y="5000625"/>
          <p14:tracePt t="18766" x="2901950" y="5016500"/>
          <p14:tracePt t="18775" x="2919413" y="5040313"/>
          <p14:tracePt t="18782" x="2943225" y="5056188"/>
          <p14:tracePt t="18791" x="2967038" y="5080000"/>
          <p14:tracePt t="18798" x="2990850" y="5095875"/>
          <p14:tracePt t="18808" x="3006725" y="5111750"/>
          <p14:tracePt t="18814" x="3022600" y="5135563"/>
          <p14:tracePt t="18824" x="3046413" y="5151438"/>
          <p14:tracePt t="18830" x="3070225" y="5167313"/>
          <p14:tracePt t="18840" x="3094038" y="5175250"/>
          <p14:tracePt t="18846" x="3109913" y="5199063"/>
          <p14:tracePt t="18854" x="3133725" y="5199063"/>
          <p14:tracePt t="18862" x="3149600" y="5214938"/>
          <p14:tracePt t="18871" x="3173413" y="5222875"/>
          <p14:tracePt t="18878" x="3197225" y="5230813"/>
          <p14:tracePt t="18895" x="3236913" y="5246688"/>
          <p14:tracePt t="18908" x="3252788" y="5254625"/>
          <p14:tracePt t="18912" x="3278188" y="5262563"/>
          <p14:tracePt t="18918" x="3302000" y="5270500"/>
          <p14:tracePt t="18926" x="3325813" y="5270500"/>
          <p14:tracePt t="18934" x="3349625" y="5278438"/>
          <p14:tracePt t="18942" x="3373438" y="5278438"/>
          <p14:tracePt t="18950" x="3389313" y="5278438"/>
          <p14:tracePt t="18958" x="3405188" y="5278438"/>
          <p14:tracePt t="18969" x="3429000" y="5286375"/>
          <p14:tracePt t="18977" x="3444875" y="5286375"/>
          <p14:tracePt t="18983" x="3468688" y="5286375"/>
          <p14:tracePt t="18991" x="3492500" y="5286375"/>
          <p14:tracePt t="18998" x="3508375" y="5286375"/>
          <p14:tracePt t="19008" x="3532188" y="5286375"/>
          <p14:tracePt t="19014" x="3548063" y="5286375"/>
          <p14:tracePt t="19024" x="3571875" y="5286375"/>
          <p14:tracePt t="19030" x="3587750" y="5286375"/>
          <p14:tracePt t="19040" x="3605213" y="5286375"/>
          <p14:tracePt t="19046" x="3613150" y="5286375"/>
          <p14:tracePt t="19055" x="3629025" y="5278438"/>
          <p14:tracePt t="19062" x="3629025" y="5270500"/>
          <p14:tracePt t="19078" x="3636963" y="5270500"/>
          <p14:tracePt t="19118" x="3636963" y="5262563"/>
          <p14:tracePt t="19321" x="3636963" y="5254625"/>
          <p14:tracePt t="19374" x="3621088" y="5246688"/>
          <p14:tracePt t="19505" x="3613150" y="5246688"/>
          <p14:tracePt t="19518" x="3605213" y="5246688"/>
          <p14:tracePt t="19526" x="3595688" y="5246688"/>
          <p14:tracePt t="19543" x="3595688" y="5238750"/>
          <p14:tracePt t="19559" x="3587750" y="5238750"/>
          <p14:tracePt t="19585" x="3579813" y="5230813"/>
          <p14:tracePt t="19921" x="3563938" y="5230813"/>
          <p14:tracePt t="21534" x="3556000" y="5230813"/>
          <p14:tracePt t="21550" x="3540125" y="5230813"/>
          <p14:tracePt t="21558" x="3524250" y="5230813"/>
          <p14:tracePt t="21566" x="3500438" y="5222875"/>
          <p14:tracePt t="21575" x="3492500" y="5222875"/>
          <p14:tracePt t="21585" x="3468688" y="5214938"/>
          <p14:tracePt t="21593" x="3452813" y="5214938"/>
          <p14:tracePt t="21598" x="3444875" y="5214938"/>
          <p14:tracePt t="21608" x="3421063" y="5214938"/>
          <p14:tracePt t="21614" x="3397250" y="5214938"/>
          <p14:tracePt t="21624" x="3381375" y="5214938"/>
          <p14:tracePt t="21630" x="3373438" y="5214938"/>
          <p14:tracePt t="21640" x="3365500" y="5214938"/>
          <p14:tracePt t="21646" x="3349625" y="5214938"/>
          <p14:tracePt t="21654" x="3341688" y="5214938"/>
          <p14:tracePt t="21662" x="3333750" y="5214938"/>
          <p14:tracePt t="21671" x="3317875" y="5214938"/>
          <p14:tracePt t="21678" x="3302000" y="5214938"/>
          <p14:tracePt t="21695" x="3262313" y="5214938"/>
          <p14:tracePt t="21710" x="3221038" y="5214938"/>
          <p14:tracePt t="21720" x="3197225" y="5214938"/>
          <p14:tracePt t="21727" x="3165475" y="5222875"/>
          <p14:tracePt t="21736" x="3133725" y="5222875"/>
          <p14:tracePt t="21742" x="3109913" y="5222875"/>
          <p14:tracePt t="21752" x="3086100" y="5222875"/>
          <p14:tracePt t="21759" x="3062288" y="5222875"/>
          <p14:tracePt t="21766" x="3038475" y="5222875"/>
          <p14:tracePt t="21775" x="3014663" y="5222875"/>
          <p14:tracePt t="21785" x="2998788" y="5222875"/>
          <p14:tracePt t="21795" x="2974975" y="5222875"/>
          <p14:tracePt t="21799" x="2951163" y="5222875"/>
          <p14:tracePt t="21808" x="2935288" y="5222875"/>
          <p14:tracePt t="21815" x="2909888" y="5222875"/>
          <p14:tracePt t="21824" x="2878138" y="5222875"/>
          <p14:tracePt t="21830" x="2854325" y="5222875"/>
          <p14:tracePt t="21839" x="2830513" y="5222875"/>
          <p14:tracePt t="21846" x="2806700" y="5222875"/>
          <p14:tracePt t="21857" x="2774950" y="5222875"/>
          <p14:tracePt t="21862" x="2751138" y="5222875"/>
          <p14:tracePt t="21877" x="2719388" y="5222875"/>
          <p14:tracePt t="21881" x="2703513" y="5222875"/>
          <p14:tracePt t="21891" x="2655888" y="5222875"/>
          <p14:tracePt t="21895" x="2624138" y="5222875"/>
          <p14:tracePt t="21905" x="2592388" y="5214938"/>
          <p14:tracePt t="21910" x="2559050" y="5207000"/>
          <p14:tracePt t="21918" x="2519363" y="5207000"/>
          <p14:tracePt t="21926" x="2487613" y="5199063"/>
          <p14:tracePt t="21934" x="2463800" y="5199063"/>
          <p14:tracePt t="21942" x="2439988" y="5199063"/>
          <p14:tracePt t="21950" x="2416175" y="5199063"/>
          <p14:tracePt t="21958" x="2392363" y="5191125"/>
          <p14:tracePt t="21969" x="2368550" y="5191125"/>
          <p14:tracePt t="21977" x="2344738" y="5191125"/>
          <p14:tracePt t="21983" x="2320925" y="5191125"/>
          <p14:tracePt t="21991" x="2297113" y="5191125"/>
          <p14:tracePt t="21998" x="2273300" y="5191125"/>
          <p14:tracePt t="22007" x="2257425" y="5191125"/>
          <p14:tracePt t="22014" x="2233613" y="5191125"/>
          <p14:tracePt t="22023" x="2208213" y="5191125"/>
          <p14:tracePt t="22030" x="2184400" y="5191125"/>
          <p14:tracePt t="22040" x="2160588" y="5191125"/>
          <p14:tracePt t="22046" x="2136775" y="5191125"/>
          <p14:tracePt t="22056" x="2105025" y="5191125"/>
          <p14:tracePt t="22062" x="2081213" y="5191125"/>
          <p14:tracePt t="22072" x="2057400" y="5191125"/>
          <p14:tracePt t="22078" x="2025650" y="5191125"/>
          <p14:tracePt t="22091" x="1985963" y="5199063"/>
          <p14:tracePt t="22094" x="1954213" y="5199063"/>
          <p14:tracePt t="22102" x="1930400" y="5207000"/>
          <p14:tracePt t="22110" x="1906588" y="5207000"/>
          <p14:tracePt t="22118" x="1881188" y="5207000"/>
          <p14:tracePt t="22126" x="1857375" y="5214938"/>
          <p14:tracePt t="22134" x="1833563" y="5214938"/>
          <p14:tracePt t="22142" x="1809750" y="5214938"/>
          <p14:tracePt t="22151" x="1785938" y="5222875"/>
          <p14:tracePt t="22158" x="1770063" y="5222875"/>
          <p14:tracePt t="22165" x="1754188" y="5222875"/>
          <p14:tracePt t="22174" x="1738313" y="5222875"/>
          <p14:tracePt t="22182" x="1714500" y="5222875"/>
          <p14:tracePt t="22191" x="1706563" y="5222875"/>
          <p14:tracePt t="22198" x="1690688" y="5222875"/>
          <p14:tracePt t="22207" x="1674813" y="5222875"/>
          <p14:tracePt t="22214" x="1658938" y="5222875"/>
          <p14:tracePt t="22224" x="1643063" y="5222875"/>
          <p14:tracePt t="22230" x="1619250" y="5222875"/>
          <p14:tracePt t="22240" x="1603375" y="5222875"/>
          <p14:tracePt t="22246" x="1579563" y="5222875"/>
          <p14:tracePt t="22254" x="1563688" y="5222875"/>
          <p14:tracePt t="22262" x="1547813" y="5222875"/>
          <p14:tracePt t="22273" x="1530350" y="5222875"/>
          <p14:tracePt t="22278" x="1514475" y="5222875"/>
          <p14:tracePt t="22291" x="1498600" y="5222875"/>
          <p14:tracePt t="22294" x="1482725" y="5222875"/>
          <p14:tracePt t="22313" x="1466850" y="5222875"/>
          <p14:tracePt t="22321" x="1450975" y="5222875"/>
          <p14:tracePt t="22342" x="1443038" y="5222875"/>
          <p14:tracePt t="22374" x="1427163" y="5222875"/>
          <p14:tracePt t="22390" x="1419225" y="5222875"/>
          <p14:tracePt t="22398" x="1419225" y="5214938"/>
          <p14:tracePt t="22407" x="1403350" y="5214938"/>
          <p14:tracePt t="22424" x="1395413" y="5214938"/>
          <p14:tracePt t="22430" x="1387475" y="5207000"/>
          <p14:tracePt t="22787" x="1403350" y="5207000"/>
          <p14:tracePt t="22798" x="1411288" y="5207000"/>
          <p14:tracePt t="22807" x="1427163" y="5207000"/>
          <p14:tracePt t="22814" x="1435100" y="5199063"/>
          <p14:tracePt t="22824" x="1450975" y="5199063"/>
          <p14:tracePt t="22830" x="1466850" y="5199063"/>
          <p14:tracePt t="22840" x="1482725" y="5199063"/>
          <p14:tracePt t="22846" x="1506538" y="5191125"/>
          <p14:tracePt t="22855" x="1530350" y="5191125"/>
          <p14:tracePt t="22863" x="1563688" y="5191125"/>
          <p14:tracePt t="22872" x="1587500" y="5191125"/>
          <p14:tracePt t="22879" x="1611313" y="5199063"/>
          <p14:tracePt t="22894" x="1643063" y="5199063"/>
          <p14:tracePt t="22909" x="1722438" y="5207000"/>
          <p14:tracePt t="22912" x="1762125" y="5207000"/>
          <p14:tracePt t="22918" x="1785938" y="5207000"/>
          <p14:tracePt t="22926" x="1825625" y="5214938"/>
          <p14:tracePt t="22934" x="1849438" y="5214938"/>
          <p14:tracePt t="22942" x="1873250" y="5214938"/>
          <p14:tracePt t="22950" x="1898650" y="5214938"/>
          <p14:tracePt t="22958" x="1922463" y="5214938"/>
          <p14:tracePt t="22966" x="1938338" y="5214938"/>
          <p14:tracePt t="22975" x="1962150" y="5214938"/>
          <p14:tracePt t="22982" x="1985963" y="5214938"/>
          <p14:tracePt t="22991" x="2009775" y="5214938"/>
          <p14:tracePt t="22998" x="2033588" y="5214938"/>
          <p14:tracePt t="23007" x="2057400" y="5214938"/>
          <p14:tracePt t="23014" x="2081213" y="5214938"/>
          <p14:tracePt t="23024" x="2097088" y="5214938"/>
          <p14:tracePt t="23033" x="2136775" y="5222875"/>
          <p14:tracePt t="23044" x="2160588" y="5222875"/>
          <p14:tracePt t="23048" x="2192338" y="5222875"/>
          <p14:tracePt t="23057" x="2224088" y="5230813"/>
          <p14:tracePt t="23062" x="2257425" y="5230813"/>
          <p14:tracePt t="23072" x="2289175" y="5238750"/>
          <p14:tracePt t="23078" x="2328863" y="5238750"/>
          <p14:tracePt t="23090" x="2368550" y="5238750"/>
          <p14:tracePt t="23094" x="2416175" y="5246688"/>
          <p14:tracePt t="23104" x="2447925" y="5246688"/>
          <p14:tracePt t="23110" x="2471738" y="5246688"/>
          <p14:tracePt t="23120" x="2503488" y="5254625"/>
          <p14:tracePt t="23130" x="2527300" y="5254625"/>
          <p14:tracePt t="23135" x="2559050" y="5262563"/>
          <p14:tracePt t="23143" x="2584450" y="5262563"/>
          <p14:tracePt t="23150" x="2616200" y="5262563"/>
          <p14:tracePt t="23158" x="2640013" y="5262563"/>
          <p14:tracePt t="23166" x="2663825" y="5270500"/>
          <p14:tracePt t="23174" x="2687638" y="5270500"/>
          <p14:tracePt t="23182" x="2711450" y="5270500"/>
          <p14:tracePt t="23191" x="2735263" y="5270500"/>
          <p14:tracePt t="23198" x="2767013" y="5278438"/>
          <p14:tracePt t="23208" x="2798763" y="5278438"/>
          <p14:tracePt t="23217" x="2838450" y="5286375"/>
          <p14:tracePt t="23227" x="2862263" y="5286375"/>
          <p14:tracePt t="23232" x="2894013" y="5286375"/>
          <p14:tracePt t="23240" x="2927350" y="5286375"/>
          <p14:tracePt t="23247" x="2959100" y="5286375"/>
          <p14:tracePt t="23256" x="2990850" y="5286375"/>
          <p14:tracePt t="23262" x="3014663" y="5286375"/>
          <p14:tracePt t="23272" x="3046413" y="5286375"/>
          <p14:tracePt t="23278" x="3070225" y="5286375"/>
          <p14:tracePt t="23290" x="3101975" y="5286375"/>
          <p14:tracePt t="23294" x="3117850" y="5278438"/>
          <p14:tracePt t="23305" x="3149600" y="5278438"/>
          <p14:tracePt t="23310" x="3173413" y="5278438"/>
          <p14:tracePt t="23318" x="3205163" y="5270500"/>
          <p14:tracePt t="23326" x="3221038" y="5270500"/>
          <p14:tracePt t="23334" x="3252788" y="5270500"/>
          <p14:tracePt t="23342" x="3278188" y="5270500"/>
          <p14:tracePt t="23350" x="3294063" y="5270500"/>
          <p14:tracePt t="23358" x="3317875" y="5270500"/>
          <p14:tracePt t="23366" x="3333750" y="5270500"/>
          <p14:tracePt t="23374" x="3357563" y="5270500"/>
          <p14:tracePt t="23382" x="3381375" y="5270500"/>
          <p14:tracePt t="23391" x="3405188" y="5270500"/>
          <p14:tracePt t="23398" x="3421063" y="5270500"/>
          <p14:tracePt t="23408" x="3429000" y="5270500"/>
          <p14:tracePt t="23414" x="3444875" y="5270500"/>
          <p14:tracePt t="23424" x="3452813" y="5270500"/>
          <p14:tracePt t="23430" x="3460750" y="5270500"/>
          <p14:tracePt t="23445" x="3468688" y="5270500"/>
          <p14:tracePt t="23448" x="3484563" y="5270500"/>
          <p14:tracePt t="23460" x="3492500" y="5270500"/>
          <p14:tracePt t="23465" x="3500438" y="5278438"/>
          <p14:tracePt t="23478" x="3508375" y="5278438"/>
          <p14:tracePt t="23494" x="3516313" y="5278438"/>
          <p14:tracePt t="23633" x="3524250" y="5278438"/>
          <p14:tracePt t="23705" x="3524250" y="5270500"/>
          <p14:tracePt t="23745" x="3532188" y="5262563"/>
          <p14:tracePt t="23795" x="3540125" y="5254625"/>
          <p14:tracePt t="25105" x="3540125" y="5238750"/>
          <p14:tracePt t="25118" x="3540125" y="5230813"/>
          <p14:tracePt t="25134" x="3540125" y="5214938"/>
          <p14:tracePt t="25150" x="3540125" y="5199063"/>
          <p14:tracePt t="25166" x="3540125" y="5191125"/>
          <p14:tracePt t="25174" x="3540125" y="5183188"/>
          <p14:tracePt t="25182" x="3532188" y="5175250"/>
          <p14:tracePt t="25192" x="3524250" y="5159375"/>
          <p14:tracePt t="25198" x="3524250" y="5151438"/>
          <p14:tracePt t="25208" x="3516313" y="5143500"/>
          <p14:tracePt t="25214" x="3516313" y="5135563"/>
          <p14:tracePt t="25224" x="3508375" y="5127625"/>
          <p14:tracePt t="25232" x="3508375" y="5119688"/>
          <p14:tracePt t="25243" x="3500438" y="5103813"/>
          <p14:tracePt t="25249" x="3492500" y="5095875"/>
          <p14:tracePt t="25258" x="3492500" y="5087938"/>
          <p14:tracePt t="25262" x="3484563" y="5072063"/>
          <p14:tracePt t="25274" x="3476625" y="5072063"/>
          <p14:tracePt t="25278" x="3468688" y="5048250"/>
          <p14:tracePt t="25290" x="3460750" y="5040313"/>
          <p14:tracePt t="25294" x="3444875" y="5032375"/>
          <p14:tracePt t="25304" x="3436938" y="5016500"/>
          <p14:tracePt t="25310" x="3436938" y="5000625"/>
          <p14:tracePt t="25318" x="3429000" y="4992688"/>
          <p14:tracePt t="25326" x="3421063" y="4976813"/>
          <p14:tracePt t="25334" x="3413125" y="4967288"/>
          <p14:tracePt t="25342" x="3405188" y="4959350"/>
          <p14:tracePt t="25350" x="3397250" y="4943475"/>
          <p14:tracePt t="25358" x="3389313" y="4935538"/>
          <p14:tracePt t="25366" x="3381375" y="4919663"/>
          <p14:tracePt t="25375" x="3365500" y="4895850"/>
          <p14:tracePt t="25382" x="3349625" y="4872038"/>
          <p14:tracePt t="25391" x="3333750" y="4856163"/>
          <p14:tracePt t="25398" x="3317875" y="4832350"/>
          <p14:tracePt t="25407" x="3302000" y="4808538"/>
          <p14:tracePt t="25414" x="3294063" y="4792663"/>
          <p14:tracePt t="25429" x="3286125" y="4776788"/>
          <p14:tracePt t="25434" x="3270250" y="4760913"/>
          <p14:tracePt t="25442" x="3262313" y="4737100"/>
          <p14:tracePt t="25447" x="3244850" y="4729163"/>
          <p14:tracePt t="25456" x="3236913" y="4721225"/>
          <p14:tracePt t="25462" x="3228975" y="4697413"/>
          <p14:tracePt t="25473" x="3221038" y="4681538"/>
          <p14:tracePt t="25478" x="3213100" y="4665663"/>
          <p14:tracePt t="25490" x="3205163" y="4657725"/>
          <p14:tracePt t="25494" x="3197225" y="4633913"/>
          <p14:tracePt t="25504" x="3189288" y="4633913"/>
          <p14:tracePt t="25510" x="3181350" y="4616450"/>
          <p14:tracePt t="25518" x="3173413" y="4608513"/>
          <p14:tracePt t="25526" x="3165475" y="4600575"/>
          <p14:tracePt t="25534" x="3165475" y="4592638"/>
          <p14:tracePt t="25542" x="3165475" y="4584700"/>
          <p14:tracePt t="25550" x="3157538" y="4576763"/>
          <p14:tracePt t="25558" x="3149600" y="4560888"/>
          <p14:tracePt t="25566" x="3149600" y="4545013"/>
          <p14:tracePt t="25574" x="3149600" y="4537075"/>
          <p14:tracePt t="25582" x="3141663" y="4521200"/>
          <p14:tracePt t="25591" x="3133725" y="4505325"/>
          <p14:tracePt t="25598" x="3133725" y="4497388"/>
          <p14:tracePt t="25608" x="3125788" y="4481513"/>
          <p14:tracePt t="25615" x="3125788" y="4457700"/>
          <p14:tracePt t="25624" x="3117850" y="4441825"/>
          <p14:tracePt t="25630" x="3109913" y="4418013"/>
          <p14:tracePt t="25640" x="3109913" y="4410075"/>
          <p14:tracePt t="25646" x="3101975" y="4402138"/>
          <p14:tracePt t="25654" x="3101975" y="4394200"/>
          <p14:tracePt t="25662" x="3094038" y="4378325"/>
          <p14:tracePt t="25671" x="3094038" y="4362450"/>
          <p14:tracePt t="25678" x="3094038" y="4346575"/>
          <p14:tracePt t="25694" x="3094038" y="4338638"/>
          <p14:tracePt t="25699" x="3086100" y="4330700"/>
          <p14:tracePt t="25704" x="3086100" y="4314825"/>
          <p14:tracePt t="25712" x="3086100" y="4298950"/>
          <p14:tracePt t="25718" x="3086100" y="4281488"/>
          <p14:tracePt t="25726" x="3078163" y="4273550"/>
          <p14:tracePt t="25734" x="3078163" y="4257675"/>
          <p14:tracePt t="25751" x="3078163" y="4249738"/>
          <p14:tracePt t="25758" x="3070225" y="4233863"/>
          <p14:tracePt t="25767" x="3070225" y="4217988"/>
          <p14:tracePt t="25774" x="3070225" y="4210050"/>
          <p14:tracePt t="25782" x="3070225" y="4194175"/>
          <p14:tracePt t="25798" x="3070225" y="4178300"/>
          <p14:tracePt t="25807" x="3062288" y="4154488"/>
          <p14:tracePt t="25814" x="3062288" y="4146550"/>
          <p14:tracePt t="25824" x="3062288" y="4138613"/>
          <p14:tracePt t="25830" x="3062288" y="4130675"/>
          <p14:tracePt t="25840" x="3062288" y="4114800"/>
          <p14:tracePt t="25855" x="3054350" y="4098925"/>
          <p14:tracePt t="25862" x="3054350" y="4090988"/>
          <p14:tracePt t="25878" x="3054350" y="4075113"/>
          <p14:tracePt t="25906" x="3054350" y="4059238"/>
          <p14:tracePt t="25910" x="3054350" y="4051300"/>
          <p14:tracePt t="25926" x="3054350" y="4043363"/>
          <p14:tracePt t="25958" x="3054350" y="4035425"/>
          <p14:tracePt t="25990" x="3054350" y="4027488"/>
          <p14:tracePt t="26007" x="3062288" y="4011613"/>
          <p14:tracePt t="26041" x="3062288" y="4003675"/>
          <p14:tracePt t="26048" x="3062288" y="3995738"/>
          <p14:tracePt t="27177" x="3062288" y="3987800"/>
          <p14:tracePt t="27192" x="3062288" y="3979863"/>
          <p14:tracePt t="27208" x="3062288" y="3963988"/>
          <p14:tracePt t="27215" x="3046413" y="3956050"/>
          <p14:tracePt t="27224" x="3046413" y="3938588"/>
          <p14:tracePt t="27232" x="3030538" y="3930650"/>
          <p14:tracePt t="27244" x="3022600" y="3922713"/>
          <p14:tracePt t="27248" x="3014663" y="3898900"/>
          <p14:tracePt t="27257" x="2998788" y="3883025"/>
          <p14:tracePt t="27262" x="2982913" y="3859213"/>
          <p14:tracePt t="27272" x="2967038" y="3835400"/>
          <p14:tracePt t="27278" x="2951163" y="3811588"/>
          <p14:tracePt t="27289" x="2927350" y="3787775"/>
          <p14:tracePt t="27294" x="2919413" y="3763963"/>
          <p14:tracePt t="27305" x="2901950" y="3732213"/>
          <p14:tracePt t="27310" x="2870200" y="3708400"/>
          <p14:tracePt t="27318" x="2838450" y="3660775"/>
          <p14:tracePt t="27326" x="2814638" y="3621088"/>
          <p14:tracePt t="27336" x="2759075" y="3571875"/>
          <p14:tracePt t="27343" x="2719388" y="3532188"/>
          <p14:tracePt t="27352" x="2687638" y="3484563"/>
          <p14:tracePt t="27360" x="2647950" y="3436938"/>
          <p14:tracePt t="27368" x="2608263" y="3397250"/>
          <p14:tracePt t="27375" x="2576513" y="3349625"/>
          <p14:tracePt t="27383" x="2543175" y="3302000"/>
          <p14:tracePt t="27391" x="2503488" y="3244850"/>
          <p14:tracePt t="27398" x="2471738" y="3197225"/>
          <p14:tracePt t="27408" x="2439988" y="3149600"/>
          <p14:tracePt t="27414" x="2408238" y="3117850"/>
          <p14:tracePt t="27423" x="2368550" y="3062288"/>
          <p14:tracePt t="27430" x="2360613" y="3038475"/>
          <p14:tracePt t="27440" x="2328863" y="2990850"/>
          <p14:tracePt t="27447" x="2297113" y="2967038"/>
          <p14:tracePt t="27454" x="2265363" y="2927350"/>
          <p14:tracePt t="27462" x="2241550" y="2886075"/>
          <p14:tracePt t="27472" x="2224088" y="2846388"/>
          <p14:tracePt t="27478" x="2200275" y="2814638"/>
          <p14:tracePt t="27490" x="2168525" y="2782888"/>
          <p14:tracePt t="27494" x="2144713" y="2743200"/>
          <p14:tracePt t="27505" x="2120900" y="2711450"/>
          <p14:tracePt t="27510" x="2097088" y="2671763"/>
          <p14:tracePt t="27518" x="2065338" y="2632075"/>
          <p14:tracePt t="27527" x="2041525" y="2608263"/>
          <p14:tracePt t="27535" x="2017713" y="2576513"/>
          <p14:tracePt t="27542" x="1993900" y="2551113"/>
          <p14:tracePt t="27551" x="1962150" y="2519363"/>
          <p14:tracePt t="27558" x="1946275" y="2487613"/>
          <p14:tracePt t="27569" x="1914525" y="2471738"/>
          <p14:tracePt t="27578" x="1898650" y="2455863"/>
          <p14:tracePt t="27588" x="1881188" y="2432050"/>
          <p14:tracePt t="27594" x="1857375" y="2416175"/>
          <p14:tracePt t="27599" x="1849438" y="2408238"/>
          <p14:tracePt t="27607" x="1841500" y="2384425"/>
          <p14:tracePt t="27615" x="1833563" y="2376488"/>
          <p14:tracePt t="27624" x="1825625" y="2368550"/>
          <p14:tracePt t="27630" x="1817688" y="2352675"/>
          <p14:tracePt t="27644" x="1817688" y="2344738"/>
          <p14:tracePt t="27651" x="1809750" y="2328863"/>
          <p14:tracePt t="27655" x="1801813" y="2312988"/>
          <p14:tracePt t="27662" x="1801813" y="2305050"/>
          <p14:tracePt t="27672" x="1793875" y="2289175"/>
          <p14:tracePt t="27678" x="1785938" y="2265363"/>
          <p14:tracePt t="27695" x="1778000" y="2233613"/>
          <p14:tracePt t="27708" x="1778000" y="2224088"/>
          <p14:tracePt t="27713" x="1770063" y="2208213"/>
          <p14:tracePt t="27718" x="1762125" y="2184400"/>
          <p14:tracePt t="27726" x="1762125" y="2176463"/>
          <p14:tracePt t="27734" x="1754188" y="2160588"/>
          <p14:tracePt t="27742" x="1746250" y="2144713"/>
          <p14:tracePt t="27750" x="1746250" y="2136775"/>
          <p14:tracePt t="27758" x="1738313" y="2120900"/>
          <p14:tracePt t="27766" x="1738313" y="2112963"/>
          <p14:tracePt t="27775" x="1738313" y="2097088"/>
          <p14:tracePt t="27785" x="1730375" y="2081213"/>
          <p14:tracePt t="27794" x="1730375" y="2073275"/>
          <p14:tracePt t="27803" x="1730375" y="2065338"/>
          <p14:tracePt t="27809" x="1722438" y="2057400"/>
          <p14:tracePt t="27815" x="1722438" y="2049463"/>
          <p14:tracePt t="27831" x="1722438" y="2041525"/>
          <p14:tracePt t="27840" x="1722438" y="2033588"/>
          <p14:tracePt t="27846" x="1722438" y="2025650"/>
          <p14:tracePt t="27855" x="1722438" y="2017713"/>
          <p14:tracePt t="27863" x="1722438" y="2009775"/>
          <p14:tracePt t="27871" x="1714500" y="2001838"/>
          <p14:tracePt t="27889" x="1714500" y="1993900"/>
          <p14:tracePt t="27895" x="1714500" y="1985963"/>
          <p14:tracePt t="27918" x="1714500" y="1978025"/>
          <p14:tracePt t="27950" x="1714500" y="1970088"/>
          <p14:tracePt t="29249" x="1706563" y="1978025"/>
          <p14:tracePt t="29254" x="1706563" y="1985963"/>
          <p14:tracePt t="29262" x="1706563" y="1993900"/>
          <p14:tracePt t="29272" x="1706563" y="2009775"/>
          <p14:tracePt t="29278" x="1698625" y="2025650"/>
          <p14:tracePt t="29288" x="1698625" y="2049463"/>
          <p14:tracePt t="29296" x="1698625" y="2065338"/>
          <p14:tracePt t="29312" x="1698625" y="2105025"/>
          <p14:tracePt t="29319" x="1698625" y="2128838"/>
          <p14:tracePt t="29327" x="1698625" y="2144713"/>
          <p14:tracePt t="29334" x="1698625" y="2168525"/>
          <p14:tracePt t="29342" x="1698625" y="2184400"/>
          <p14:tracePt t="29350" x="1690688" y="2200275"/>
          <p14:tracePt t="29358" x="1690688" y="2216150"/>
          <p14:tracePt t="29366" x="1690688" y="2241550"/>
          <p14:tracePt t="29374" x="1682750" y="2257425"/>
          <p14:tracePt t="29385" x="1682750" y="2273300"/>
          <p14:tracePt t="29394" x="1682750" y="2289175"/>
          <p14:tracePt t="29400" x="1674813" y="2305050"/>
          <p14:tracePt t="29408" x="1674813" y="2320925"/>
          <p14:tracePt t="29415" x="1674813" y="2344738"/>
          <p14:tracePt t="29424" x="1674813" y="2360613"/>
          <p14:tracePt t="29431" x="1666875" y="2384425"/>
          <p14:tracePt t="29440" x="1666875" y="2400300"/>
          <p14:tracePt t="29446" x="1658938" y="2408238"/>
          <p14:tracePt t="29454" x="1658938" y="2424113"/>
          <p14:tracePt t="29462" x="1658938" y="2439988"/>
          <p14:tracePt t="29478" x="1658938" y="2447925"/>
          <p14:tracePt t="29785" x="1666875" y="2447925"/>
          <p14:tracePt t="29794" x="1674813" y="2447925"/>
          <p14:tracePt t="29804" x="1690688" y="2439988"/>
          <p14:tracePt t="29807" x="1706563" y="2439988"/>
          <p14:tracePt t="29815" x="1730375" y="2439988"/>
          <p14:tracePt t="29824" x="1754188" y="2439988"/>
          <p14:tracePt t="29831" x="1785938" y="2439988"/>
          <p14:tracePt t="29840" x="1809750" y="2432050"/>
          <p14:tracePt t="29846" x="1849438" y="2432050"/>
          <p14:tracePt t="29854" x="1890713" y="2432050"/>
          <p14:tracePt t="29862" x="1930400" y="2432050"/>
          <p14:tracePt t="29871" x="1962150" y="2432050"/>
          <p14:tracePt t="29878" x="1993900" y="2432050"/>
          <p14:tracePt t="29894" x="2033588" y="2432050"/>
          <p14:tracePt t="29902" x="2057400" y="2439988"/>
          <p14:tracePt t="29904" x="2081213" y="2439988"/>
          <p14:tracePt t="29911" x="2105025" y="2439988"/>
          <p14:tracePt t="29918" x="2128838" y="2447925"/>
          <p14:tracePt t="29926" x="2160588" y="2455863"/>
          <p14:tracePt t="29937" x="2184400" y="2463800"/>
          <p14:tracePt t="29945" x="2208213" y="2463800"/>
          <p14:tracePt t="29951" x="2233613" y="2471738"/>
          <p14:tracePt t="29960" x="2257425" y="2471738"/>
          <p14:tracePt t="29966" x="2281238" y="2479675"/>
          <p14:tracePt t="29974" x="2312988" y="2487613"/>
          <p14:tracePt t="29982" x="2336800" y="2495550"/>
          <p14:tracePt t="29992" x="2352675" y="2495550"/>
          <p14:tracePt t="30001" x="2376488" y="2495550"/>
          <p14:tracePt t="30011" x="2392363" y="2503488"/>
          <p14:tracePt t="30016" x="2408238" y="2511425"/>
          <p14:tracePt t="30024" x="2424113" y="2511425"/>
          <p14:tracePt t="30030" x="2439988" y="2519363"/>
          <p14:tracePt t="30040" x="2439988" y="2535238"/>
          <p14:tracePt t="30047" x="2455863" y="2535238"/>
          <p14:tracePt t="30055" x="2463800" y="2551113"/>
          <p14:tracePt t="30062" x="2471738" y="2559050"/>
          <p14:tracePt t="30073" x="2479675" y="2576513"/>
          <p14:tracePt t="30078" x="2487613" y="2592388"/>
          <p14:tracePt t="30088" x="2503488" y="2616200"/>
          <p14:tracePt t="30095" x="2503488" y="2640013"/>
          <p14:tracePt t="30105" x="2519363" y="2655888"/>
          <p14:tracePt t="30110" x="2535238" y="2687638"/>
          <p14:tracePt t="30118" x="2543175" y="2719388"/>
          <p14:tracePt t="30126" x="2559050" y="2743200"/>
          <p14:tracePt t="30134" x="2584450" y="2782888"/>
          <p14:tracePt t="30142" x="2608263" y="2814638"/>
          <p14:tracePt t="30150" x="2616200" y="2854325"/>
          <p14:tracePt t="30158" x="2632075" y="2901950"/>
          <p14:tracePt t="30166" x="2647950" y="2927350"/>
          <p14:tracePt t="30174" x="2671763" y="2967038"/>
          <p14:tracePt t="30182" x="2679700" y="2990850"/>
          <p14:tracePt t="30192" x="2695575" y="3038475"/>
          <p14:tracePt t="30198" x="2711450" y="3070225"/>
          <p14:tracePt t="30207" x="2735263" y="3101975"/>
          <p14:tracePt t="30216" x="2759075" y="3149600"/>
          <p14:tracePt t="30227" x="2774950" y="3181350"/>
          <p14:tracePt t="30233" x="2790825" y="3221038"/>
          <p14:tracePt t="30239" x="2814638" y="3252788"/>
          <p14:tracePt t="30246" x="2830513" y="3294063"/>
          <p14:tracePt t="30254" x="2846388" y="3325813"/>
          <p14:tracePt t="30262" x="2862263" y="3357563"/>
          <p14:tracePt t="30271" x="2878138" y="3389313"/>
          <p14:tracePt t="30279" x="2894013" y="3421063"/>
          <p14:tracePt t="30288" x="2901950" y="3444875"/>
          <p14:tracePt t="30294" x="2909888" y="3468688"/>
          <p14:tracePt t="30310" x="2927350" y="3484563"/>
          <p14:tracePt t="30313" x="2927350" y="3508375"/>
          <p14:tracePt t="30319" x="2943225" y="3524250"/>
          <p14:tracePt t="30327" x="2943225" y="3540125"/>
          <p14:tracePt t="30340" x="2943225" y="3548063"/>
          <p14:tracePt t="30346" x="2951163" y="3563938"/>
          <p14:tracePt t="30352" x="2959100" y="3579813"/>
          <p14:tracePt t="30359" x="2967038" y="3613150"/>
          <p14:tracePt t="30368" x="2974975" y="3636963"/>
          <p14:tracePt t="30375" x="2982913" y="3652838"/>
          <p14:tracePt t="30383" x="2990850" y="3668713"/>
          <p14:tracePt t="30391" x="2990850" y="3684588"/>
          <p14:tracePt t="30398" x="2998788" y="3700463"/>
          <p14:tracePt t="30408" x="2998788" y="3716338"/>
          <p14:tracePt t="30415" x="3006725" y="3732213"/>
          <p14:tracePt t="30424" x="3006725" y="3748088"/>
          <p14:tracePt t="30430" x="3014663" y="3771900"/>
          <p14:tracePt t="30439" x="3014663" y="3787775"/>
          <p14:tracePt t="30446" x="3014663" y="3811588"/>
          <p14:tracePt t="30456" x="3022600" y="3835400"/>
          <p14:tracePt t="30462" x="3022600" y="3859213"/>
          <p14:tracePt t="30471" x="3030538" y="3883025"/>
          <p14:tracePt t="30478" x="3038475" y="3898900"/>
          <p14:tracePt t="30488" x="3038475" y="3914775"/>
          <p14:tracePt t="30494" x="3038475" y="3930650"/>
          <p14:tracePt t="30505" x="3038475" y="3948113"/>
          <p14:tracePt t="30510" x="3046413" y="3963988"/>
          <p14:tracePt t="30518" x="3046413" y="3987800"/>
          <p14:tracePt t="30526" x="3054350" y="3995738"/>
          <p14:tracePt t="30534" x="3054350" y="4011613"/>
          <p14:tracePt t="30542" x="3062288" y="4027488"/>
          <p14:tracePt t="30550" x="3062288" y="4043363"/>
          <p14:tracePt t="30567" x="3062288" y="4051300"/>
          <p14:tracePt t="30721" x="3070225" y="4051300"/>
          <p14:tracePt t="30745" x="3070225" y="4035425"/>
          <p14:tracePt t="30752" x="3070225" y="4027488"/>
          <p14:tracePt t="30759" x="3070225" y="4011613"/>
          <p14:tracePt t="30767" x="3070225" y="3995738"/>
          <p14:tracePt t="30775" x="3070225" y="3971925"/>
          <p14:tracePt t="30783" x="3070225" y="3948113"/>
          <p14:tracePt t="30792" x="3062288" y="3922713"/>
          <p14:tracePt t="30799" x="3062288" y="3883025"/>
          <p14:tracePt t="30807" x="3054350" y="3859213"/>
          <p14:tracePt t="30814" x="3046413" y="3827463"/>
          <p14:tracePt t="30824" x="3030538" y="3787775"/>
          <p14:tracePt t="30830" x="3014663" y="3763963"/>
          <p14:tracePt t="30840" x="3014663" y="3740150"/>
          <p14:tracePt t="30846" x="3006725" y="3724275"/>
          <p14:tracePt t="30854" x="2998788" y="3708400"/>
          <p14:tracePt t="30862" x="2982913" y="3668713"/>
          <p14:tracePt t="30872" x="2974975" y="3636963"/>
          <p14:tracePt t="30879" x="2967038" y="3595688"/>
          <p14:tracePt t="30894" x="2951163" y="3563938"/>
          <p14:tracePt t="30903" x="2935288" y="3516313"/>
          <p14:tracePt t="30905" x="2927350" y="3500438"/>
          <p14:tracePt t="30912" x="2919413" y="3468688"/>
          <p14:tracePt t="30918" x="2901950" y="3429000"/>
          <p14:tracePt t="30927" x="2886075" y="3397250"/>
          <p14:tracePt t="30937" x="2870200" y="3349625"/>
          <p14:tracePt t="30946" x="2862263" y="3302000"/>
          <p14:tracePt t="30950" x="2846388" y="3262313"/>
          <p14:tracePt t="30959" x="2830513" y="3205163"/>
          <p14:tracePt t="30969" x="2814638" y="3157538"/>
          <p14:tracePt t="30977" x="2806700" y="3109913"/>
          <p14:tracePt t="30985" x="2798763" y="3070225"/>
          <p14:tracePt t="30991" x="2782888" y="3022600"/>
          <p14:tracePt t="30999" x="2782888" y="2982913"/>
          <p14:tracePt t="31007" x="2767013" y="2943225"/>
          <p14:tracePt t="31014" x="2751138" y="2901950"/>
          <p14:tracePt t="31024" x="2735263" y="2846388"/>
          <p14:tracePt t="31030" x="2711450" y="2814638"/>
          <p14:tracePt t="31040" x="2687638" y="2774950"/>
          <p14:tracePt t="31046" x="2663825" y="2719388"/>
          <p14:tracePt t="31055" x="2632075" y="2679700"/>
          <p14:tracePt t="31063" x="2600325" y="2632075"/>
          <p14:tracePt t="31072" x="2566988" y="2592388"/>
          <p14:tracePt t="31078" x="2535238" y="2543175"/>
          <p14:tracePt t="31090" x="2503488" y="2495550"/>
          <p14:tracePt t="31094" x="2479675" y="2455863"/>
          <p14:tracePt t="31103" x="2439988" y="2416175"/>
          <p14:tracePt t="31110" x="2416175" y="2384425"/>
          <p14:tracePt t="31118" x="2376488" y="2344738"/>
          <p14:tracePt t="31126" x="2344738" y="2312988"/>
          <p14:tracePt t="31136" x="2320925" y="2281238"/>
          <p14:tracePt t="31149" x="2289175" y="2249488"/>
          <p14:tracePt t="31155" x="2249488" y="2216150"/>
          <p14:tracePt t="31161" x="2208213" y="2184400"/>
          <p14:tracePt t="31166" x="2184400" y="2152650"/>
          <p14:tracePt t="31175" x="2152650" y="2128838"/>
          <p14:tracePt t="31182" x="2112963" y="2105025"/>
          <p14:tracePt t="31192" x="2089150" y="2073275"/>
          <p14:tracePt t="31198" x="2049463" y="2057400"/>
          <p14:tracePt t="31209" x="2009775" y="2025650"/>
          <p14:tracePt t="31214" x="1985963" y="2001838"/>
          <p14:tracePt t="31225" x="1946275" y="1985963"/>
          <p14:tracePt t="31230" x="1922463" y="1970088"/>
          <p14:tracePt t="31240" x="1898650" y="1954213"/>
          <p14:tracePt t="31246" x="1865313" y="1946275"/>
          <p14:tracePt t="31256" x="1841500" y="1938338"/>
          <p14:tracePt t="31262" x="1817688" y="1930400"/>
          <p14:tracePt t="31271" x="1793875" y="1922463"/>
          <p14:tracePt t="31280" x="1770063" y="1914525"/>
          <p14:tracePt t="31294" x="1746250" y="1914525"/>
          <p14:tracePt t="31297" x="1722438" y="1914525"/>
          <p14:tracePt t="31307" x="1698625" y="1914525"/>
          <p14:tracePt t="31311" x="1682750" y="1914525"/>
          <p14:tracePt t="31318" x="1658938" y="1906588"/>
          <p14:tracePt t="31326" x="1635125" y="1906588"/>
          <p14:tracePt t="31334" x="1627188" y="1898650"/>
          <p14:tracePt t="31342" x="1611313" y="1898650"/>
          <p14:tracePt t="31350" x="1603375" y="1898650"/>
          <p14:tracePt t="31358" x="1587500" y="1890713"/>
          <p14:tracePt t="31366" x="1579563" y="1890713"/>
          <p14:tracePt t="31374" x="1571625" y="1890713"/>
          <p14:tracePt t="32033" x="1587500" y="1898650"/>
          <p14:tracePt t="32041" x="1611313" y="1906588"/>
          <p14:tracePt t="32051" x="1635125" y="1906588"/>
          <p14:tracePt t="32058" x="1658938" y="1922463"/>
          <p14:tracePt t="32063" x="1690688" y="1938338"/>
          <p14:tracePt t="32071" x="1730375" y="1954213"/>
          <p14:tracePt t="32079" x="1778000" y="1978025"/>
          <p14:tracePt t="32089" x="1825625" y="2001838"/>
          <p14:tracePt t="32094" x="1857375" y="2017713"/>
          <p14:tracePt t="32105" x="1922463" y="2049463"/>
          <p14:tracePt t="32110" x="1970088" y="2089150"/>
          <p14:tracePt t="32118" x="2025650" y="2120900"/>
          <p14:tracePt t="32126" x="2081213" y="2160588"/>
          <p14:tracePt t="32135" x="2136775" y="2208213"/>
          <p14:tracePt t="32142" x="2192338" y="2249488"/>
          <p14:tracePt t="32152" x="2241550" y="2289175"/>
          <p14:tracePt t="32162" x="2289175" y="2344738"/>
          <p14:tracePt t="32168" x="2328863" y="2384425"/>
          <p14:tracePt t="32177" x="2368550" y="2432050"/>
          <p14:tracePt t="32183" x="2400300" y="2479675"/>
          <p14:tracePt t="32192" x="2432050" y="2543175"/>
          <p14:tracePt t="32212" x="2511425" y="2671763"/>
          <p14:tracePt t="32217" x="2551113" y="2743200"/>
          <p14:tracePt t="32225" x="2600325" y="2806700"/>
          <p14:tracePt t="32230" x="2632075" y="2886075"/>
          <p14:tracePt t="32240" x="2663825" y="2943225"/>
          <p14:tracePt t="32246" x="2695575" y="3014663"/>
          <p14:tracePt t="32257" x="2727325" y="3070225"/>
          <p14:tracePt t="32263" x="2751138" y="3125788"/>
          <p14:tracePt t="32273" x="2774950" y="3189288"/>
          <p14:tracePt t="32278" x="2806700" y="3262313"/>
          <p14:tracePt t="32290" x="2830513" y="3325813"/>
          <p14:tracePt t="32294" x="2862263" y="3389313"/>
          <p14:tracePt t="32305" x="2886075" y="3452813"/>
          <p14:tracePt t="32310" x="2909888" y="3508375"/>
          <p14:tracePt t="32318" x="2935288" y="3556000"/>
          <p14:tracePt t="32327" x="2951163" y="3605213"/>
          <p14:tracePt t="32336" x="2974975" y="3636963"/>
          <p14:tracePt t="32342" x="2982913" y="3684588"/>
          <p14:tracePt t="32350" x="2998788" y="3708400"/>
          <p14:tracePt t="32358" x="3006725" y="3756025"/>
          <p14:tracePt t="32367" x="3022600" y="3795713"/>
          <p14:tracePt t="32374" x="3038475" y="3827463"/>
          <p14:tracePt t="32382" x="3054350" y="3859213"/>
          <p14:tracePt t="32392" x="3070225" y="3890963"/>
          <p14:tracePt t="32398" x="3078163" y="3914775"/>
          <p14:tracePt t="32408" x="3086100" y="3930650"/>
          <p14:tracePt t="32415" x="3101975" y="3963988"/>
          <p14:tracePt t="32424" x="3101975" y="3979863"/>
          <p14:tracePt t="32430" x="3117850" y="3987800"/>
          <p14:tracePt t="32440" x="3117850" y="3995738"/>
          <p14:tracePt t="32446" x="3117850" y="4011613"/>
          <p14:tracePt t="32455" x="3133725" y="4019550"/>
          <p14:tracePt t="32545" x="3133725" y="4011613"/>
          <p14:tracePt t="32553" x="3133725" y="3995738"/>
          <p14:tracePt t="32563" x="3141663" y="3979863"/>
          <p14:tracePt t="32569" x="3141663" y="3963988"/>
          <p14:tracePt t="32577" x="3141663" y="3948113"/>
          <p14:tracePt t="32584" x="3141663" y="3914775"/>
          <p14:tracePt t="32591" x="3133725" y="3890963"/>
          <p14:tracePt t="32599" x="3117850" y="3851275"/>
          <p14:tracePt t="32607" x="3101975" y="3795713"/>
          <p14:tracePt t="32614" x="3086100" y="3748088"/>
          <p14:tracePt t="32624" x="3070225" y="3692525"/>
          <p14:tracePt t="32630" x="3054350" y="3660775"/>
          <p14:tracePt t="32640" x="3038475" y="3621088"/>
          <p14:tracePt t="32647" x="3006725" y="3556000"/>
          <p14:tracePt t="32654" x="2967038" y="3484563"/>
          <p14:tracePt t="32663" x="2935288" y="3421063"/>
          <p14:tracePt t="32672" x="2894013" y="3357563"/>
          <p14:tracePt t="32678" x="2862263" y="3302000"/>
          <p14:tracePt t="32689" x="2822575" y="3244850"/>
          <p14:tracePt t="32694" x="2806700" y="3197225"/>
          <p14:tracePt t="32704" x="2774950" y="3141663"/>
          <p14:tracePt t="32710" x="2759075" y="3094038"/>
          <p14:tracePt t="32719" x="2735263" y="3046413"/>
          <p14:tracePt t="32726" x="2695575" y="2990850"/>
          <p14:tracePt t="32734" x="2671763" y="2935288"/>
          <p14:tracePt t="32742" x="2647950" y="2886075"/>
          <p14:tracePt t="32750" x="2616200" y="2830513"/>
          <p14:tracePt t="32758" x="2592388" y="2767013"/>
          <p14:tracePt t="32766" x="2566988" y="2719388"/>
          <p14:tracePt t="32775" x="2543175" y="2663825"/>
          <p14:tracePt t="32784" x="2511425" y="2616200"/>
          <p14:tracePt t="32793" x="2487613" y="2566988"/>
          <p14:tracePt t="32802" x="2455863" y="2519363"/>
          <p14:tracePt t="32807" x="2424113" y="2487613"/>
          <p14:tracePt t="32816" x="2400300" y="2447925"/>
          <p14:tracePt t="32824" x="2376488" y="2408238"/>
          <p14:tracePt t="32831" x="2344738" y="2368550"/>
          <p14:tracePt t="32840" x="2320925" y="2336800"/>
          <p14:tracePt t="32846" x="2289175" y="2297113"/>
          <p14:tracePt t="32855" x="2265363" y="2265363"/>
          <p14:tracePt t="32862" x="2233613" y="2224088"/>
          <p14:tracePt t="32878" x="2200275" y="2192338"/>
          <p14:tracePt t="32882" x="2168525" y="2160588"/>
          <p14:tracePt t="32893" x="2136775" y="2120900"/>
          <p14:tracePt t="32898" x="2112963" y="2105025"/>
          <p14:tracePt t="32906" x="2081213" y="2073275"/>
          <p14:tracePt t="32910" x="2057400" y="2049463"/>
          <p14:tracePt t="32918" x="2041525" y="2033588"/>
          <p14:tracePt t="32926" x="2017713" y="2017713"/>
          <p14:tracePt t="32935" x="1993900" y="2001838"/>
          <p14:tracePt t="32942" x="1978025" y="1993900"/>
          <p14:tracePt t="32950" x="1954213" y="1978025"/>
          <p14:tracePt t="32958" x="1946275" y="1970088"/>
          <p14:tracePt t="32966" x="1930400" y="1954213"/>
          <p14:tracePt t="32974" x="1914525" y="1946275"/>
          <p14:tracePt t="32983" x="1898650" y="1938338"/>
          <p14:tracePt t="32991" x="1890713" y="1930400"/>
          <p14:tracePt t="32998" x="1873250" y="1922463"/>
          <p14:tracePt t="33008" x="1857375" y="1914525"/>
          <p14:tracePt t="33017" x="1841500" y="1906588"/>
          <p14:tracePt t="33029" x="1825625" y="1906588"/>
          <p14:tracePt t="33032" x="1809750" y="1906588"/>
          <p14:tracePt t="33039" x="1793875" y="1906588"/>
          <p14:tracePt t="33047" x="1785938" y="1898650"/>
          <p14:tracePt t="33054" x="1778000" y="1898650"/>
          <p14:tracePt t="33071" x="1762125" y="1898650"/>
          <p14:tracePt t="33577" x="1770063" y="1898650"/>
          <p14:tracePt t="33591" x="1785938" y="1898650"/>
          <p14:tracePt t="33598" x="1801813" y="1898650"/>
          <p14:tracePt t="33607" x="1809750" y="1898650"/>
          <p14:tracePt t="33615" x="1817688" y="1898650"/>
          <p14:tracePt t="33624" x="1833563" y="1898650"/>
          <p14:tracePt t="33630" x="1857375" y="1898650"/>
          <p14:tracePt t="33640" x="1881188" y="1914525"/>
          <p14:tracePt t="33646" x="1898650" y="1922463"/>
          <p14:tracePt t="33654" x="1930400" y="1930400"/>
          <p14:tracePt t="33663" x="1954213" y="1938338"/>
          <p14:tracePt t="33671" x="1993900" y="1946275"/>
          <p14:tracePt t="33678" x="2033588" y="1954213"/>
          <p14:tracePt t="33694" x="2073275" y="1970088"/>
          <p14:tracePt t="33698" x="2120900" y="1978025"/>
          <p14:tracePt t="33708" x="2144713" y="1985963"/>
          <p14:tracePt t="33712" x="2184400" y="1993900"/>
          <p14:tracePt t="33719" x="2224088" y="2009775"/>
          <p14:tracePt t="33726" x="2257425" y="2025650"/>
          <p14:tracePt t="33734" x="2297113" y="2041525"/>
          <p14:tracePt t="33742" x="2336800" y="2065338"/>
          <p14:tracePt t="33750" x="2368550" y="2073275"/>
          <p14:tracePt t="33758" x="2416175" y="2097088"/>
          <p14:tracePt t="33767" x="2455863" y="2112963"/>
          <p14:tracePt t="33775" x="2487613" y="2136775"/>
          <p14:tracePt t="33782" x="2535238" y="2152650"/>
          <p14:tracePt t="33791" x="2576513" y="2184400"/>
          <p14:tracePt t="33798" x="2616200" y="2208213"/>
          <p14:tracePt t="33808" x="2640013" y="2224088"/>
          <p14:tracePt t="33814" x="2663825" y="2249488"/>
          <p14:tracePt t="33824" x="2695575" y="2273300"/>
          <p14:tracePt t="33830" x="2727325" y="2297113"/>
          <p14:tracePt t="33840" x="2743200" y="2320925"/>
          <p14:tracePt t="33846" x="2774950" y="2344738"/>
          <p14:tracePt t="33855" x="2782888" y="2368550"/>
          <p14:tracePt t="33862" x="2806700" y="2400300"/>
          <p14:tracePt t="33871" x="2822575" y="2424113"/>
          <p14:tracePt t="33878" x="2830513" y="2447925"/>
          <p14:tracePt t="33888" x="2846388" y="2479675"/>
          <p14:tracePt t="33894" x="2862263" y="2511425"/>
          <p14:tracePt t="33905" x="2870200" y="2551113"/>
          <p14:tracePt t="33910" x="2886075" y="2600325"/>
          <p14:tracePt t="33918" x="2894013" y="2632075"/>
          <p14:tracePt t="33927" x="2909888" y="2663825"/>
          <p14:tracePt t="33937" x="2927350" y="2719388"/>
          <p14:tracePt t="33947" x="2943225" y="2759075"/>
          <p14:tracePt t="33952" x="2951163" y="2806700"/>
          <p14:tracePt t="33960" x="2967038" y="2846388"/>
          <p14:tracePt t="33966" x="2974975" y="2886075"/>
          <p14:tracePt t="33975" x="2974975" y="2909888"/>
          <p14:tracePt t="33982" x="2982913" y="2943225"/>
          <p14:tracePt t="33991" x="2990850" y="2967038"/>
          <p14:tracePt t="33998" x="2998788" y="2982913"/>
          <p14:tracePt t="34009" x="2998788" y="3014663"/>
          <p14:tracePt t="34014" x="2998788" y="3038475"/>
          <p14:tracePt t="34024" x="2998788" y="3070225"/>
          <p14:tracePt t="34033" x="3006725" y="3094038"/>
          <p14:tracePt t="34043" x="3014663" y="3117850"/>
          <p14:tracePt t="34048" x="3014663" y="3141663"/>
          <p14:tracePt t="34057" x="3022600" y="3165475"/>
          <p14:tracePt t="34063" x="3022600" y="3189288"/>
          <p14:tracePt t="34073" x="3030538" y="3205163"/>
          <p14:tracePt t="34079" x="3030538" y="3228975"/>
          <p14:tracePt t="34089" x="3030538" y="3244850"/>
          <p14:tracePt t="34095" x="3030538" y="3262313"/>
          <p14:tracePt t="34106" x="3038475" y="3278188"/>
          <p14:tracePt t="34111" x="3038475" y="3294063"/>
          <p14:tracePt t="34119" x="3038475" y="3302000"/>
          <p14:tracePt t="34126" x="3038475" y="3309938"/>
          <p14:tracePt t="34134" x="3038475" y="3325813"/>
          <p14:tracePt t="34143" x="3038475" y="3333750"/>
          <p14:tracePt t="34150" x="3038475" y="3349625"/>
          <p14:tracePt t="34158" x="3038475" y="3365500"/>
          <p14:tracePt t="34166" x="3030538" y="3389313"/>
          <p14:tracePt t="34175" x="3030538" y="3405188"/>
          <p14:tracePt t="34182" x="3030538" y="3421063"/>
          <p14:tracePt t="34191" x="3030538" y="3436938"/>
          <p14:tracePt t="34199" x="3030538" y="3444875"/>
          <p14:tracePt t="34208" x="3022600" y="3460750"/>
          <p14:tracePt t="34217" x="3022600" y="3484563"/>
          <p14:tracePt t="34228" x="3022600" y="3508375"/>
          <p14:tracePt t="34234" x="3022600" y="3532188"/>
          <p14:tracePt t="34241" x="3022600" y="3556000"/>
          <p14:tracePt t="34247" x="3022600" y="3579813"/>
          <p14:tracePt t="34255" x="3022600" y="3595688"/>
          <p14:tracePt t="34262" x="3022600" y="3621088"/>
          <p14:tracePt t="34272" x="3022600" y="3644900"/>
          <p14:tracePt t="34279" x="3022600" y="3668713"/>
          <p14:tracePt t="34288" x="3022600" y="3684588"/>
          <p14:tracePt t="34295" x="3022600" y="3708400"/>
          <p14:tracePt t="34305" x="3030538" y="3724275"/>
          <p14:tracePt t="34310" x="3030538" y="3740150"/>
          <p14:tracePt t="34318" x="3030538" y="3748088"/>
          <p14:tracePt t="34326" x="3030538" y="3763963"/>
          <p14:tracePt t="34335" x="3030538" y="3779838"/>
          <p14:tracePt t="34342" x="3038475" y="3795713"/>
          <p14:tracePt t="34350" x="3046413" y="3803650"/>
          <p14:tracePt t="34363" x="3046413" y="3819525"/>
          <p14:tracePt t="34369" x="3046413" y="3835400"/>
          <p14:tracePt t="34376" x="3046413" y="3843338"/>
          <p14:tracePt t="34383" x="3054350" y="3859213"/>
          <p14:tracePt t="34392" x="3054350" y="3867150"/>
          <p14:tracePt t="34415" x="3054350" y="3883025"/>
          <p14:tracePt t="34729" x="3054350" y="3875088"/>
          <p14:tracePt t="34737" x="3038475" y="3851275"/>
          <p14:tracePt t="34743" x="3038475" y="3843338"/>
          <p14:tracePt t="34758" x="3038475" y="3835400"/>
          <p14:tracePt t="35577" x="3038475" y="3843338"/>
          <p14:tracePt t="35593" x="3038475" y="3851275"/>
          <p14:tracePt t="35601" x="3046413" y="3851275"/>
          <p14:tracePt t="35610" x="3054350" y="3867150"/>
          <p14:tracePt t="35624" x="3054350" y="3875088"/>
          <p14:tracePt t="35631" x="3070225" y="3883025"/>
          <p14:tracePt t="35647" x="3070225" y="3898900"/>
          <p14:tracePt t="35670" x="3078163" y="3898900"/>
          <p14:tracePt t="35785" x="3086100" y="3914775"/>
          <p14:tracePt t="35801" x="3086100" y="3922713"/>
          <p14:tracePt t="35810" x="3086100" y="3930650"/>
          <p14:tracePt t="35824" x="3094038" y="3948113"/>
          <p14:tracePt t="35839" x="3094038" y="3956050"/>
          <p14:tracePt t="35862" x="3101975" y="3956050"/>
          <p14:tracePt t="35897" x="3101975" y="3963988"/>
          <p14:tracePt t="35913" x="3109913" y="3979863"/>
          <p14:tracePt t="35919" x="3109913" y="3987800"/>
          <p14:tracePt t="35927" x="3109913" y="4003675"/>
          <p14:tracePt t="35937" x="3109913" y="4011613"/>
          <p14:tracePt t="35943" x="3109913" y="4035425"/>
          <p14:tracePt t="35951" x="3109913" y="4051300"/>
          <p14:tracePt t="35959" x="3109913" y="4059238"/>
          <p14:tracePt t="35969" x="3109913" y="4067175"/>
          <p14:tracePt t="35977" x="3109913" y="4075113"/>
          <p14:tracePt t="35983" x="3109913" y="4083050"/>
          <p14:tracePt t="36007" x="3109913" y="4090988"/>
          <p14:tracePt t="36094" x="3109913" y="4098925"/>
          <p14:tracePt t="38001" x="3109913" y="4106863"/>
          <p14:tracePt t="38023" x="3117850" y="4122738"/>
          <p14:tracePt t="38030" x="3125788" y="4122738"/>
          <p14:tracePt t="38046" x="3141663" y="4138613"/>
          <p14:tracePt t="38055" x="3141663" y="4146550"/>
          <p14:tracePt t="38062" x="3157538" y="4154488"/>
          <p14:tracePt t="38072" x="3165475" y="4154488"/>
          <p14:tracePt t="38088" x="3181350" y="4154488"/>
          <p14:tracePt t="38105" x="3181350" y="4146550"/>
          <p14:tracePt t="38110" x="3181350" y="4130675"/>
          <p14:tracePt t="38120" x="3181350" y="4114800"/>
          <p14:tracePt t="38126" x="3181350" y="4098925"/>
          <p14:tracePt t="38134" x="3181350" y="4090988"/>
          <p14:tracePt t="38199" x="3181350" y="4083050"/>
          <p14:tracePt t="38215" x="3181350" y="4075113"/>
          <p14:tracePt t="38409" x="3181350" y="4083050"/>
          <p14:tracePt t="38471" x="3181350" y="4090988"/>
          <p14:tracePt t="38488" x="3181350" y="4098925"/>
          <p14:tracePt t="38496" x="3181350" y="4106863"/>
          <p14:tracePt t="38512" x="3181350" y="4122738"/>
          <p14:tracePt t="38519" x="3181350" y="4130675"/>
          <p14:tracePt t="38527" x="3181350" y="4146550"/>
          <p14:tracePt t="38543" x="3189288" y="4170363"/>
          <p14:tracePt t="38550" x="3205163" y="4194175"/>
          <p14:tracePt t="38558" x="3221038" y="4233863"/>
          <p14:tracePt t="38566" x="3228975" y="4265613"/>
          <p14:tracePt t="38574" x="3252788" y="4306888"/>
          <p14:tracePt t="38583" x="3270250" y="4338638"/>
          <p14:tracePt t="38592" x="3294063" y="4386263"/>
          <p14:tracePt t="38598" x="3317875" y="4418013"/>
          <p14:tracePt t="38607" x="3349625" y="4465638"/>
          <p14:tracePt t="38614" x="3373438" y="4489450"/>
          <p14:tracePt t="38624" x="3405188" y="4513263"/>
          <p14:tracePt t="38633" x="3436938" y="4537075"/>
          <p14:tracePt t="38643" x="3468688" y="4552950"/>
          <p14:tracePt t="38648" x="3508375" y="4576763"/>
          <p14:tracePt t="38656" x="3540125" y="4608513"/>
          <p14:tracePt t="38662" x="3579813" y="4633913"/>
          <p14:tracePt t="38672" x="3621088" y="4657725"/>
          <p14:tracePt t="38680" x="3652838" y="4673600"/>
          <p14:tracePt t="38688" x="3692525" y="4681538"/>
          <p14:tracePt t="38694" x="3700463" y="4705350"/>
          <p14:tracePt t="38705" x="3740150" y="4713288"/>
          <p14:tracePt t="38712" x="3803650" y="4737100"/>
          <p14:tracePt t="38719" x="3843338" y="4752975"/>
          <p14:tracePt t="38726" x="3890963" y="4768850"/>
          <p14:tracePt t="38735" x="3938588" y="4784725"/>
          <p14:tracePt t="38742" x="3995738" y="4800600"/>
          <p14:tracePt t="38750" x="4043363" y="4824413"/>
          <p14:tracePt t="38759" x="4098925" y="4840288"/>
          <p14:tracePt t="38767" x="4146550" y="4856163"/>
          <p14:tracePt t="38775" x="4225925" y="4856163"/>
          <p14:tracePt t="38782" x="4265613" y="4872038"/>
          <p14:tracePt t="38792" x="4306888" y="4879975"/>
          <p14:tracePt t="38798" x="4338638" y="4887913"/>
          <p14:tracePt t="38807" x="4370388" y="4895850"/>
          <p14:tracePt t="38814" x="4394200" y="4911725"/>
          <p14:tracePt t="38824" x="4418013" y="4919663"/>
          <p14:tracePt t="38833" x="4449763" y="4927600"/>
          <p14:tracePt t="38842" x="4473575" y="4935538"/>
          <p14:tracePt t="38847" x="4489450" y="4943475"/>
          <p14:tracePt t="38856" x="4497388" y="4951413"/>
          <p14:tracePt t="38863" x="4513263" y="4959350"/>
          <p14:tracePt t="38879" x="4529138" y="4967288"/>
          <p14:tracePt t="38888" x="4537075" y="4967288"/>
          <p14:tracePt t="38894" x="4545013" y="4967288"/>
          <p14:tracePt t="38905" x="4560888" y="4976813"/>
          <p14:tracePt t="38910" x="4576763" y="4984750"/>
          <p14:tracePt t="38919" x="4584700" y="4984750"/>
          <p14:tracePt t="38926" x="4592638" y="4984750"/>
          <p14:tracePt t="38934" x="4600575" y="4984750"/>
          <p14:tracePt t="38943" x="4608513" y="4984750"/>
          <p14:tracePt t="38959" x="4624388" y="4984750"/>
          <p14:tracePt t="38967" x="4624388" y="4976813"/>
          <p14:tracePt t="38975" x="4624388" y="4959350"/>
          <p14:tracePt t="38982" x="4624388" y="4951413"/>
          <p14:tracePt t="39385" x="4624388" y="4959350"/>
          <p14:tracePt t="39655" x="4624388" y="4967288"/>
          <p14:tracePt t="39670" x="4624388" y="4976813"/>
          <p14:tracePt t="39679" x="4633913" y="4976813"/>
          <p14:tracePt t="39685" x="4641850" y="4992688"/>
          <p14:tracePt t="39695" x="4657725" y="4992688"/>
          <p14:tracePt t="39708" x="4657725" y="5008563"/>
          <p14:tracePt t="39713" x="4673600" y="5008563"/>
          <p14:tracePt t="39718" x="4689475" y="5016500"/>
          <p14:tracePt t="39727" x="4697413" y="5024438"/>
          <p14:tracePt t="39737" x="4721225" y="5032375"/>
          <p14:tracePt t="39746" x="4729163" y="5032375"/>
          <p14:tracePt t="39752" x="4737100" y="5048250"/>
          <p14:tracePt t="39759" x="4752975" y="5048250"/>
          <p14:tracePt t="39766" x="4768850" y="5048250"/>
          <p14:tracePt t="39775" x="4768850" y="5056188"/>
          <p14:tracePt t="39785" x="4784725" y="5064125"/>
          <p14:tracePt t="39793" x="4808538" y="5064125"/>
          <p14:tracePt t="39799" x="4824413" y="5072063"/>
          <p14:tracePt t="39808" x="4840288" y="5072063"/>
          <p14:tracePt t="39816" x="4848225" y="5080000"/>
          <p14:tracePt t="39826" x="4872038" y="5080000"/>
          <p14:tracePt t="39831" x="4879975" y="5080000"/>
          <p14:tracePt t="39839" x="4895850" y="5087938"/>
          <p14:tracePt t="39847" x="4903788" y="5095875"/>
          <p14:tracePt t="39856" x="4927600" y="5103813"/>
          <p14:tracePt t="39863" x="4951413" y="5103813"/>
          <p14:tracePt t="39872" x="4967288" y="5119688"/>
          <p14:tracePt t="39878" x="4992688" y="5119688"/>
          <p14:tracePt t="39888" x="5016500" y="5127625"/>
          <p14:tracePt t="39895" x="5040313" y="5127625"/>
          <p14:tracePt t="39905" x="5064125" y="5127625"/>
          <p14:tracePt t="39921" x="5095875" y="5135563"/>
          <p14:tracePt t="39926" x="5135563" y="5143500"/>
          <p14:tracePt t="39937" x="5151438" y="5151438"/>
          <p14:tracePt t="39946" x="5175250" y="5151438"/>
          <p14:tracePt t="39952" x="5191125" y="5159375"/>
          <p14:tracePt t="39960" x="5214938" y="5167313"/>
          <p14:tracePt t="39966" x="5230813" y="5175250"/>
          <p14:tracePt t="39975" x="5246688" y="5175250"/>
          <p14:tracePt t="39982" x="5270500" y="5183188"/>
          <p14:tracePt t="39990" x="5278438" y="5199063"/>
          <p14:tracePt t="39999" x="5294313" y="5199063"/>
          <p14:tracePt t="40008" x="5327650" y="5207000"/>
          <p14:tracePt t="40014" x="5343525" y="5214938"/>
          <p14:tracePt t="40024" x="5359400" y="5222875"/>
          <p14:tracePt t="40031" x="5375275" y="5222875"/>
          <p14:tracePt t="40040" x="5399088" y="5222875"/>
          <p14:tracePt t="40046" x="5414963" y="5222875"/>
          <p14:tracePt t="40056" x="5438775" y="5222875"/>
          <p14:tracePt t="40062" x="5454650" y="5230813"/>
          <p14:tracePt t="40071" x="5470525" y="5230813"/>
          <p14:tracePt t="40079" x="5478463" y="5230813"/>
          <p14:tracePt t="40088" x="5502275" y="5230813"/>
          <p14:tracePt t="40094" x="5518150" y="5230813"/>
          <p14:tracePt t="40105" x="5541963" y="5230813"/>
          <p14:tracePt t="40110" x="5557838" y="5238750"/>
          <p14:tracePt t="40119" x="5581650" y="5238750"/>
          <p14:tracePt t="40127" x="5605463" y="5246688"/>
          <p14:tracePt t="40135" x="5629275" y="5246688"/>
          <p14:tracePt t="40142" x="5653088" y="5246688"/>
          <p14:tracePt t="40150" x="5670550" y="5246688"/>
          <p14:tracePt t="40158" x="5686425" y="5246688"/>
          <p14:tracePt t="40169" x="5710238" y="5246688"/>
          <p14:tracePt t="40178" x="5726113" y="5246688"/>
          <p14:tracePt t="40185" x="5749925" y="5246688"/>
          <p14:tracePt t="40192" x="5765800" y="5246688"/>
          <p14:tracePt t="40199" x="5789613" y="5246688"/>
          <p14:tracePt t="40207" x="5813425" y="5246688"/>
          <p14:tracePt t="40216" x="5829300" y="5246688"/>
          <p14:tracePt t="40227" x="5853113" y="5246688"/>
          <p14:tracePt t="40232" x="5876925" y="5246688"/>
          <p14:tracePt t="40240" x="5908675" y="5246688"/>
          <p14:tracePt t="40246" x="5948363" y="5254625"/>
          <p14:tracePt t="40257" x="5980113" y="5254625"/>
          <p14:tracePt t="40263" x="6021388" y="5254625"/>
          <p14:tracePt t="40272" x="6061075" y="5262563"/>
          <p14:tracePt t="40279" x="6092825" y="5262563"/>
          <p14:tracePt t="40287" x="6124575" y="5262563"/>
          <p14:tracePt t="40294" x="6172200" y="5270500"/>
          <p14:tracePt t="40304" x="6203950" y="5270500"/>
          <p14:tracePt t="40310" x="6227763" y="5270500"/>
          <p14:tracePt t="40318" x="6259513" y="5270500"/>
          <p14:tracePt t="40327" x="6283325" y="5270500"/>
          <p14:tracePt t="40334" x="6307138" y="5270500"/>
          <p14:tracePt t="40342" x="6330950" y="5270500"/>
          <p14:tracePt t="40351" x="6356350" y="5270500"/>
          <p14:tracePt t="40359" x="6380163" y="5270500"/>
          <p14:tracePt t="40366" x="6411913" y="5270500"/>
          <p14:tracePt t="40374" x="6443663" y="5270500"/>
          <p14:tracePt t="40382" x="6475413" y="5270500"/>
          <p14:tracePt t="40390" x="6507163" y="5270500"/>
          <p14:tracePt t="40399" x="6538913" y="5270500"/>
          <p14:tracePt t="40408" x="6586538" y="5270500"/>
          <p14:tracePt t="40414" x="6618288" y="5270500"/>
          <p14:tracePt t="40424" x="6657975" y="5270500"/>
          <p14:tracePt t="40431" x="6665913" y="5270500"/>
          <p14:tracePt t="40440" x="6691313" y="5270500"/>
          <p14:tracePt t="40447" x="6723063" y="5270500"/>
          <p14:tracePt t="40455" x="6762750" y="5270500"/>
          <p14:tracePt t="40462" x="6794500" y="5270500"/>
          <p14:tracePt t="40471" x="6826250" y="5270500"/>
          <p14:tracePt t="40479" x="6858000" y="5270500"/>
          <p14:tracePt t="40487" x="6881813" y="5270500"/>
          <p14:tracePt t="40494" x="6913563" y="5270500"/>
          <p14:tracePt t="40505" x="6937375" y="5270500"/>
          <p14:tracePt t="40511" x="6961188" y="5270500"/>
          <p14:tracePt t="40519" x="6985000" y="5270500"/>
          <p14:tracePt t="40527" x="7008813" y="5262563"/>
          <p14:tracePt t="40535" x="7034213" y="5262563"/>
          <p14:tracePt t="40542" x="7058025" y="5262563"/>
          <p14:tracePt t="40551" x="7089775" y="5262563"/>
          <p14:tracePt t="40559" x="7113588" y="5262563"/>
          <p14:tracePt t="40566" x="7145338" y="5262563"/>
          <p14:tracePt t="40574" x="7177088" y="5262563"/>
          <p14:tracePt t="40582" x="7224713" y="5254625"/>
          <p14:tracePt t="40591" x="7256463" y="5254625"/>
          <p14:tracePt t="40598" x="7288213" y="5254625"/>
          <p14:tracePt t="40608" x="7319963" y="5254625"/>
          <p14:tracePt t="40614" x="7359650" y="5254625"/>
          <p14:tracePt t="40624" x="7400925" y="5254625"/>
          <p14:tracePt t="40630" x="7432675" y="5254625"/>
          <p14:tracePt t="40640" x="7456488" y="5246688"/>
          <p14:tracePt t="40647" x="7496175" y="5246688"/>
          <p14:tracePt t="40656" x="7527925" y="5238750"/>
          <p14:tracePt t="40663" x="7559675" y="5238750"/>
          <p14:tracePt t="40677" x="7591425" y="5238750"/>
          <p14:tracePt t="40681" x="7623175" y="5230813"/>
          <p14:tracePt t="40689" x="7662863" y="5230813"/>
          <p14:tracePt t="40695" x="7694613" y="5230813"/>
          <p14:tracePt t="40704" x="7727950" y="5222875"/>
          <p14:tracePt t="40710" x="7767638" y="5222875"/>
          <p14:tracePt t="40719" x="7791450" y="5222875"/>
          <p14:tracePt t="40727" x="7831138" y="5214938"/>
          <p14:tracePt t="40735" x="7870825" y="5214938"/>
          <p14:tracePt t="40742" x="7894638" y="5214938"/>
          <p14:tracePt t="40750" x="7942263" y="5214938"/>
          <p14:tracePt t="40759" x="7966075" y="5214938"/>
          <p14:tracePt t="40766" x="7997825" y="5214938"/>
          <p14:tracePt t="40774" x="8021638" y="5207000"/>
          <p14:tracePt t="40782" x="8045450" y="5199063"/>
          <p14:tracePt t="40792" x="8070850" y="5199063"/>
          <p14:tracePt t="40798" x="8094663" y="5191125"/>
          <p14:tracePt t="40807" x="8134350" y="5183188"/>
          <p14:tracePt t="40814" x="8158163" y="5183188"/>
          <p14:tracePt t="40824" x="8189913" y="5175250"/>
          <p14:tracePt t="40830" x="8213725" y="5167313"/>
          <p14:tracePt t="40840" x="8237538" y="5159375"/>
          <p14:tracePt t="40846" x="8277225" y="5151438"/>
          <p14:tracePt t="40854" x="8301038" y="5143500"/>
          <p14:tracePt t="40862" x="8332788" y="5143500"/>
          <p14:tracePt t="40872" x="8364538" y="5143500"/>
          <p14:tracePt t="40879" x="8405813" y="5127625"/>
          <p14:tracePt t="40888" x="8429625" y="5119688"/>
          <p14:tracePt t="40895" x="8461375" y="5111750"/>
          <p14:tracePt t="40912" x="8516938" y="5103813"/>
          <p14:tracePt t="40926" x="8540750" y="5103813"/>
          <p14:tracePt t="40931" x="8572500" y="5103813"/>
          <p14:tracePt t="40934" x="8612188" y="5095875"/>
          <p14:tracePt t="40942" x="8636000" y="5087938"/>
          <p14:tracePt t="40950" x="8659813" y="5080000"/>
          <p14:tracePt t="40958" x="8691563" y="5072063"/>
          <p14:tracePt t="40966" x="8715375" y="5064125"/>
          <p14:tracePt t="40974" x="8756650" y="5056188"/>
          <p14:tracePt t="40983" x="8780463" y="5048250"/>
          <p14:tracePt t="40992" x="8812213" y="5040313"/>
          <p14:tracePt t="40998" x="8843963" y="5032375"/>
          <p14:tracePt t="41008" x="8883650" y="5024438"/>
          <p14:tracePt t="41017" x="8907463" y="5016500"/>
          <p14:tracePt t="41027" x="8931275" y="5016500"/>
          <p14:tracePt t="41032" x="8955088" y="5016500"/>
          <p14:tracePt t="41041" x="8970963" y="5008563"/>
          <p14:tracePt t="41047" x="8994775" y="5000625"/>
          <p14:tracePt t="41055" x="9010650" y="4992688"/>
          <p14:tracePt t="41063" x="9034463" y="4992688"/>
          <p14:tracePt t="41072" x="9050338" y="4984750"/>
          <p14:tracePt t="41079" x="9066213" y="4976813"/>
          <p14:tracePt t="41088" x="9074150" y="4967288"/>
          <p14:tracePt t="41095" x="9091613" y="4959350"/>
          <p14:tracePt t="41105" x="9107488" y="4951413"/>
          <p14:tracePt t="41111" x="9123363" y="4951413"/>
          <p14:tracePt t="41119" x="9139238" y="4943475"/>
          <p14:tracePt t="41127" x="9139238" y="4935538"/>
          <p14:tracePt t="41134" x="9147175" y="4935538"/>
          <p14:tracePt t="41150" x="9163050" y="4927600"/>
          <p14:tracePt t="42171" x="9155113" y="4935538"/>
          <p14:tracePt t="42175" x="9147175" y="4935538"/>
          <p14:tracePt t="42193" x="9131300" y="4943475"/>
          <p14:tracePt t="42201" x="9123363" y="4943475"/>
          <p14:tracePt t="42210" x="9115425" y="4943475"/>
          <p14:tracePt t="42215" x="9115425" y="4951413"/>
          <p14:tracePt t="42224" x="9107488" y="4959350"/>
          <p14:tracePt t="42231" x="9091613" y="4959350"/>
          <p14:tracePt t="42247" x="9074150" y="4959350"/>
          <p14:tracePt t="42257" x="9074150" y="4967288"/>
          <p14:tracePt t="42262" x="9066213" y="4967288"/>
          <p14:tracePt t="42272" x="9050338" y="4967288"/>
          <p14:tracePt t="42281" x="9042400" y="4976813"/>
          <p14:tracePt t="42296" x="9010650" y="4992688"/>
          <p14:tracePt t="42306" x="8994775" y="5000625"/>
          <p14:tracePt t="42311" x="8978900" y="5008563"/>
          <p14:tracePt t="42320" x="8963025" y="5016500"/>
          <p14:tracePt t="42326" x="8947150" y="5024438"/>
          <p14:tracePt t="42335" x="8915400" y="5040313"/>
          <p14:tracePt t="42342" x="8891588" y="5040313"/>
          <p14:tracePt t="42353" x="8875713" y="5056188"/>
          <p14:tracePt t="42362" x="8851900" y="5064125"/>
          <p14:tracePt t="42368" x="8828088" y="5072063"/>
          <p14:tracePt t="42376" x="8804275" y="5080000"/>
          <p14:tracePt t="42382" x="8780463" y="5095875"/>
          <p14:tracePt t="42392" x="8764588" y="5095875"/>
          <p14:tracePt t="42398" x="8739188" y="5111750"/>
          <p14:tracePt t="42408" x="8723313" y="5119688"/>
          <p14:tracePt t="42419" x="8691563" y="5127625"/>
          <p14:tracePt t="42428" x="8683625" y="5135563"/>
          <p14:tracePt t="42432" x="8651875" y="5143500"/>
          <p14:tracePt t="42440" x="8628063" y="5151438"/>
          <p14:tracePt t="42446" x="8596313" y="5151438"/>
          <p14:tracePt t="42455" x="8548688" y="5159375"/>
          <p14:tracePt t="42462" x="8509000" y="5159375"/>
          <p14:tracePt t="42472" x="8437563" y="5167313"/>
          <p14:tracePt t="42478" x="8364538" y="5183188"/>
          <p14:tracePt t="42496" x="8205788" y="5199063"/>
          <p14:tracePt t="42508" x="8118475" y="5207000"/>
          <p14:tracePt t="42512" x="8021638" y="5214938"/>
          <p14:tracePt t="42519" x="7934325" y="5222875"/>
          <p14:tracePt t="42527" x="7862888" y="5238750"/>
          <p14:tracePt t="42535" x="7799388" y="5246688"/>
          <p14:tracePt t="42543" x="7727950" y="5254625"/>
          <p14:tracePt t="42553" x="7678738" y="5262563"/>
          <p14:tracePt t="42563" x="7615238" y="5278438"/>
          <p14:tracePt t="42568" x="7575550" y="5286375"/>
          <p14:tracePt t="42575" x="7527925" y="5294313"/>
          <p14:tracePt t="42583" x="7496175" y="5302250"/>
          <p14:tracePt t="42592" x="7448550" y="5310188"/>
          <p14:tracePt t="42599" x="7416800" y="5310188"/>
          <p14:tracePt t="42608" x="7377113" y="5319713"/>
          <p14:tracePt t="42614" x="7327900" y="5327650"/>
          <p14:tracePt t="42624" x="7288213" y="5327650"/>
          <p14:tracePt t="42633" x="7240588" y="5335588"/>
          <p14:tracePt t="42643" x="7200900" y="5335588"/>
          <p14:tracePt t="42648" x="7153275" y="5335588"/>
          <p14:tracePt t="42655" x="7097713" y="5335588"/>
          <p14:tracePt t="42664" x="7065963" y="5343525"/>
          <p14:tracePt t="42677" x="7008813" y="5351463"/>
          <p14:tracePt t="42681" x="6961188" y="5359400"/>
          <p14:tracePt t="42690" x="6921500" y="5359400"/>
          <p14:tracePt t="42695" x="6865938" y="5367338"/>
          <p14:tracePt t="42705" x="6810375" y="5375275"/>
          <p14:tracePt t="42711" x="6754813" y="5383213"/>
          <p14:tracePt t="42719" x="6715125" y="5391150"/>
          <p14:tracePt t="42727" x="6657975" y="5399088"/>
          <p14:tracePt t="42734" x="6610350" y="5399088"/>
          <p14:tracePt t="42743" x="6554788" y="5407025"/>
          <p14:tracePt t="42751" x="6507163" y="5407025"/>
          <p14:tracePt t="42759" x="6459538" y="5407025"/>
          <p14:tracePt t="42767" x="6403975" y="5414963"/>
          <p14:tracePt t="42775" x="6338888" y="5414963"/>
          <p14:tracePt t="42783" x="6291263" y="5422900"/>
          <p14:tracePt t="42791" x="6235700" y="5422900"/>
          <p14:tracePt t="42799" x="6188075" y="5430838"/>
          <p14:tracePt t="42808" x="6132513" y="5430838"/>
          <p14:tracePt t="42815" x="6084888" y="5430838"/>
          <p14:tracePt t="42824" x="6037263" y="5430838"/>
          <p14:tracePt t="42833" x="5988050" y="5430838"/>
          <p14:tracePt t="42843" x="5932488" y="5430838"/>
          <p14:tracePt t="42848" x="5868988" y="5430838"/>
          <p14:tracePt t="42856" x="5813425" y="5430838"/>
          <p14:tracePt t="42862" x="5749925" y="5430838"/>
          <p14:tracePt t="42872" x="5686425" y="5422900"/>
          <p14:tracePt t="42879" x="5645150" y="5414963"/>
          <p14:tracePt t="42894" x="5581650" y="5414963"/>
          <p14:tracePt t="42897" x="5518150" y="5399088"/>
          <p14:tracePt t="42907" x="5462588" y="5399088"/>
          <p14:tracePt t="42911" x="5414963" y="5391150"/>
          <p14:tracePt t="42921" x="5367338" y="5383213"/>
          <p14:tracePt t="42931" x="5310188" y="5375275"/>
          <p14:tracePt t="42935" x="5270500" y="5375275"/>
          <p14:tracePt t="42943" x="5222875" y="5367338"/>
          <p14:tracePt t="42950" x="5191125" y="5367338"/>
          <p14:tracePt t="42958" x="5159375" y="5359400"/>
          <p14:tracePt t="42969" x="5135563" y="5359400"/>
          <p14:tracePt t="42976" x="5111750" y="5359400"/>
          <p14:tracePt t="42982" x="5087938" y="5351463"/>
          <p14:tracePt t="42992" x="5064125" y="5351463"/>
          <p14:tracePt t="42998" x="5048250" y="5351463"/>
          <p14:tracePt t="43008" x="5024438" y="5343525"/>
          <p14:tracePt t="43014" x="5008563" y="5343525"/>
          <p14:tracePt t="43025" x="4984750" y="5335588"/>
          <p14:tracePt t="43030" x="4967288" y="5335588"/>
          <p14:tracePt t="43040" x="4943475" y="5335588"/>
          <p14:tracePt t="43047" x="4927600" y="5335588"/>
          <p14:tracePt t="43056" x="4887913" y="5327650"/>
          <p14:tracePt t="43063" x="4872038" y="5319713"/>
          <p14:tracePt t="43071" x="4848225" y="5319713"/>
          <p14:tracePt t="43079" x="4832350" y="5310188"/>
          <p14:tracePt t="43088" x="4816475" y="5310188"/>
          <p14:tracePt t="43094" x="4800600" y="5310188"/>
          <p14:tracePt t="43105" x="4784725" y="5310188"/>
          <p14:tracePt t="43111" x="4768850" y="5302250"/>
          <p14:tracePt t="43119" x="4760913" y="5302250"/>
          <p14:tracePt t="43216" x="4752975" y="5302250"/>
          <p14:tracePt t="43233" x="4745038" y="5294313"/>
          <p14:tracePt t="43247" x="4737100" y="5294313"/>
          <p14:tracePt t="43803" x="4729163" y="5294313"/>
          <p14:tracePt t="43825" x="4729163" y="5310188"/>
          <p14:tracePt t="43840" x="4721225" y="5319713"/>
          <p14:tracePt t="43847" x="4721225" y="5327650"/>
          <p14:tracePt t="43856" x="4721225" y="5343525"/>
          <p14:tracePt t="43862" x="4721225" y="5351463"/>
          <p14:tracePt t="43872" x="4713288" y="5351463"/>
          <p14:tracePt t="43878" x="4713288" y="5367338"/>
          <p14:tracePt t="43893" x="4705350" y="5375275"/>
          <p14:tracePt t="43897" x="4705350" y="5383213"/>
          <p14:tracePt t="43908" x="4705350" y="5391150"/>
          <p14:tracePt t="43911" x="4705350" y="5399088"/>
          <p14:tracePt t="43918" x="4705350" y="5407025"/>
          <p14:tracePt t="43926" x="4705350" y="5422900"/>
          <p14:tracePt t="43937" x="4705350" y="5430838"/>
          <p14:tracePt t="43946" x="4705350" y="5446713"/>
          <p14:tracePt t="43951" x="4705350" y="5454650"/>
          <p14:tracePt t="43960" x="4705350" y="5470525"/>
          <p14:tracePt t="43967" x="4705350" y="5486400"/>
          <p14:tracePt t="43975" x="4705350" y="5494338"/>
          <p14:tracePt t="43982" x="4705350" y="5502275"/>
          <p14:tracePt t="43990" x="4705350" y="5518150"/>
          <p14:tracePt t="43999" x="4705350" y="5526088"/>
          <p14:tracePt t="44015" x="4705350" y="5541963"/>
          <p14:tracePt t="44024" x="4705350" y="5549900"/>
          <p14:tracePt t="44047" x="4705350" y="5565775"/>
          <p14:tracePt t="44056" x="4705350" y="5573713"/>
          <p14:tracePt t="44062" x="4705350" y="5581650"/>
          <p14:tracePt t="44072" x="4705350" y="5589588"/>
          <p14:tracePt t="44079" x="4705350" y="5597525"/>
          <p14:tracePt t="44095" x="4705350" y="5605463"/>
          <p14:tracePt t="44110" x="4705350" y="5621338"/>
          <p14:tracePt t="44135" x="4705350" y="5629275"/>
          <p14:tracePt t="44159" x="4705350" y="5637213"/>
          <p14:tracePt t="44177" x="4705350" y="5645150"/>
          <p14:tracePt t="44186" x="4705350" y="5653088"/>
          <p14:tracePt t="44199" x="4705350" y="5662613"/>
          <p14:tracePt t="44223" x="4697413" y="5678488"/>
          <p14:tracePt t="44239" x="4697413" y="5686425"/>
          <p14:tracePt t="44337" x="4689475" y="5694363"/>
          <p14:tracePt t="44361" x="4689475" y="5702300"/>
          <p14:tracePt t="44376" x="4689475" y="5710238"/>
          <p14:tracePt t="44927" x="4665663" y="5734050"/>
          <p14:tracePt t="44983" x="4657725" y="5741988"/>
          <p14:tracePt t="44992" x="4649788" y="5741988"/>
          <p14:tracePt t="45335" x="4641850" y="5749925"/>
          <p14:tracePt t="45385" x="4624388" y="5749925"/>
          <p14:tracePt t="45399" x="4616450" y="5749925"/>
          <p14:tracePt t="45409" x="4608513" y="5749925"/>
          <p14:tracePt t="45424" x="4592638" y="5749925"/>
          <p14:tracePt t="45430" x="4584700" y="5749925"/>
          <p14:tracePt t="45440" x="4576763" y="5749925"/>
          <p14:tracePt t="45446" x="4568825" y="5749925"/>
          <p14:tracePt t="45456" x="4560888" y="5749925"/>
          <p14:tracePt t="45472" x="4545013" y="5741988"/>
          <p14:tracePt t="45478" x="4529138" y="5734050"/>
          <p14:tracePt t="45487" x="4505325" y="5734050"/>
          <p14:tracePt t="45495" x="4497388" y="5726113"/>
          <p14:tracePt t="45505" x="4481513" y="5718175"/>
          <p14:tracePt t="45510" x="4473575" y="5718175"/>
          <p14:tracePt t="45519" x="4457700" y="5718175"/>
          <p14:tracePt t="45527" x="4449763" y="5710238"/>
          <p14:tracePt t="45535" x="4441825" y="5702300"/>
          <p14:tracePt t="45959" x="4441825" y="5694363"/>
          <p14:tracePt t="46724" x="4457700" y="5694363"/>
          <p14:tracePt t="46737" x="4473575" y="5702300"/>
          <p14:tracePt t="46745" x="4489450" y="5710238"/>
          <p14:tracePt t="46751" x="4497388" y="5710238"/>
          <p14:tracePt t="46759" x="4513263" y="5710238"/>
          <p14:tracePt t="46766" x="4521200" y="5718175"/>
          <p14:tracePt t="46774" x="4529138" y="5718175"/>
          <p14:tracePt t="46783" x="4537075" y="5718175"/>
          <p14:tracePt t="46799" x="4545013" y="5718175"/>
          <p14:tracePt t="46862" x="4560888" y="5718175"/>
          <p14:tracePt t="46879" x="4568825" y="5718175"/>
          <p14:tracePt t="46886" x="4592638" y="5718175"/>
          <p14:tracePt t="46895" x="4600575" y="5718175"/>
          <p14:tracePt t="46906" x="4608513" y="5718175"/>
          <p14:tracePt t="46919" x="4616450" y="5718175"/>
          <p14:tracePt t="46921" x="4633913" y="5718175"/>
          <p14:tracePt t="46927" x="4641850" y="5718175"/>
          <p14:tracePt t="46947" x="4649788" y="5718175"/>
          <p14:tracePt t="47055" x="4657725" y="5718175"/>
          <p14:tracePt t="47129" x="4665663" y="5718175"/>
          <p14:tracePt t="47144" x="4673600" y="5718175"/>
          <p14:tracePt t="47152" x="4681538" y="5718175"/>
          <p14:tracePt t="47167" x="4689475" y="5718175"/>
          <p14:tracePt t="47174" x="4705350" y="5718175"/>
          <p14:tracePt t="47182" x="4713288" y="5718175"/>
          <p14:tracePt t="47191" x="4721225" y="5718175"/>
          <p14:tracePt t="47199" x="4729163" y="5718175"/>
          <p14:tracePt t="47279" x="4745038" y="5718175"/>
          <p14:tracePt t="47304" x="4752975" y="5718175"/>
          <p14:tracePt t="47320" x="4768850" y="5718175"/>
          <p14:tracePt t="47330" x="4776788" y="5710238"/>
          <p14:tracePt t="47344" x="4784725" y="5710238"/>
          <p14:tracePt t="47367" x="4792663" y="5710238"/>
          <p14:tracePt t="47457" x="4808538" y="5710238"/>
          <p14:tracePt t="47473" x="4816475" y="5710238"/>
          <p14:tracePt t="47488" x="4824413" y="5710238"/>
          <p14:tracePt t="47495" x="4832350" y="5710238"/>
          <p14:tracePt t="47567" x="4840288" y="5710238"/>
          <p14:tracePt t="47584" x="4848225" y="5710238"/>
          <p14:tracePt t="47593" x="4856163" y="5710238"/>
          <p14:tracePt t="47601" x="4864100" y="5710238"/>
          <p14:tracePt t="47615" x="4872038" y="5718175"/>
          <p14:tracePt t="47631" x="4887913" y="5726113"/>
          <p14:tracePt t="47662" x="4895850" y="5726113"/>
          <p14:tracePt t="47679" x="4911725" y="5726113"/>
          <p14:tracePt t="47702" x="4927600" y="5726113"/>
          <p14:tracePt t="47710" x="4935538" y="5734050"/>
          <p14:tracePt t="47728" x="4951413" y="5734050"/>
          <p14:tracePt t="47734" x="4959350" y="5734050"/>
          <p14:tracePt t="47742" x="4976813" y="5741988"/>
          <p14:tracePt t="47751" x="4984750" y="5741988"/>
          <p14:tracePt t="47759" x="4992688" y="5741988"/>
          <p14:tracePt t="47767" x="5008563" y="5741988"/>
          <p14:tracePt t="47774" x="5016500" y="5741988"/>
          <p14:tracePt t="47783" x="5024438" y="5741988"/>
          <p14:tracePt t="47791" x="5032375" y="5741988"/>
          <p14:tracePt t="47799" x="5048250" y="5749925"/>
          <p14:tracePt t="47808" x="5056188" y="5749925"/>
          <p14:tracePt t="47817" x="5064125" y="5749925"/>
          <p14:tracePt t="47828" x="5080000" y="5749925"/>
          <p14:tracePt t="47833" x="5087938" y="5757863"/>
          <p14:tracePt t="47847" x="5095875" y="5757863"/>
          <p14:tracePt t="47856" x="5103813" y="5757863"/>
          <p14:tracePt t="47872" x="5111750" y="5757863"/>
          <p14:tracePt t="47943" x="5119688" y="5757863"/>
          <p14:tracePt t="47959" x="5127625" y="5757863"/>
          <p14:tracePt t="47975" x="5135563" y="5757863"/>
          <p14:tracePt t="47990" x="5143500" y="5757863"/>
          <p14:tracePt t="48441" x="5151438" y="5757863"/>
          <p14:tracePt t="48456" x="5159375" y="5757863"/>
          <p14:tracePt t="48471" x="5167313" y="5757863"/>
          <p14:tracePt t="48486" x="5175250" y="5757863"/>
          <p14:tracePt t="48494" x="5183188" y="5757863"/>
          <p14:tracePt t="48511" x="5191125" y="5757863"/>
          <p14:tracePt t="48519" x="5207000" y="5757863"/>
          <p14:tracePt t="48534" x="5214938" y="5757863"/>
          <p14:tracePt t="48551" x="5230813" y="5757863"/>
          <p14:tracePt t="48583" x="5238750" y="5757863"/>
          <p14:tracePt t="48599" x="5246688" y="5757863"/>
          <p14:tracePt t="48615" x="5254625" y="5757863"/>
          <p14:tracePt t="48640" x="5270500" y="5757863"/>
          <p14:tracePt t="48655" x="5294313" y="5757863"/>
          <p14:tracePt t="48662" x="5302250" y="5757863"/>
          <p14:tracePt t="48671" x="5319713" y="5757863"/>
          <p14:tracePt t="48678" x="5335588" y="5757863"/>
          <p14:tracePt t="48687" x="5343525" y="5757863"/>
          <p14:tracePt t="48695" x="5351463" y="5757863"/>
          <p14:tracePt t="48705" x="5367338" y="5757863"/>
          <p14:tracePt t="48719" x="5383213" y="5757863"/>
          <p14:tracePt t="48735" x="5391150" y="5757863"/>
          <p14:tracePt t="48751" x="5407025" y="5757863"/>
          <p14:tracePt t="48767" x="5414963" y="5757863"/>
          <p14:tracePt t="48783" x="5422900" y="5757863"/>
          <p14:tracePt t="48791" x="5430838" y="5757863"/>
          <p14:tracePt t="48801" x="5438775" y="5757863"/>
          <p14:tracePt t="48807" x="5446713" y="5765800"/>
          <p14:tracePt t="48815" x="5454650" y="5765800"/>
          <p14:tracePt t="48824" x="5470525" y="5773738"/>
          <p14:tracePt t="48831" x="5486400" y="5773738"/>
          <p14:tracePt t="48840" x="5494338" y="5773738"/>
          <p14:tracePt t="48847" x="5502275" y="5773738"/>
          <p14:tracePt t="48856" x="5510213" y="5773738"/>
          <p14:tracePt t="48863" x="5518150" y="5781675"/>
          <p14:tracePt t="48876" x="5526088" y="5781675"/>
          <p14:tracePt t="48895" x="5534025" y="5781675"/>
          <p14:tracePt t="48907" x="5549900" y="5781675"/>
          <p14:tracePt t="48944" x="5565775" y="5781675"/>
          <p14:tracePt t="48970" x="5573713" y="5781675"/>
          <p14:tracePt t="48985" x="5581650" y="5781675"/>
          <p14:tracePt t="48999" x="5589588" y="5773738"/>
          <p14:tracePt t="49015" x="5597525" y="5773738"/>
          <p14:tracePt t="49105" x="5605463" y="5773738"/>
          <p14:tracePt t="49122" x="5621338" y="5765800"/>
          <p14:tracePt t="49135" x="5637213" y="5765800"/>
          <p14:tracePt t="49144" x="5645150" y="5765800"/>
          <p14:tracePt t="49150" x="5653088" y="5765800"/>
          <p14:tracePt t="49167" x="5670550" y="5765800"/>
          <p14:tracePt t="49174" x="5678488" y="5765800"/>
          <p14:tracePt t="49183" x="5686425" y="5765800"/>
          <p14:tracePt t="49191" x="5694363" y="5765800"/>
          <p14:tracePt t="49202" x="5702300" y="5765800"/>
          <p14:tracePt t="49214" x="5710238" y="5765800"/>
          <p14:tracePt t="49240" x="5718175" y="5757863"/>
          <p14:tracePt t="49279" x="5726113" y="5757863"/>
          <p14:tracePt t="49287" x="5726113" y="5749925"/>
          <p14:tracePt t="49294" x="5741988" y="5749925"/>
          <p14:tracePt t="49307" x="5749925" y="5749925"/>
          <p14:tracePt t="49316" x="5765800" y="5749925"/>
          <p14:tracePt t="49322" x="5781675" y="5741988"/>
          <p14:tracePt t="49327" x="5797550" y="5741988"/>
          <p14:tracePt t="49335" x="5829300" y="5734050"/>
          <p14:tracePt t="49344" x="5853113" y="5734050"/>
          <p14:tracePt t="49350" x="5868988" y="5734050"/>
          <p14:tracePt t="49358" x="5900738" y="5734050"/>
          <p14:tracePt t="49369" x="5908675" y="5734050"/>
          <p14:tracePt t="49378" x="5932488" y="5726113"/>
          <p14:tracePt t="49384" x="5956300" y="5726113"/>
          <p14:tracePt t="49392" x="5972175" y="5726113"/>
          <p14:tracePt t="49400" x="5995988" y="5726113"/>
          <p14:tracePt t="49408" x="6021388" y="5726113"/>
          <p14:tracePt t="49415" x="6045200" y="5726113"/>
          <p14:tracePt t="49424" x="6069013" y="5726113"/>
          <p14:tracePt t="49430" x="6084888" y="5718175"/>
          <p14:tracePt t="49440" x="6092825" y="5710238"/>
          <p14:tracePt t="49449" x="6108700" y="5710238"/>
          <p14:tracePt t="49465" x="6124575" y="5702300"/>
          <p14:tracePt t="49479" x="6124575" y="5694363"/>
          <p14:tracePt t="49487" x="6124575" y="5686425"/>
          <p14:tracePt t="49495" x="6124575" y="5670550"/>
          <p14:tracePt t="49787" x="6124575" y="5662613"/>
          <p14:tracePt t="49791" x="6124575" y="5653088"/>
          <p14:tracePt t="49798" x="6108700" y="5653088"/>
          <p14:tracePt t="49808" x="6069013" y="5678488"/>
          <p14:tracePt t="49815" x="6037263" y="5694363"/>
          <p14:tracePt t="49824" x="6013450" y="5702300"/>
          <p14:tracePt t="49831" x="5972175" y="5718175"/>
          <p14:tracePt t="49840" x="5948363" y="5741988"/>
          <p14:tracePt t="49847" x="5924550" y="5749925"/>
          <p14:tracePt t="49860" x="5924550" y="5757863"/>
          <p14:tracePt t="49972" x="5924550" y="5765800"/>
          <p14:tracePt t="49980" x="5932488" y="5765800"/>
          <p14:tracePt t="49985" x="5940425" y="5765800"/>
          <p14:tracePt t="49990" x="5948363" y="5765800"/>
          <p14:tracePt t="49998" x="5964238" y="5765800"/>
          <p14:tracePt t="50008" x="5980113" y="5765800"/>
          <p14:tracePt t="50015" x="5995988" y="5773738"/>
          <p14:tracePt t="50024" x="6013450" y="5773738"/>
          <p14:tracePt t="50031" x="6029325" y="5773738"/>
          <p14:tracePt t="50041" x="6053138" y="5773738"/>
          <p14:tracePt t="50047" x="6076950" y="5773738"/>
          <p14:tracePt t="50055" x="6100763" y="5781675"/>
          <p14:tracePt t="50063" x="6124575" y="5781675"/>
          <p14:tracePt t="50072" x="6148388" y="5781675"/>
          <p14:tracePt t="50079" x="6180138" y="5789613"/>
          <p14:tracePt t="50088" x="6211888" y="5789613"/>
          <p14:tracePt t="50095" x="6235700" y="5797550"/>
          <p14:tracePt t="50106" x="6259513" y="5797550"/>
          <p14:tracePt t="50111" x="6291263" y="5797550"/>
          <p14:tracePt t="50119" x="6323013" y="5805488"/>
          <p14:tracePt t="50126" x="6348413" y="5805488"/>
          <p14:tracePt t="50137" x="6372225" y="5805488"/>
          <p14:tracePt t="50146" x="6396038" y="5805488"/>
          <p14:tracePt t="50154" x="6419850" y="5805488"/>
          <p14:tracePt t="50160" x="6451600" y="5805488"/>
          <p14:tracePt t="50169" x="6483350" y="5805488"/>
          <p14:tracePt t="50176" x="6515100" y="5805488"/>
          <p14:tracePt t="50183" x="6538913" y="5805488"/>
          <p14:tracePt t="50192" x="6578600" y="5805488"/>
          <p14:tracePt t="50201" x="6618288" y="5813425"/>
          <p14:tracePt t="50209" x="6657975" y="5813425"/>
          <p14:tracePt t="50215" x="6707188" y="5821363"/>
          <p14:tracePt t="50224" x="6746875" y="5821363"/>
          <p14:tracePt t="50231" x="6794500" y="5829300"/>
          <p14:tracePt t="50240" x="6834188" y="5829300"/>
          <p14:tracePt t="50247" x="6858000" y="5829300"/>
          <p14:tracePt t="50256" x="6865938" y="5829300"/>
          <p14:tracePt t="50263" x="6897688" y="5829300"/>
          <p14:tracePt t="50271" x="6929438" y="5829300"/>
          <p14:tracePt t="50279" x="6977063" y="5837238"/>
          <p14:tracePt t="50288" x="7000875" y="5837238"/>
          <p14:tracePt t="50295" x="7024688" y="5845175"/>
          <p14:tracePt t="50305" x="7050088" y="5845175"/>
          <p14:tracePt t="50310" x="7065963" y="5845175"/>
          <p14:tracePt t="50319" x="7081838" y="5853113"/>
          <p14:tracePt t="50327" x="7097713" y="5853113"/>
          <p14:tracePt t="50335" x="7105650" y="5853113"/>
          <p14:tracePt t="50342" x="7113588" y="5853113"/>
          <p14:tracePt t="50350" x="7121525" y="5853113"/>
          <p14:tracePt t="50358" x="7129463" y="5853113"/>
          <p14:tracePt t="50367" x="7145338" y="5853113"/>
          <p14:tracePt t="50375" x="7153275" y="5853113"/>
          <p14:tracePt t="50383" x="7169150" y="5853113"/>
          <p14:tracePt t="50393" x="7192963" y="5853113"/>
          <p14:tracePt t="50401" x="7200900" y="5853113"/>
          <p14:tracePt t="50410" x="7224713" y="5853113"/>
          <p14:tracePt t="50415" x="7240588" y="5853113"/>
          <p14:tracePt t="50424" x="7256463" y="5853113"/>
          <p14:tracePt t="50431" x="7280275" y="5853113"/>
          <p14:tracePt t="50440" x="7288213" y="5853113"/>
          <p14:tracePt t="50447" x="7312025" y="5845175"/>
          <p14:tracePt t="50455" x="7327900" y="5845175"/>
          <p14:tracePt t="50462" x="7335838" y="5845175"/>
          <p14:tracePt t="50479" x="7343775" y="5845175"/>
          <p14:tracePt t="50537" x="7343775" y="5837238"/>
          <p14:tracePt t="50542" x="7351713" y="5829300"/>
          <p14:tracePt t="50559" x="7359650" y="5829300"/>
          <p14:tracePt t="50566" x="7367588" y="5821363"/>
          <p14:tracePt t="50574" x="7377113" y="5821363"/>
          <p14:tracePt t="50582" x="7385050" y="5813425"/>
          <p14:tracePt t="50601" x="7385050" y="5805488"/>
          <p14:tracePt t="50615" x="7400925" y="5805488"/>
          <p14:tracePt t="50631" x="7408863" y="5797550"/>
          <p14:tracePt t="50647" x="7416800" y="5789613"/>
          <p14:tracePt t="50671" x="7424738" y="5789613"/>
          <p14:tracePt t="50686" x="7424738" y="5781675"/>
          <p14:tracePt t="50694" x="7432675" y="5781675"/>
          <p14:tracePt t="50706" x="7440613" y="5781675"/>
          <p14:tracePt t="50713" x="7448550" y="5773738"/>
          <p14:tracePt t="50727" x="7472363" y="5765800"/>
          <p14:tracePt t="50744" x="7480300" y="5757863"/>
          <p14:tracePt t="50767" x="7488238" y="5757863"/>
          <p14:tracePt t="50975" x="7480300" y="5757863"/>
          <p14:tracePt t="50982" x="7472363" y="5757863"/>
          <p14:tracePt t="50993" x="7464425" y="5757863"/>
          <p14:tracePt t="51001" x="7448550" y="5765800"/>
          <p14:tracePt t="51010" x="7432675" y="5773738"/>
          <p14:tracePt t="51014" x="7424738" y="5781675"/>
          <p14:tracePt t="51024" x="7400925" y="5781675"/>
          <p14:tracePt t="51031" x="7392988" y="5781675"/>
          <p14:tracePt t="51041" x="7367588" y="5781675"/>
          <p14:tracePt t="51056" x="7343775" y="5781675"/>
          <p14:tracePt t="51063" x="7319963" y="5781675"/>
          <p14:tracePt t="51072" x="7312025" y="5781675"/>
          <p14:tracePt t="51079" x="7304088" y="5781675"/>
          <p14:tracePt t="51088" x="7288213" y="5781675"/>
          <p14:tracePt t="51095" x="7272338" y="5781675"/>
          <p14:tracePt t="51107" x="7264400" y="5781675"/>
          <p14:tracePt t="51110" x="7248525" y="5781675"/>
          <p14:tracePt t="51127" x="7240588" y="5781675"/>
          <p14:tracePt t="51519" x="7224713" y="5773738"/>
          <p14:tracePt t="52854" x="7224713" y="5765800"/>
          <p14:tracePt t="54505" x="7232650" y="5765800"/>
          <p14:tracePt t="54519" x="7248525" y="5765800"/>
          <p14:tracePt t="54527" x="7256463" y="5757863"/>
          <p14:tracePt t="54534" x="7264400" y="5757863"/>
          <p14:tracePt t="54543" x="7272338" y="5757863"/>
          <p14:tracePt t="54553" x="7280275" y="5757863"/>
          <p14:tracePt t="54563" x="7288213" y="5757863"/>
          <p14:tracePt t="54569" x="7296150" y="5757863"/>
          <p14:tracePt t="54583" x="7304088" y="5757863"/>
          <p14:tracePt t="54607" x="7312025" y="5757863"/>
          <p14:tracePt t="54623" x="7319963" y="5757863"/>
          <p14:tracePt t="54647" x="7335838" y="5757863"/>
          <p14:tracePt t="54656" x="7351713" y="5757863"/>
          <p14:tracePt t="54662" x="7367588" y="5757863"/>
          <p14:tracePt t="54670" x="7377113" y="5757863"/>
          <p14:tracePt t="54679" x="7392988" y="5749925"/>
          <p14:tracePt t="54687" x="7416800" y="5749925"/>
          <p14:tracePt t="54695" x="7432675" y="5749925"/>
          <p14:tracePt t="54706" x="7456488" y="5749925"/>
          <p14:tracePt t="54711" x="7480300" y="5741988"/>
          <p14:tracePt t="54721" x="7496175" y="5741988"/>
          <p14:tracePt t="54727" x="7504113" y="5741988"/>
          <p14:tracePt t="54735" x="7512050" y="5741988"/>
          <p14:tracePt t="54743" x="7519988" y="5741988"/>
          <p14:tracePt t="54799" x="7559675" y="5741988"/>
          <p14:tracePt t="54807" x="7575550" y="5741988"/>
          <p14:tracePt t="54815" x="7591425" y="5741988"/>
          <p14:tracePt t="54825" x="7607300" y="5734050"/>
          <p14:tracePt t="54830" x="7631113" y="5734050"/>
          <p14:tracePt t="54843" x="7654925" y="5734050"/>
          <p14:tracePt t="54849" x="7678738" y="5726113"/>
          <p14:tracePt t="54857" x="7702550" y="5726113"/>
          <p14:tracePt t="54863" x="7720013" y="5726113"/>
          <p14:tracePt t="54873" x="7727950" y="5726113"/>
          <p14:tracePt t="54879" x="7735888" y="5726113"/>
          <p14:tracePt t="54888" x="7743825" y="5726113"/>
          <p14:tracePt t="54895" x="7751763" y="5726113"/>
          <p14:tracePt t="54984" x="7767638" y="5726113"/>
          <p14:tracePt t="54992" x="7775575" y="5726113"/>
          <p14:tracePt t="55008" x="7783513" y="5718175"/>
          <p14:tracePt t="55201" x="7791450" y="5710238"/>
          <p14:tracePt t="55206" x="7799388" y="5710238"/>
          <p14:tracePt t="55214" x="7815263" y="5710238"/>
          <p14:tracePt t="55224" x="7823200" y="5710238"/>
          <p14:tracePt t="55231" x="7839075" y="5710238"/>
          <p14:tracePt t="55240" x="7862888" y="5710238"/>
          <p14:tracePt t="55247" x="7878763" y="5710238"/>
          <p14:tracePt t="55256" x="7902575" y="5710238"/>
          <p14:tracePt t="55263" x="7918450" y="5718175"/>
          <p14:tracePt t="55272" x="7950200" y="5718175"/>
          <p14:tracePt t="55279" x="7966075" y="5718175"/>
          <p14:tracePt t="55287" x="7981950" y="5718175"/>
          <p14:tracePt t="55295" x="7989888" y="5718175"/>
          <p14:tracePt t="55304" x="7997825" y="5718175"/>
          <p14:tracePt t="55311" x="8005763" y="5718175"/>
          <p14:tracePt t="55392" x="8013700" y="5718175"/>
          <p14:tracePt t="55400" x="8021638" y="5718175"/>
          <p14:tracePt t="55416" x="8037513" y="5718175"/>
          <p14:tracePt t="55431" x="8053388" y="5718175"/>
          <p14:tracePt t="55440" x="8062913" y="5718175"/>
          <p14:tracePt t="55447" x="8070850" y="5718175"/>
          <p14:tracePt t="55456" x="8078788" y="5710238"/>
          <p14:tracePt t="55474" x="8086725" y="5710238"/>
          <p14:tracePt t="55496" x="8102600" y="5710238"/>
          <p14:tracePt t="55528" x="8110538" y="5710238"/>
          <p14:tracePt t="55536" x="8118475" y="5710238"/>
          <p14:tracePt t="55542" x="8134350" y="5710238"/>
          <p14:tracePt t="55551" x="8150225" y="5710238"/>
          <p14:tracePt t="55558" x="8158163" y="5710238"/>
          <p14:tracePt t="55567" x="8181975" y="5710238"/>
          <p14:tracePt t="55574" x="8197850" y="5710238"/>
          <p14:tracePt t="55583" x="8221663" y="5710238"/>
          <p14:tracePt t="55591" x="8237538" y="5710238"/>
          <p14:tracePt t="55600" x="8261350" y="5710238"/>
          <p14:tracePt t="55608" x="8277225" y="5710238"/>
          <p14:tracePt t="55615" x="8293100" y="5710238"/>
          <p14:tracePt t="55627" x="8301038" y="5710238"/>
          <p14:tracePt t="55630" x="8308975" y="5710238"/>
          <p14:tracePt t="55640" x="8316913" y="5710238"/>
          <p14:tracePt t="55657" x="8324850" y="5710238"/>
          <p14:tracePt t="55679" x="8332788" y="5710238"/>
          <p14:tracePt t="55688" x="8348663" y="5710238"/>
          <p14:tracePt t="55695" x="8356600" y="5710238"/>
          <p14:tracePt t="55706" x="8364538" y="5710238"/>
          <p14:tracePt t="55711" x="8380413" y="5710238"/>
          <p14:tracePt t="55721" x="8388350" y="5710238"/>
          <p14:tracePt t="55727" x="8405813" y="5702300"/>
          <p14:tracePt t="55735" x="8421688" y="5702300"/>
          <p14:tracePt t="55742" x="8429625" y="5702300"/>
          <p14:tracePt t="55751" x="8437563" y="5702300"/>
          <p14:tracePt t="55758" x="8445500" y="5702300"/>
          <p14:tracePt t="55767" x="8461375" y="5702300"/>
          <p14:tracePt t="55776" x="8461375" y="5694363"/>
          <p14:tracePt t="55791" x="8469313" y="5694363"/>
          <p14:tracePt t="55849" x="8477250" y="5694363"/>
          <p14:tracePt t="55854" x="8493125" y="5694363"/>
          <p14:tracePt t="55863" x="8501063" y="5694363"/>
          <p14:tracePt t="55872" x="8509000" y="5694363"/>
          <p14:tracePt t="55879" x="8524875" y="5694363"/>
          <p14:tracePt t="55888" x="8540750" y="5694363"/>
          <p14:tracePt t="55906" x="8556625" y="5694363"/>
          <p14:tracePt t="55911" x="8572500" y="5694363"/>
          <p14:tracePt t="55919" x="8580438" y="5694363"/>
          <p14:tracePt t="59249" x="8564563" y="5702300"/>
          <p14:tracePt t="59255" x="8564563" y="5718175"/>
          <p14:tracePt t="59262" x="8556625" y="5726113"/>
          <p14:tracePt t="59273" x="8556625" y="5734050"/>
          <p14:tracePt t="59279" x="8556625" y="5749925"/>
          <p14:tracePt t="59321" x="8556625" y="5757863"/>
          <p14:tracePt t="59722" x="8548688" y="5757863"/>
          <p14:tracePt t="59735" x="8540750" y="5757863"/>
          <p14:tracePt t="59751" x="8532813" y="5757863"/>
          <p14:tracePt t="59767" x="8524875" y="5757863"/>
          <p14:tracePt t="59775" x="8516938" y="5757863"/>
          <p14:tracePt t="59783" x="8509000" y="5757863"/>
          <p14:tracePt t="59799" x="8501063" y="5757863"/>
          <p14:tracePt t="59808" x="8493125" y="5757863"/>
          <p14:tracePt t="59817" x="8477250" y="5757863"/>
          <p14:tracePt t="59828" x="8469313" y="5757863"/>
          <p14:tracePt t="59832" x="8461375" y="5757863"/>
          <p14:tracePt t="59839" x="8445500" y="5757863"/>
          <p14:tracePt t="59847" x="8421688" y="5757863"/>
          <p14:tracePt t="59856" x="8405813" y="5749925"/>
          <p14:tracePt t="59863" x="8380413" y="5749925"/>
          <p14:tracePt t="59871" x="8356600" y="5741988"/>
          <p14:tracePt t="59879" x="8324850" y="5734050"/>
          <p14:tracePt t="59893" x="8293100" y="5726113"/>
          <p14:tracePt t="59898" x="8253413" y="5718175"/>
          <p14:tracePt t="59907" x="8221663" y="5710238"/>
          <p14:tracePt t="59912" x="8181975" y="5702300"/>
          <p14:tracePt t="59928" x="8142288" y="5694363"/>
          <p14:tracePt t="59930" x="8102600" y="5686425"/>
          <p14:tracePt t="59936" x="8078788" y="5686425"/>
          <p14:tracePt t="59943" x="8053388" y="5678488"/>
          <p14:tracePt t="59951" x="8045450" y="5678488"/>
          <p14:tracePt t="59959" x="8029575" y="5678488"/>
          <p14:tracePt t="59967" x="8013700" y="5670550"/>
          <p14:tracePt t="59983" x="7997825" y="5662613"/>
          <p14:tracePt t="60007" x="7989888" y="5662613"/>
          <p14:tracePt t="60023" x="7981950" y="5653088"/>
          <p14:tracePt t="60031" x="7974013" y="5653088"/>
          <p14:tracePt t="60040" x="7966075" y="5653088"/>
          <p14:tracePt t="60047" x="7950200" y="5653088"/>
          <p14:tracePt t="60056" x="7934325" y="5653088"/>
          <p14:tracePt t="60063" x="7910513" y="5645150"/>
          <p14:tracePt t="60070" x="7886700" y="5637213"/>
          <p14:tracePt t="60078" x="7847013" y="5637213"/>
          <p14:tracePt t="60088" x="7815263" y="5629275"/>
          <p14:tracePt t="60095" x="7783513" y="5629275"/>
          <p14:tracePt t="60105" x="7751763" y="5621338"/>
          <p14:tracePt t="60111" x="7727950" y="5621338"/>
          <p14:tracePt t="60121" x="7702550" y="5621338"/>
          <p14:tracePt t="60127" x="7678738" y="5621338"/>
          <p14:tracePt t="60135" x="7662863" y="5621338"/>
          <p14:tracePt t="60143" x="7654925" y="5621338"/>
          <p14:tracePt t="60151" x="7646988" y="5613400"/>
          <p14:tracePt t="60159" x="7639050" y="5613400"/>
          <p14:tracePt t="60191" x="7631113" y="5613400"/>
          <p14:tracePt t="60217" x="7623175" y="5605463"/>
          <p14:tracePt t="60229" x="7615238" y="5605463"/>
          <p14:tracePt t="60240" x="7599363" y="5605463"/>
          <p14:tracePt t="60247" x="7591425" y="5597525"/>
          <p14:tracePt t="60256" x="7575550" y="5597525"/>
          <p14:tracePt t="60263" x="7551738" y="5589588"/>
          <p14:tracePt t="60271" x="7543800" y="5589588"/>
          <p14:tracePt t="60279" x="7535863" y="5589588"/>
          <p14:tracePt t="60288" x="7519988" y="5589588"/>
          <p14:tracePt t="60295" x="7512050" y="5589588"/>
          <p14:tracePt t="60311" x="7504113" y="5581650"/>
          <p14:tracePt t="60327" x="7496175" y="5581650"/>
          <p14:tracePt t="60351" x="7488238" y="5581650"/>
          <p14:tracePt t="60367" x="7480300" y="5573713"/>
          <p14:tracePt t="60375" x="7464425" y="5573713"/>
          <p14:tracePt t="60382" x="7456488" y="5565775"/>
          <p14:tracePt t="60390" x="7440613" y="5557838"/>
          <p14:tracePt t="60399" x="7416800" y="5557838"/>
          <p14:tracePt t="60408" x="7400925" y="5541963"/>
          <p14:tracePt t="60415" x="7385050" y="5534025"/>
          <p14:tracePt t="60424" x="7367588" y="5534025"/>
          <p14:tracePt t="60431" x="7343775" y="5526088"/>
          <p14:tracePt t="60441" x="7327900" y="5510213"/>
          <p14:tracePt t="60447" x="7312025" y="5510213"/>
          <p14:tracePt t="60456" x="7296150" y="5510213"/>
          <p14:tracePt t="60465" x="7288213" y="5502275"/>
          <p14:tracePt t="60476" x="7264400" y="5494338"/>
          <p14:tracePt t="60493" x="7256463" y="5494338"/>
          <p14:tracePt t="60497" x="7240588" y="5486400"/>
          <p14:tracePt t="60511" x="7232650" y="5478463"/>
          <p14:tracePt t="60527" x="7224713" y="5478463"/>
          <p14:tracePt t="60534" x="7216775" y="5470525"/>
          <p14:tracePt t="60551" x="7208838" y="5470525"/>
          <p14:tracePt t="60953" x="7216775" y="5470525"/>
          <p14:tracePt t="60967" x="7232650" y="5470525"/>
          <p14:tracePt t="61057" x="7240588" y="5470525"/>
          <p14:tracePt t="61071" x="7256463" y="5470525"/>
          <p14:tracePt t="61079" x="7264400" y="5470525"/>
          <p14:tracePt t="61094" x="7272338" y="5470525"/>
          <p14:tracePt t="61106" x="7280275" y="5478463"/>
          <p14:tracePt t="61111" x="7288213" y="5478463"/>
          <p14:tracePt t="61588" x="7304088" y="5486400"/>
          <p14:tracePt t="61607" x="7319963" y="5486400"/>
          <p14:tracePt t="61623" x="7327900" y="5486400"/>
          <p14:tracePt t="61631" x="7335838" y="5486400"/>
          <p14:tracePt t="61640" x="7343775" y="5494338"/>
          <p14:tracePt t="61646" x="7351713" y="5494338"/>
          <p14:tracePt t="61656" x="7359650" y="5494338"/>
          <p14:tracePt t="61663" x="7367588" y="5494338"/>
          <p14:tracePt t="61679" x="7385050" y="5494338"/>
          <p14:tracePt t="61695" x="7392988" y="5494338"/>
          <p14:tracePt t="61711" x="7400925" y="5494338"/>
          <p14:tracePt t="61743" x="7408863" y="5494338"/>
          <p14:tracePt t="61751" x="7416800" y="5494338"/>
          <p14:tracePt t="61783" x="7424738" y="5494338"/>
          <p14:tracePt t="61799" x="7440613" y="5494338"/>
          <p14:tracePt t="61815" x="7448550" y="5494338"/>
          <p14:tracePt t="61824" x="7456488" y="5494338"/>
          <p14:tracePt t="61831" x="7472363" y="5494338"/>
          <p14:tracePt t="61841" x="7480300" y="5494338"/>
          <p14:tracePt t="61847" x="7496175" y="5494338"/>
          <p14:tracePt t="61856" x="7504113" y="5494338"/>
          <p14:tracePt t="61863" x="7519988" y="5502275"/>
          <p14:tracePt t="61871" x="7527925" y="5502275"/>
          <p14:tracePt t="61881" x="7535863" y="5502275"/>
          <p14:tracePt t="61895" x="7551738" y="5502275"/>
          <p14:tracePt t="61911" x="7559675" y="5502275"/>
          <p14:tracePt t="61927" x="7567613" y="5502275"/>
          <p14:tracePt t="61935" x="7575550" y="5502275"/>
          <p14:tracePt t="61951" x="7591425" y="5502275"/>
          <p14:tracePt t="61967" x="7599363" y="5502275"/>
          <p14:tracePt t="61983" x="7607300" y="5494338"/>
          <p14:tracePt t="61999" x="7623175" y="5494338"/>
          <p14:tracePt t="62015" x="7631113" y="5494338"/>
          <p14:tracePt t="62121" x="7654925" y="5494338"/>
          <p14:tracePt t="62129" x="7662863" y="5486400"/>
          <p14:tracePt t="62140" x="7670800" y="5478463"/>
          <p14:tracePt t="62152" x="7678738" y="5478463"/>
          <p14:tracePt t="62169" x="7686675" y="5478463"/>
          <p14:tracePt t="62192" x="7694613" y="5478463"/>
          <p14:tracePt t="62240" x="7710488" y="5478463"/>
          <p14:tracePt t="62248" x="7720013" y="5478463"/>
          <p14:tracePt t="62256" x="7735888" y="5478463"/>
          <p14:tracePt t="62264" x="7751763" y="5478463"/>
          <p14:tracePt t="62273" x="7767638" y="5478463"/>
          <p14:tracePt t="62279" x="7783513" y="5478463"/>
          <p14:tracePt t="62289" x="7799388" y="5478463"/>
          <p14:tracePt t="62295" x="7807325" y="5478463"/>
          <p14:tracePt t="62306" x="7815263" y="5478463"/>
          <p14:tracePt t="62311" x="7831138" y="5478463"/>
          <p14:tracePt t="64997" x="7823200" y="5462588"/>
          <p14:tracePt t="65015" x="7823200" y="5454650"/>
          <p14:tracePt t="65024" x="7815263" y="5454650"/>
          <p14:tracePt t="65031" x="7807325" y="5438775"/>
          <p14:tracePt t="65041" x="7799388" y="5438775"/>
          <p14:tracePt t="65047" x="7791450" y="5422900"/>
          <p14:tracePt t="65063" x="7775575" y="5422900"/>
          <p14:tracePt t="65071" x="7767638" y="5414963"/>
          <p14:tracePt t="65082" x="7759700" y="5407025"/>
          <p14:tracePt t="65094" x="7751763" y="5399088"/>
          <p14:tracePt t="65108" x="7735888" y="5391150"/>
          <p14:tracePt t="65112" x="7727950" y="5375275"/>
          <p14:tracePt t="65121" x="7720013" y="5367338"/>
          <p14:tracePt t="65127" x="7710488" y="5359400"/>
          <p14:tracePt t="65136" x="7702550" y="5351463"/>
          <p14:tracePt t="65143" x="7686675" y="5335588"/>
          <p14:tracePt t="65151" x="7678738" y="5327650"/>
          <p14:tracePt t="65159" x="7654925" y="5310188"/>
          <p14:tracePt t="65167" x="7646988" y="5302250"/>
          <p14:tracePt t="65175" x="7639050" y="5286375"/>
          <p14:tracePt t="65183" x="7607300" y="5270500"/>
          <p14:tracePt t="65191" x="7599363" y="5262563"/>
          <p14:tracePt t="65199" x="7591425" y="5254625"/>
          <p14:tracePt t="65209" x="7575550" y="5246688"/>
          <p14:tracePt t="65215" x="7567613" y="5238750"/>
          <p14:tracePt t="65224" x="7551738" y="5230813"/>
          <p14:tracePt t="65241" x="7543800" y="5214938"/>
          <p14:tracePt t="65249" x="7535863" y="5214938"/>
          <p14:tracePt t="65260" x="7527925" y="5207000"/>
          <p14:tracePt t="65264" x="7519988" y="5199063"/>
          <p14:tracePt t="65273" x="7512050" y="5183188"/>
          <p14:tracePt t="65279" x="7496175" y="5183188"/>
          <p14:tracePt t="65289" x="7496175" y="5175250"/>
          <p14:tracePt t="65295" x="7480300" y="5167313"/>
          <p14:tracePt t="65311" x="7472363" y="5159375"/>
          <p14:tracePt t="65322" x="7464425" y="5159375"/>
          <p14:tracePt t="65327" x="7456488" y="5151438"/>
          <p14:tracePt t="65343" x="7448550" y="5151438"/>
          <p14:tracePt t="65351" x="7448550" y="5143500"/>
          <p14:tracePt t="65375" x="7440613" y="5143500"/>
          <p14:tracePt t="65433" x="7432675" y="5143500"/>
          <p14:tracePt t="65449" x="7424738" y="5151438"/>
          <p14:tracePt t="65455" x="7424738" y="5159375"/>
          <p14:tracePt t="65464" x="7416800" y="5167313"/>
          <p14:tracePt t="65473" x="7408863" y="5175250"/>
          <p14:tracePt t="65479" x="7408863" y="5183188"/>
          <p14:tracePt t="65488" x="7408863" y="5191125"/>
          <p14:tracePt t="65495" x="7400925" y="5207000"/>
          <p14:tracePt t="65511" x="7392988" y="5222875"/>
          <p14:tracePt t="65521" x="7392988" y="5230813"/>
          <p14:tracePt t="65527" x="7392988" y="5238750"/>
          <p14:tracePt t="65543" x="7392988" y="5246688"/>
          <p14:tracePt t="65559" x="7392988" y="5254625"/>
          <p14:tracePt t="65583" x="7392988" y="5270500"/>
          <p14:tracePt t="65607" x="7392988" y="5278438"/>
          <p14:tracePt t="65615" x="7392988" y="5286375"/>
          <p14:tracePt t="65631" x="7392988" y="5294313"/>
          <p14:tracePt t="65658" x="7392988" y="5302250"/>
          <p14:tracePt t="65696" x="7392988" y="5310188"/>
          <p14:tracePt t="65704" x="7392988" y="5319713"/>
          <p14:tracePt t="65728" x="7392988" y="5327650"/>
          <p14:tracePt t="65744" x="7392988" y="5335588"/>
          <p14:tracePt t="65762" x="7392988" y="5343525"/>
          <p14:tracePt t="65776" x="7400925" y="5351463"/>
          <p14:tracePt t="65783" x="7408863" y="5359400"/>
          <p14:tracePt t="66538" x="7416800" y="5367338"/>
          <p14:tracePt t="66546" x="7416800" y="5375275"/>
          <p14:tracePt t="66559" x="7424738" y="5375275"/>
          <p14:tracePt t="66583" x="7432675" y="5383213"/>
          <p14:tracePt t="67208" x="7440613" y="5383213"/>
          <p14:tracePt t="67215" x="7448550" y="5383213"/>
          <p14:tracePt t="67223" x="7456488" y="5383213"/>
          <p14:tracePt t="67231" x="7480300" y="5391150"/>
          <p14:tracePt t="67241" x="7488238" y="5391150"/>
          <p14:tracePt t="67247" x="7504113" y="5391150"/>
          <p14:tracePt t="67256" x="7527925" y="5399088"/>
          <p14:tracePt t="67263" x="7543800" y="5399088"/>
          <p14:tracePt t="67272" x="7567613" y="5407025"/>
          <p14:tracePt t="67279" x="7591425" y="5407025"/>
          <p14:tracePt t="67288" x="7615238" y="5407025"/>
          <p14:tracePt t="67295" x="7631113" y="5407025"/>
          <p14:tracePt t="67306" x="7654925" y="5407025"/>
          <p14:tracePt t="67310" x="7678738" y="5414963"/>
          <p14:tracePt t="67321" x="7694613" y="5414963"/>
          <p14:tracePt t="67327" x="7702550" y="5414963"/>
          <p14:tracePt t="67335" x="7720013" y="5414963"/>
          <p14:tracePt t="67343" x="7735888" y="5414963"/>
          <p14:tracePt t="67351" x="7759700" y="5414963"/>
          <p14:tracePt t="67359" x="7767638" y="5414963"/>
          <p14:tracePt t="67367" x="7775575" y="5422900"/>
          <p14:tracePt t="67375" x="7783513" y="5422900"/>
          <p14:tracePt t="67383" x="7791450" y="5422900"/>
          <p14:tracePt t="67391" x="7799388" y="5422900"/>
          <p14:tracePt t="67399" x="7807325" y="5422900"/>
          <p14:tracePt t="67407" x="7815263" y="5422900"/>
          <p14:tracePt t="67415" x="7823200" y="5422900"/>
          <p14:tracePt t="67424" x="7839075" y="5422900"/>
          <p14:tracePt t="67431" x="7854950" y="5422900"/>
          <p14:tracePt t="67440" x="7870825" y="5422900"/>
          <p14:tracePt t="67447" x="7886700" y="5422900"/>
          <p14:tracePt t="67457" x="7894638" y="5422900"/>
          <p14:tracePt t="67463" x="7910513" y="5422900"/>
          <p14:tracePt t="67471" x="7934325" y="5422900"/>
          <p14:tracePt t="67479" x="7950200" y="5422900"/>
          <p14:tracePt t="67488" x="7966075" y="5422900"/>
          <p14:tracePt t="67495" x="7989888" y="5422900"/>
          <p14:tracePt t="67511" x="8037513" y="5422900"/>
          <p14:tracePt t="67524" x="8062913" y="5422900"/>
          <p14:tracePt t="67528" x="8086725" y="5430838"/>
          <p14:tracePt t="67535" x="8102600" y="5430838"/>
          <p14:tracePt t="67543" x="8126413" y="5430838"/>
          <p14:tracePt t="67551" x="8158163" y="5430838"/>
          <p14:tracePt t="67559" x="8181975" y="5430838"/>
          <p14:tracePt t="67567" x="8205788" y="5430838"/>
          <p14:tracePt t="67575" x="8229600" y="5430838"/>
          <p14:tracePt t="67583" x="8245475" y="5430838"/>
          <p14:tracePt t="67592" x="8269288" y="5430838"/>
          <p14:tracePt t="67599" x="8285163" y="5430838"/>
          <p14:tracePt t="67608" x="8301038" y="5430838"/>
          <p14:tracePt t="67615" x="8308975" y="5430838"/>
          <p14:tracePt t="67624" x="8316913" y="5430838"/>
          <p14:tracePt t="67641" x="8324850" y="5430838"/>
          <p14:tracePt t="67663" x="8332788" y="5430838"/>
          <p14:tracePt t="67672" x="8340725" y="5430838"/>
          <p14:tracePt t="67679" x="8348663" y="5422900"/>
          <p14:tracePt t="67695" x="8356600" y="5414963"/>
          <p14:tracePt t="67705" x="8364538" y="5414963"/>
          <p14:tracePt t="67711" x="8364538" y="5407025"/>
          <p14:tracePt t="67722" x="8372475" y="5407025"/>
          <p14:tracePt t="67727" x="8380413" y="5399088"/>
          <p14:tracePt t="67735" x="8388350" y="5399088"/>
          <p14:tracePt t="67751" x="8396288" y="5391150"/>
          <p14:tracePt t="67767" x="8396288" y="5383213"/>
          <p14:tracePt t="67783" x="8405813" y="5367338"/>
          <p14:tracePt t="67799" x="8413750" y="5367338"/>
          <p14:tracePt t="67808" x="8413750" y="5359400"/>
          <p14:tracePt t="67824" x="8413750" y="5351463"/>
          <p14:tracePt t="67831" x="8413750" y="5335588"/>
          <p14:tracePt t="67850" x="8413750" y="5327650"/>
          <p14:tracePt t="67859" x="8421688" y="5327650"/>
          <p14:tracePt t="67876" x="8421688" y="5310188"/>
          <p14:tracePt t="67890" x="8421688" y="5302250"/>
          <p14:tracePt t="67920" x="8421688" y="5294313"/>
          <p14:tracePt t="67945" x="8421688" y="5286375"/>
          <p14:tracePt t="67969" x="8413750" y="5278438"/>
          <p14:tracePt t="67977" x="8396288" y="5278438"/>
          <p14:tracePt t="67991" x="8388350" y="5278438"/>
          <p14:tracePt t="67998" x="8380413" y="5278438"/>
          <p14:tracePt t="68015" x="8372475" y="5270500"/>
          <p14:tracePt t="68024" x="8364538" y="5270500"/>
          <p14:tracePt t="68041" x="8356600" y="5270500"/>
          <p14:tracePt t="68047" x="8348663" y="5270500"/>
          <p14:tracePt t="68057" x="8340725" y="5262563"/>
          <p14:tracePt t="68063" x="8332788" y="5262563"/>
          <p14:tracePt t="68071" x="8324850" y="5262563"/>
          <p14:tracePt t="68089" x="8308975" y="5262563"/>
          <p14:tracePt t="68095" x="8293100" y="5262563"/>
          <p14:tracePt t="68104" x="8285163" y="5262563"/>
          <p14:tracePt t="68111" x="8269288" y="5262563"/>
          <p14:tracePt t="68124" x="8245475" y="5262563"/>
          <p14:tracePt t="68127" x="8221663" y="5262563"/>
          <p14:tracePt t="68135" x="8205788" y="5262563"/>
          <p14:tracePt t="68143" x="8181975" y="5254625"/>
          <p14:tracePt t="68151" x="8158163" y="5254625"/>
          <p14:tracePt t="68159" x="8134350" y="5254625"/>
          <p14:tracePt t="68175" x="8126413" y="5254625"/>
          <p14:tracePt t="68183" x="8110538" y="5254625"/>
          <p14:tracePt t="68199" x="8102600" y="5254625"/>
          <p14:tracePt t="68215" x="8094663" y="5254625"/>
          <p14:tracePt t="68224" x="8086725" y="5254625"/>
          <p14:tracePt t="68257" x="8086725" y="5262563"/>
          <p14:tracePt t="68271" x="8078788" y="5270500"/>
          <p14:tracePt t="68287" x="8078788" y="5278438"/>
          <p14:tracePt t="68304" x="8070850" y="5286375"/>
          <p14:tracePt t="68320" x="8070850" y="5302250"/>
          <p14:tracePt t="68335" x="8070850" y="5310188"/>
          <p14:tracePt t="68351" x="8070850" y="5327650"/>
          <p14:tracePt t="68366" x="8070850" y="5335588"/>
          <p14:tracePt t="68375" x="8070850" y="5343525"/>
          <p14:tracePt t="68407" x="8070850" y="5351463"/>
          <p14:tracePt t="68432" x="8078788" y="5351463"/>
          <p14:tracePt t="68440" x="8086725" y="5351463"/>
          <p14:tracePt t="68447" x="8094663" y="5359400"/>
          <p14:tracePt t="68463" x="8110538" y="5359400"/>
          <p14:tracePt t="68473" x="8118475" y="5367338"/>
          <p14:tracePt t="68479" x="8134350" y="5367338"/>
          <p14:tracePt t="68489" x="8150225" y="5375275"/>
          <p14:tracePt t="68495" x="8166100" y="5375275"/>
          <p14:tracePt t="68507" x="8181975" y="5375275"/>
          <p14:tracePt t="68511" x="8205788" y="5383213"/>
          <p14:tracePt t="68521" x="8221663" y="5383213"/>
          <p14:tracePt t="68528" x="8245475" y="5383213"/>
          <p14:tracePt t="68536" x="8269288" y="5383213"/>
          <p14:tracePt t="68544" x="8293100" y="5383213"/>
          <p14:tracePt t="68553" x="8316913" y="5383213"/>
          <p14:tracePt t="68559" x="8332788" y="5383213"/>
          <p14:tracePt t="68567" x="8348663" y="5383213"/>
          <p14:tracePt t="68575" x="8364538" y="5383213"/>
          <p14:tracePt t="68582" x="8380413" y="5383213"/>
          <p14:tracePt t="68599" x="8396288" y="5383213"/>
          <p14:tracePt t="68607" x="8405813" y="5383213"/>
          <p14:tracePt t="68615" x="8421688" y="5383213"/>
          <p14:tracePt t="68624" x="8437563" y="5383213"/>
          <p14:tracePt t="68631" x="8453438" y="5375275"/>
          <p14:tracePt t="68641" x="8461375" y="5375275"/>
          <p14:tracePt t="68647" x="8469313" y="5375275"/>
          <p14:tracePt t="68660" x="8485188" y="5367338"/>
          <p14:tracePt t="68665" x="8493125" y="5359400"/>
          <p14:tracePt t="68674" x="8501063" y="5359400"/>
          <p14:tracePt t="68680" x="8516938" y="5351463"/>
          <p14:tracePt t="68688" x="8524875" y="5343525"/>
          <p14:tracePt t="68695" x="8532813" y="5343525"/>
          <p14:tracePt t="68719" x="8540750" y="5335588"/>
          <p14:tracePt t="68751" x="8540750" y="5327650"/>
          <p14:tracePt t="68784" x="8540750" y="5319713"/>
          <p14:tracePt t="68800" x="8540750" y="5302250"/>
          <p14:tracePt t="68823" x="8540750" y="5294313"/>
          <p14:tracePt t="68848" x="8540750" y="5286375"/>
          <p14:tracePt t="68904" x="8540750" y="5278438"/>
          <p14:tracePt t="68921" x="8532813" y="5278438"/>
          <p14:tracePt t="68931" x="8524875" y="5278438"/>
          <p14:tracePt t="68943" x="8509000" y="5270500"/>
          <p14:tracePt t="68951" x="8501063" y="5270500"/>
          <p14:tracePt t="68959" x="8493125" y="5270500"/>
          <p14:tracePt t="68967" x="8477250" y="5262563"/>
          <p14:tracePt t="68975" x="8469313" y="5262563"/>
          <p14:tracePt t="68983" x="8453438" y="5262563"/>
          <p14:tracePt t="68991" x="8437563" y="5262563"/>
          <p14:tracePt t="69001" x="8421688" y="5262563"/>
          <p14:tracePt t="69010" x="8413750" y="5262563"/>
          <p14:tracePt t="69016" x="8396288" y="5262563"/>
          <p14:tracePt t="69025" x="8380413" y="5262563"/>
          <p14:tracePt t="69031" x="8364538" y="5262563"/>
          <p14:tracePt t="69040" x="8348663" y="5262563"/>
          <p14:tracePt t="69047" x="8332788" y="5262563"/>
          <p14:tracePt t="69056" x="8324850" y="5262563"/>
          <p14:tracePt t="69063" x="8308975" y="5262563"/>
          <p14:tracePt t="69072" x="8293100" y="5262563"/>
          <p14:tracePt t="69079" x="8285163" y="5262563"/>
          <p14:tracePt t="69089" x="8269288" y="5262563"/>
          <p14:tracePt t="69095" x="8253413" y="5262563"/>
          <p14:tracePt t="69105" x="8237538" y="5262563"/>
          <p14:tracePt t="69112" x="8221663" y="5262563"/>
          <p14:tracePt t="69119" x="8213725" y="5262563"/>
          <p14:tracePt t="69127" x="8205788" y="5262563"/>
          <p14:tracePt t="69136" x="8205788" y="5270500"/>
          <p14:tracePt t="69142" x="8189913" y="5270500"/>
          <p14:tracePt t="69159" x="8181975" y="5286375"/>
          <p14:tracePt t="69167" x="8174038" y="5286375"/>
          <p14:tracePt t="69174" x="8174038" y="5294313"/>
          <p14:tracePt t="69192" x="8166100" y="5302250"/>
          <p14:tracePt t="69201" x="8166100" y="5310188"/>
          <p14:tracePt t="69225" x="8158163" y="5319713"/>
          <p14:tracePt t="69240" x="8158163" y="5327650"/>
          <p14:tracePt t="69247" x="8158163" y="5335588"/>
          <p14:tracePt t="69279" x="8158163" y="5343525"/>
          <p14:tracePt t="69303" x="8158163" y="5359400"/>
          <p14:tracePt t="69327" x="8158163" y="5367338"/>
          <p14:tracePt t="69343" x="8166100" y="5367338"/>
          <p14:tracePt t="69359" x="8166100" y="5375275"/>
          <p14:tracePt t="69411" x="8174038" y="5375275"/>
          <p14:tracePt t="72193" x="8181975" y="5375275"/>
          <p14:tracePt t="72199" x="8189913" y="5375275"/>
          <p14:tracePt t="72207" x="8197850" y="5375275"/>
          <p14:tracePt t="72224" x="8205788" y="5375275"/>
          <p14:tracePt t="72231" x="8213725" y="5375275"/>
          <p14:tracePt t="72241" x="8221663" y="5375275"/>
          <p14:tracePt t="72247" x="8237538" y="5367338"/>
          <p14:tracePt t="72263" x="8253413" y="5359400"/>
          <p14:tracePt t="72272" x="8261350" y="5351463"/>
          <p14:tracePt t="72279" x="8269288" y="5351463"/>
          <p14:tracePt t="72288" x="8285163" y="5351463"/>
          <p14:tracePt t="72295" x="8285163" y="5343525"/>
          <p14:tracePt t="72307" x="8301038" y="5343525"/>
          <p14:tracePt t="72313" x="8316913" y="5343525"/>
          <p14:tracePt t="72326" x="8324850" y="5335588"/>
          <p14:tracePt t="72327" x="8332788" y="5327650"/>
          <p14:tracePt t="72335" x="8356600" y="5319713"/>
          <p14:tracePt t="72343" x="8380413" y="5319713"/>
          <p14:tracePt t="72351" x="8405813" y="5319713"/>
          <p14:tracePt t="72360" x="8421688" y="5310188"/>
          <p14:tracePt t="72367" x="8445500" y="5302250"/>
          <p14:tracePt t="72375" x="8461375" y="5302250"/>
          <p14:tracePt t="72383" x="8477250" y="5294313"/>
          <p14:tracePt t="72391" x="8493125" y="5294313"/>
          <p14:tracePt t="72399" x="8516938" y="5294313"/>
          <p14:tracePt t="72408" x="8532813" y="5286375"/>
          <p14:tracePt t="72415" x="8540750" y="5278438"/>
          <p14:tracePt t="72424" x="8564563" y="5278438"/>
          <p14:tracePt t="72431" x="8580438" y="5270500"/>
          <p14:tracePt t="72441" x="8596313" y="5262563"/>
          <p14:tracePt t="72447" x="8612188" y="5254625"/>
          <p14:tracePt t="72456" x="8620125" y="5254625"/>
          <p14:tracePt t="72463" x="8636000" y="5254625"/>
          <p14:tracePt t="72472" x="8659813" y="5238750"/>
          <p14:tracePt t="72479" x="8667750" y="5238750"/>
          <p14:tracePt t="72487" x="8683625" y="5230813"/>
          <p14:tracePt t="72495" x="8691563" y="5230813"/>
          <p14:tracePt t="72505" x="8699500" y="5230813"/>
          <p14:tracePt t="72511" x="8707438" y="5222875"/>
          <p14:tracePt t="72520" x="8723313" y="5214938"/>
          <p14:tracePt t="72535" x="8731250" y="5214938"/>
          <p14:tracePt t="72543" x="8731250" y="5207000"/>
          <p14:tracePt t="72551" x="8748713" y="5207000"/>
          <p14:tracePt t="72567" x="8756650" y="5207000"/>
          <p14:tracePt t="72575" x="8764588" y="5199063"/>
          <p14:tracePt t="72599" x="8772525" y="5199063"/>
          <p14:tracePt t="72624" x="8772525" y="5191125"/>
          <p14:tracePt t="72631" x="8780463" y="5191125"/>
          <p14:tracePt t="72643" x="8780463" y="5183188"/>
          <p14:tracePt t="72649" x="8796338" y="5183188"/>
          <p14:tracePt t="72664" x="8804275" y="5175250"/>
          <p14:tracePt t="72672" x="8828088" y="5167313"/>
          <p14:tracePt t="72679" x="8828088" y="5159375"/>
          <p14:tracePt t="72688" x="8843963" y="5151438"/>
          <p14:tracePt t="72719" x="8851900" y="5143500"/>
          <p14:tracePt t="73473" x="8859838" y="5159375"/>
          <p14:tracePt t="73481" x="8859838" y="5167313"/>
          <p14:tracePt t="73488" x="8859838" y="5175250"/>
          <p14:tracePt t="73494" x="8859838" y="5191125"/>
          <p14:tracePt t="73505" x="8859838" y="5199063"/>
          <p14:tracePt t="73510" x="8859838" y="5207000"/>
          <p14:tracePt t="73528" x="8859838" y="5222875"/>
          <p14:tracePt t="73538" x="8859838" y="5230813"/>
          <p14:tracePt t="73545" x="8859838" y="5246688"/>
          <p14:tracePt t="73552" x="8859838" y="5262563"/>
          <p14:tracePt t="73567" x="8859838" y="5278438"/>
          <p14:tracePt t="73576" x="8851900" y="5294313"/>
          <p14:tracePt t="73583" x="8851900" y="5310188"/>
          <p14:tracePt t="73592" x="8843963" y="5327650"/>
          <p14:tracePt t="73599" x="8836025" y="5335588"/>
          <p14:tracePt t="73609" x="8828088" y="5367338"/>
          <p14:tracePt t="73617" x="8820150" y="5383213"/>
          <p14:tracePt t="73624" x="8820150" y="5407025"/>
          <p14:tracePt t="73631" x="8812213" y="5422900"/>
          <p14:tracePt t="73641" x="8804275" y="5430838"/>
          <p14:tracePt t="73647" x="8796338" y="5454650"/>
          <p14:tracePt t="73661" x="8796338" y="5470525"/>
          <p14:tracePt t="73666" x="8788400" y="5486400"/>
          <p14:tracePt t="73674" x="8772525" y="5502275"/>
          <p14:tracePt t="73680" x="8772525" y="5510213"/>
          <p14:tracePt t="73688" x="8772525" y="5526088"/>
          <p14:tracePt t="73695" x="8772525" y="5534025"/>
          <p14:tracePt t="73705" x="8764588" y="5541963"/>
          <p14:tracePt t="73711" x="8764588" y="5557838"/>
          <p14:tracePt t="73726" x="8764588" y="5565775"/>
          <p14:tracePt t="73735" x="8764588" y="5573713"/>
          <p14:tracePt t="73743" x="8756650" y="5581650"/>
          <p14:tracePt t="73751" x="8756650" y="5589588"/>
          <p14:tracePt t="73767" x="8756650" y="5597525"/>
          <p14:tracePt t="73775" x="8748713" y="5613400"/>
          <p14:tracePt t="73791" x="8748713" y="5621338"/>
          <p14:tracePt t="73799" x="8748713" y="5629275"/>
          <p14:tracePt t="73823" x="8748713" y="5645150"/>
          <p14:tracePt t="73831" x="8748713" y="5653088"/>
          <p14:tracePt t="73841" x="8739188" y="5662613"/>
          <p14:tracePt t="73847" x="8739188" y="5678488"/>
          <p14:tracePt t="73857" x="8739188" y="5694363"/>
          <p14:tracePt t="73863" x="8739188" y="5710238"/>
          <p14:tracePt t="73873" x="8739188" y="5718175"/>
          <p14:tracePt t="73879" x="8739188" y="5726113"/>
          <p14:tracePt t="73895" x="8739188" y="5734050"/>
          <p14:tracePt t="73911" x="8739188" y="5741988"/>
          <p14:tracePt t="73927" x="8739188" y="5749925"/>
          <p14:tracePt t="73943" x="8739188" y="5757863"/>
          <p14:tracePt t="74337" x="8756650" y="5757863"/>
          <p14:tracePt t="74359" x="8764588" y="5757863"/>
          <p14:tracePt t="74385" x="8772525" y="5757863"/>
          <p14:tracePt t="74401" x="8788400" y="5757863"/>
          <p14:tracePt t="74424" x="8796338" y="5749925"/>
          <p14:tracePt t="74440" x="8804275" y="5749925"/>
          <p14:tracePt t="74447" x="8812213" y="5749925"/>
          <p14:tracePt t="74456" x="8820150" y="5749925"/>
          <p14:tracePt t="74463" x="8828088" y="5749925"/>
          <p14:tracePt t="74472" x="8836025" y="5749925"/>
          <p14:tracePt t="74479" x="8843963" y="5749925"/>
          <p14:tracePt t="74490" x="8851900" y="5749925"/>
          <p14:tracePt t="74495" x="8859838" y="5749925"/>
          <p14:tracePt t="74511" x="8867775" y="5749925"/>
          <p14:tracePt t="74522" x="8875713" y="5749925"/>
          <p14:tracePt t="74527" x="8883650" y="5749925"/>
          <p14:tracePt t="74543" x="8891588" y="5749925"/>
          <p14:tracePt t="74559" x="8899525" y="5749925"/>
          <p14:tracePt t="74664" x="8907463" y="5749925"/>
          <p14:tracePt t="74705" x="8923338" y="5749925"/>
          <p14:tracePt t="74826" x="8931275" y="5741988"/>
          <p14:tracePt t="74841" x="8939213" y="5741988"/>
          <p14:tracePt t="74873" x="8947150" y="5741988"/>
          <p14:tracePt t="75289" x="8955088" y="5734050"/>
          <p14:tracePt t="75303" x="8970963" y="5734050"/>
          <p14:tracePt t="75319" x="8978900" y="5734050"/>
          <p14:tracePt t="75327" x="8986838" y="5734050"/>
          <p14:tracePt t="75336" x="8994775" y="5734050"/>
          <p14:tracePt t="75359" x="9002713" y="5734050"/>
          <p14:tracePt t="75418" x="9010650" y="5726113"/>
          <p14:tracePt t="75437" x="9018588" y="5726113"/>
          <p14:tracePt t="75448" x="9026525" y="5718175"/>
          <p14:tracePt t="75464" x="9042400" y="5718175"/>
          <p14:tracePt t="75479" x="9050338" y="5718175"/>
          <p14:tracePt t="75489" x="9058275" y="5710238"/>
          <p14:tracePt t="75504" x="9074150" y="5702300"/>
          <p14:tracePt t="75527" x="9091613" y="5702300"/>
          <p14:tracePt t="75543" x="9091613" y="5694363"/>
          <p14:tracePt t="76001" x="9099550" y="5694363"/>
          <p14:tracePt t="76039" x="9099550" y="5686425"/>
          <p14:tracePt t="77124" x="9099550" y="5678488"/>
          <p14:tracePt t="77135" x="9099550" y="5670550"/>
          <p14:tracePt t="77151" x="9099550" y="5662613"/>
          <p14:tracePt t="77183" x="9099550" y="5645150"/>
          <p14:tracePt t="77232" x="9099550" y="5637213"/>
          <p14:tracePt t="77257" x="9099550" y="5629275"/>
          <p14:tracePt t="77264" x="9091613" y="5621338"/>
          <p14:tracePt t="77271" x="9082088" y="5613400"/>
          <p14:tracePt t="77287" x="9074150" y="5597525"/>
          <p14:tracePt t="77295" x="9050338" y="5581650"/>
          <p14:tracePt t="77305" x="9042400" y="5573713"/>
          <p14:tracePt t="77311" x="9018588" y="5557838"/>
          <p14:tracePt t="77321" x="8994775" y="5549900"/>
          <p14:tracePt t="77327" x="8970963" y="5526088"/>
          <p14:tracePt t="77336" x="8939213" y="5510213"/>
          <p14:tracePt t="77343" x="8907463" y="5494338"/>
          <p14:tracePt t="77351" x="8875713" y="5478463"/>
          <p14:tracePt t="77359" x="8836025" y="5462588"/>
          <p14:tracePt t="77367" x="8804275" y="5446713"/>
          <p14:tracePt t="77375" x="8764588" y="5430838"/>
          <p14:tracePt t="77383" x="8731250" y="5430838"/>
          <p14:tracePt t="77391" x="8691563" y="5414963"/>
          <p14:tracePt t="77399" x="8667750" y="5407025"/>
          <p14:tracePt t="77407" x="8643938" y="5399088"/>
          <p14:tracePt t="77415" x="8612188" y="5391150"/>
          <p14:tracePt t="77425" x="8588375" y="5391150"/>
          <p14:tracePt t="77430" x="8556625" y="5383213"/>
          <p14:tracePt t="77441" x="8524875" y="5383213"/>
          <p14:tracePt t="77449" x="8501063" y="5375275"/>
          <p14:tracePt t="77461" x="8469313" y="5375275"/>
          <p14:tracePt t="77466" x="8437563" y="5375275"/>
          <p14:tracePt t="77474" x="8388350" y="5367338"/>
          <p14:tracePt t="77479" x="8356600" y="5367338"/>
          <p14:tracePt t="77489" x="8301038" y="5359400"/>
          <p14:tracePt t="77495" x="8261350" y="5359400"/>
          <p14:tracePt t="77506" x="8205788" y="5359400"/>
          <p14:tracePt t="77511" x="8150225" y="5359400"/>
          <p14:tracePt t="77523" x="8110538" y="5359400"/>
          <p14:tracePt t="77527" x="8053388" y="5359400"/>
          <p14:tracePt t="77535" x="7989888" y="5359400"/>
          <p14:tracePt t="77543" x="7918450" y="5359400"/>
          <p14:tracePt t="77551" x="7823200" y="5367338"/>
          <p14:tracePt t="77559" x="7727950" y="5367338"/>
          <p14:tracePt t="77567" x="7607300" y="5375275"/>
          <p14:tracePt t="77575" x="7496175" y="5391150"/>
          <p14:tracePt t="77584" x="7367588" y="5391150"/>
          <p14:tracePt t="77591" x="7248525" y="5391150"/>
          <p14:tracePt t="77599" x="7121525" y="5391150"/>
          <p14:tracePt t="77607" x="6985000" y="5383213"/>
          <p14:tracePt t="77615" x="6873875" y="5375275"/>
          <p14:tracePt t="77625" x="6762750" y="5367338"/>
          <p14:tracePt t="77631" x="6650038" y="5351463"/>
          <p14:tracePt t="77641" x="6554788" y="5335588"/>
          <p14:tracePt t="77647" x="6459538" y="5335588"/>
          <p14:tracePt t="77657" x="6364288" y="5310188"/>
          <p14:tracePt t="77663" x="6275388" y="5302250"/>
          <p14:tracePt t="77672" x="6180138" y="5286375"/>
          <p14:tracePt t="77679" x="6092825" y="5278438"/>
          <p14:tracePt t="77688" x="5995988" y="5270500"/>
          <p14:tracePt t="77695" x="5916613" y="5262563"/>
          <p14:tracePt t="77705" x="5821363" y="5246688"/>
          <p14:tracePt t="77711" x="5734050" y="5238750"/>
          <p14:tracePt t="77722" x="5637213" y="5230813"/>
          <p14:tracePt t="77727" x="5557838" y="5214938"/>
          <p14:tracePt t="77735" x="5486400" y="5207000"/>
          <p14:tracePt t="77743" x="5407025" y="5199063"/>
          <p14:tracePt t="77753" x="5343525" y="5191125"/>
          <p14:tracePt t="77763" x="5286375" y="5183188"/>
          <p14:tracePt t="77773" x="5254625" y="5175250"/>
          <p14:tracePt t="77778" x="5230813" y="5175250"/>
          <p14:tracePt t="77783" x="5207000" y="5175250"/>
          <p14:tracePt t="77792" x="5191125" y="5175250"/>
          <p14:tracePt t="77802" x="5183188" y="5167313"/>
          <p14:tracePt t="77811" x="5175250" y="5167313"/>
          <p14:tracePt t="77864" x="5159375" y="5167313"/>
          <p14:tracePt t="77880" x="5143500" y="5167313"/>
          <p14:tracePt t="77887" x="5119688" y="5175250"/>
          <p14:tracePt t="77896" x="5080000" y="5175250"/>
          <p14:tracePt t="77903" x="5048250" y="5175250"/>
          <p14:tracePt t="77911" x="5008563" y="5183188"/>
          <p14:tracePt t="77931" x="4911725" y="5183188"/>
          <p14:tracePt t="77936" x="4848225" y="5183188"/>
          <p14:tracePt t="77943" x="4768850" y="5183188"/>
          <p14:tracePt t="77951" x="4697413" y="5183188"/>
          <p14:tracePt t="77959" x="4608513" y="5183188"/>
          <p14:tracePt t="77967" x="4529138" y="5183188"/>
          <p14:tracePt t="77975" x="4449763" y="5175250"/>
          <p14:tracePt t="77983" x="4378325" y="5175250"/>
          <p14:tracePt t="77992" x="4298950" y="5167313"/>
          <p14:tracePt t="78002" x="4249738" y="5167313"/>
          <p14:tracePt t="78010" x="4202113" y="5167313"/>
          <p14:tracePt t="78017" x="4170363" y="5159375"/>
          <p14:tracePt t="78025" x="4146550" y="5159375"/>
          <p14:tracePt t="78031" x="4130675" y="5159375"/>
          <p14:tracePt t="78041" x="4106863" y="5159375"/>
          <p14:tracePt t="78047" x="4090988" y="5159375"/>
          <p14:tracePt t="78056" x="4083050" y="5159375"/>
          <p14:tracePt t="78063" x="4075113" y="5159375"/>
          <p14:tracePt t="78071" x="4067175" y="5159375"/>
          <p14:tracePt t="78079" x="4059238" y="5159375"/>
          <p14:tracePt t="78087" x="4051300" y="5159375"/>
          <p14:tracePt t="78095" x="4043363" y="5159375"/>
          <p14:tracePt t="78105" x="4035425" y="5159375"/>
          <p14:tracePt t="78111" x="4019550" y="5167313"/>
          <p14:tracePt t="78121" x="4011613" y="5167313"/>
          <p14:tracePt t="78127" x="4003675" y="5175250"/>
          <p14:tracePt t="78135" x="3987800" y="5183188"/>
          <p14:tracePt t="78151" x="3971925" y="5183188"/>
          <p14:tracePt t="78176" x="3956050" y="5191125"/>
          <p14:tracePt t="78214" x="3956050" y="5199063"/>
          <p14:tracePt t="78225" x="3956050" y="5207000"/>
          <p14:tracePt t="78232" x="3948113" y="5207000"/>
          <p14:tracePt t="78242" x="3938588" y="5214938"/>
          <p14:tracePt t="78249" x="3930650" y="5222875"/>
          <p14:tracePt t="78258" x="3922713" y="5222875"/>
          <p14:tracePt t="78263" x="3922713" y="5230813"/>
          <p14:tracePt t="78272" x="3914775" y="5230813"/>
          <p14:tracePt t="78279" x="3906838" y="5238750"/>
          <p14:tracePt t="79105" x="3906838" y="5230813"/>
          <p14:tracePt t="79119" x="3914775" y="5222875"/>
          <p14:tracePt t="79143" x="3914775" y="5207000"/>
          <p14:tracePt t="79151" x="3922713" y="5207000"/>
          <p14:tracePt t="79159" x="3922713" y="5199063"/>
          <p14:tracePt t="79175" x="3922713" y="5191125"/>
          <p14:tracePt t="79191" x="3930650" y="5167313"/>
          <p14:tracePt t="79208" x="3930650" y="5159375"/>
          <p14:tracePt t="79215" x="3930650" y="5135563"/>
          <p14:tracePt t="79233" x="3930650" y="5127625"/>
          <p14:tracePt t="79241" x="3930650" y="5119688"/>
          <p14:tracePt t="79246" x="3930650" y="5111750"/>
          <p14:tracePt t="79263" x="3930650" y="5095875"/>
          <p14:tracePt t="79282" x="3930650" y="5080000"/>
          <p14:tracePt t="79289" x="3930650" y="5072063"/>
          <p14:tracePt t="79295" x="3930650" y="5056188"/>
          <p14:tracePt t="79306" x="3930650" y="5048250"/>
          <p14:tracePt t="79311" x="3930650" y="5032375"/>
          <p14:tracePt t="79319" x="3922713" y="5024438"/>
          <p14:tracePt t="79327" x="3914775" y="5008563"/>
          <p14:tracePt t="79336" x="3914775" y="4992688"/>
          <p14:tracePt t="79343" x="3914775" y="4976813"/>
          <p14:tracePt t="79351" x="3914775" y="4959350"/>
          <p14:tracePt t="79359" x="3914775" y="4943475"/>
          <p14:tracePt t="79367" x="3914775" y="4927600"/>
          <p14:tracePt t="79375" x="3914775" y="4903788"/>
          <p14:tracePt t="79383" x="3914775" y="4879975"/>
          <p14:tracePt t="79392" x="3914775" y="4864100"/>
          <p14:tracePt t="79402" x="3914775" y="4856163"/>
          <p14:tracePt t="79411" x="3914775" y="4848225"/>
          <p14:tracePt t="79416" x="3914775" y="4840288"/>
          <p14:tracePt t="79425" x="3906838" y="4840288"/>
          <p14:tracePt t="79431" x="3906838" y="4824413"/>
          <p14:tracePt t="79443" x="3906838" y="4808538"/>
          <p14:tracePt t="79448" x="3906838" y="4792663"/>
          <p14:tracePt t="79455" x="3906838" y="4784725"/>
          <p14:tracePt t="79463" x="3906838" y="4768850"/>
          <p14:tracePt t="79471" x="3906838" y="4760913"/>
          <p14:tracePt t="79479" x="3906838" y="4737100"/>
          <p14:tracePt t="79498" x="3906838" y="4697413"/>
          <p14:tracePt t="79504" x="3906838" y="4681538"/>
          <p14:tracePt t="79513" x="3906838" y="4665663"/>
          <p14:tracePt t="79527" x="3906838" y="4633913"/>
          <p14:tracePt t="79536" x="3898900" y="4616450"/>
          <p14:tracePt t="79544" x="3898900" y="4600575"/>
          <p14:tracePt t="79552" x="3898900" y="4584700"/>
          <p14:tracePt t="79559" x="3898900" y="4576763"/>
          <p14:tracePt t="79567" x="3890963" y="4552950"/>
          <p14:tracePt t="79575" x="3890963" y="4537075"/>
          <p14:tracePt t="79583" x="3890963" y="4521200"/>
          <p14:tracePt t="79591" x="3883025" y="4497388"/>
          <p14:tracePt t="79599" x="3883025" y="4489450"/>
          <p14:tracePt t="79608" x="3883025" y="4473575"/>
          <p14:tracePt t="79615" x="3883025" y="4465638"/>
          <p14:tracePt t="79624" x="3883025" y="4441825"/>
          <p14:tracePt t="79632" x="3875088" y="4425950"/>
          <p14:tracePt t="79643" x="3875088" y="4418013"/>
          <p14:tracePt t="79651" x="3875088" y="4402138"/>
          <p14:tracePt t="79659" x="3867150" y="4386263"/>
          <p14:tracePt t="79664" x="3867150" y="4370388"/>
          <p14:tracePt t="79673" x="3859213" y="4354513"/>
          <p14:tracePt t="79680" x="3859213" y="4346575"/>
          <p14:tracePt t="79688" x="3859213" y="4330700"/>
          <p14:tracePt t="79695" x="3859213" y="4314825"/>
          <p14:tracePt t="79705" x="3859213" y="4306888"/>
          <p14:tracePt t="79711" x="3859213" y="4291013"/>
          <p14:tracePt t="79728" x="3851275" y="4273550"/>
          <p14:tracePt t="79737" x="3851275" y="4257675"/>
          <p14:tracePt t="79752" x="3851275" y="4241800"/>
          <p14:tracePt t="79759" x="3851275" y="4233863"/>
          <p14:tracePt t="79768" x="3851275" y="4217988"/>
          <p14:tracePt t="79776" x="3851275" y="4202113"/>
          <p14:tracePt t="79784" x="3851275" y="4194175"/>
          <p14:tracePt t="79793" x="3851275" y="4178300"/>
          <p14:tracePt t="79800" x="3851275" y="4162425"/>
          <p14:tracePt t="79809" x="3851275" y="4138613"/>
          <p14:tracePt t="79816" x="3851275" y="4130675"/>
          <p14:tracePt t="79825" x="3851275" y="4114800"/>
          <p14:tracePt t="79832" x="3859213" y="4106863"/>
          <p14:tracePt t="79841" x="3859213" y="4090988"/>
          <p14:tracePt t="79847" x="3859213" y="4075113"/>
          <p14:tracePt t="79857" x="3859213" y="4059238"/>
          <p14:tracePt t="79863" x="3859213" y="4043363"/>
          <p14:tracePt t="79873" x="3867150" y="4027488"/>
          <p14:tracePt t="79879" x="3867150" y="4011613"/>
          <p14:tracePt t="79888" x="3867150" y="3995738"/>
          <p14:tracePt t="79896" x="3875088" y="3987800"/>
          <p14:tracePt t="79906" x="3875088" y="3971925"/>
          <p14:tracePt t="79911" x="3875088" y="3956050"/>
          <p14:tracePt t="79919" x="3875088" y="3948113"/>
          <p14:tracePt t="79927" x="3875088" y="3930650"/>
          <p14:tracePt t="79935" x="3875088" y="3922713"/>
          <p14:tracePt t="79943" x="3875088" y="3906838"/>
          <p14:tracePt t="79951" x="3883025" y="3890963"/>
          <p14:tracePt t="79967" x="3883025" y="3875088"/>
          <p14:tracePt t="79975" x="3883025" y="3867150"/>
          <p14:tracePt t="79983" x="3883025" y="3859213"/>
          <p14:tracePt t="79992" x="3890963" y="3843338"/>
          <p14:tracePt t="79999" x="3890963" y="3827463"/>
          <p14:tracePt t="80007" x="3890963" y="3803650"/>
          <p14:tracePt t="80015" x="3890963" y="3795713"/>
          <p14:tracePt t="80024" x="3898900" y="3787775"/>
          <p14:tracePt t="80031" x="3898900" y="3779838"/>
          <p14:tracePt t="80041" x="3898900" y="3763963"/>
          <p14:tracePt t="80056" x="3898900" y="3748088"/>
          <p14:tracePt t="80072" x="3898900" y="3740150"/>
          <p14:tracePt t="80079" x="3898900" y="3732213"/>
          <p14:tracePt t="80088" x="3898900" y="3724275"/>
          <p14:tracePt t="80120" x="3898900" y="3716338"/>
          <p14:tracePt t="82202" x="3898900" y="3724275"/>
          <p14:tracePt t="82215" x="3898900" y="3732213"/>
          <p14:tracePt t="82231" x="3898900" y="3748088"/>
          <p14:tracePt t="82250" x="3898900" y="3756025"/>
          <p14:tracePt t="82256" x="3898900" y="3763963"/>
          <p14:tracePt t="82263" x="3898900" y="3771900"/>
          <p14:tracePt t="82281" x="3898900" y="3787775"/>
          <p14:tracePt t="82296" x="3898900" y="3795713"/>
          <p14:tracePt t="82306" x="3898900" y="3811588"/>
          <p14:tracePt t="82323" x="3898900" y="3827463"/>
          <p14:tracePt t="82328" x="3898900" y="3835400"/>
          <p14:tracePt t="82338" x="3898900" y="3851275"/>
          <p14:tracePt t="82344" x="3906838" y="3859213"/>
          <p14:tracePt t="82352" x="3906838" y="3867150"/>
          <p14:tracePt t="82360" x="3906838" y="3883025"/>
          <p14:tracePt t="82369" x="3906838" y="3906838"/>
          <p14:tracePt t="82375" x="3906838" y="3914775"/>
          <p14:tracePt t="82383" x="3914775" y="3930650"/>
          <p14:tracePt t="82391" x="3914775" y="3956050"/>
          <p14:tracePt t="82399" x="3914775" y="3971925"/>
          <p14:tracePt t="82408" x="3914775" y="3995738"/>
          <p14:tracePt t="82415" x="3914775" y="4011613"/>
          <p14:tracePt t="82424" x="3914775" y="4027488"/>
          <p14:tracePt t="82431" x="3914775" y="4051300"/>
          <p14:tracePt t="82441" x="3914775" y="4067175"/>
          <p14:tracePt t="82447" x="3914775" y="4075113"/>
          <p14:tracePt t="82457" x="3914775" y="4090988"/>
          <p14:tracePt t="82463" x="3922713" y="4106863"/>
          <p14:tracePt t="82472" x="3922713" y="4122738"/>
          <p14:tracePt t="82479" x="3922713" y="4138613"/>
          <p14:tracePt t="82489" x="3922713" y="4154488"/>
          <p14:tracePt t="82495" x="3930650" y="4170363"/>
          <p14:tracePt t="82504" x="3930650" y="4186238"/>
          <p14:tracePt t="82511" x="3930650" y="4202113"/>
          <p14:tracePt t="82522" x="3930650" y="4225925"/>
          <p14:tracePt t="82527" x="3930650" y="4249738"/>
          <p14:tracePt t="82536" x="3938588" y="4265613"/>
          <p14:tracePt t="82543" x="3938588" y="4281488"/>
          <p14:tracePt t="82555" x="3938588" y="4306888"/>
          <p14:tracePt t="82565" x="3938588" y="4322763"/>
          <p14:tracePt t="82569" x="3938588" y="4330700"/>
          <p14:tracePt t="82575" x="3948113" y="4354513"/>
          <p14:tracePt t="82585" x="3948113" y="4378325"/>
          <p14:tracePt t="82591" x="3948113" y="4394200"/>
          <p14:tracePt t="82602" x="3948113" y="4410075"/>
          <p14:tracePt t="82612" x="3948113" y="4425950"/>
          <p14:tracePt t="82618" x="3948113" y="4441825"/>
          <p14:tracePt t="82625" x="3948113" y="4465638"/>
          <p14:tracePt t="82631" x="3956050" y="4481513"/>
          <p14:tracePt t="82641" x="3956050" y="4497388"/>
          <p14:tracePt t="82646" x="3956050" y="4521200"/>
          <p14:tracePt t="82657" x="3956050" y="4537075"/>
          <p14:tracePt t="82663" x="3956050" y="4552950"/>
          <p14:tracePt t="82672" x="3956050" y="4568825"/>
          <p14:tracePt t="82679" x="3956050" y="4576763"/>
          <p14:tracePt t="82688" x="3956050" y="4592638"/>
          <p14:tracePt t="82695" x="3956050" y="4608513"/>
          <p14:tracePt t="82704" x="3956050" y="4624388"/>
          <p14:tracePt t="82711" x="3956050" y="4633913"/>
          <p14:tracePt t="82720" x="3956050" y="4649788"/>
          <p14:tracePt t="82727" x="3956050" y="4665663"/>
          <p14:tracePt t="82736" x="3956050" y="4681538"/>
          <p14:tracePt t="82743" x="3963988" y="4705350"/>
          <p14:tracePt t="82753" x="3963988" y="4721225"/>
          <p14:tracePt t="82770" x="3963988" y="4729163"/>
          <p14:tracePt t="82777" x="3963988" y="4737100"/>
          <p14:tracePt t="82792" x="3963988" y="4752975"/>
          <p14:tracePt t="82879" x="3963988" y="4776788"/>
          <p14:tracePt t="82888" x="3963988" y="4792663"/>
          <p14:tracePt t="82900" x="3963988" y="4808538"/>
          <p14:tracePt t="82909" x="3963988" y="4816475"/>
          <p14:tracePt t="82912" x="3963988" y="4832350"/>
          <p14:tracePt t="82926" x="3963988" y="4840288"/>
          <p14:tracePt t="82932" x="3956050" y="4848225"/>
          <p14:tracePt t="82935" x="3956050" y="4856163"/>
          <p14:tracePt t="82943" x="3948113" y="4872038"/>
          <p14:tracePt t="82951" x="3948113" y="4879975"/>
          <p14:tracePt t="82959" x="3948113" y="4895850"/>
          <p14:tracePt t="82968" x="3948113" y="4911725"/>
          <p14:tracePt t="82975" x="3948113" y="4927600"/>
          <p14:tracePt t="82983" x="3938588" y="4935538"/>
          <p14:tracePt t="82993" x="3938588" y="4951413"/>
          <p14:tracePt t="83001" x="3930650" y="4967288"/>
          <p14:tracePt t="83007" x="3930650" y="4976813"/>
          <p14:tracePt t="83015" x="3930650" y="4992688"/>
          <p14:tracePt t="83024" x="3930650" y="5000625"/>
          <p14:tracePt t="83030" x="3930650" y="5008563"/>
          <p14:tracePt t="83041" x="3930650" y="5016500"/>
          <p14:tracePt t="83047" x="3930650" y="5032375"/>
          <p14:tracePt t="83057" x="3922713" y="5040313"/>
          <p14:tracePt t="83063" x="3922713" y="5048250"/>
          <p14:tracePt t="83072" x="3922713" y="5056188"/>
          <p14:tracePt t="83079" x="3922713" y="5072063"/>
          <p14:tracePt t="83088" x="3922713" y="5080000"/>
          <p14:tracePt t="83104" x="3922713" y="5087938"/>
          <p14:tracePt t="83111" x="3922713" y="5095875"/>
          <p14:tracePt t="83122" x="3922713" y="5103813"/>
          <p14:tracePt t="83127" x="3922713" y="5111750"/>
          <p14:tracePt t="83143" x="3922713" y="5119688"/>
          <p14:tracePt t="83159" x="3922713" y="5127625"/>
          <p14:tracePt t="83191" x="3922713" y="5135563"/>
          <p14:tracePt t="83215" x="3922713" y="5151438"/>
          <p14:tracePt t="83699" x="3922713" y="5143500"/>
          <p14:tracePt t="83719" x="3922713" y="5135563"/>
          <p14:tracePt t="83727" x="3922713" y="5127625"/>
          <p14:tracePt t="83744" x="3922713" y="5111750"/>
          <p14:tracePt t="83754" x="3930650" y="5095875"/>
          <p14:tracePt t="83765" x="3930650" y="5080000"/>
          <p14:tracePt t="83769" x="3938588" y="5064125"/>
          <p14:tracePt t="83775" x="3948113" y="5048250"/>
          <p14:tracePt t="83783" x="3956050" y="5016500"/>
          <p14:tracePt t="83792" x="3956050" y="4959350"/>
          <p14:tracePt t="83802" x="3963988" y="4927600"/>
          <p14:tracePt t="83812" x="3963988" y="4872038"/>
          <p14:tracePt t="83817" x="3963988" y="4816475"/>
          <p14:tracePt t="83825" x="3956050" y="4760913"/>
          <p14:tracePt t="83831" x="3930650" y="4697413"/>
          <p14:tracePt t="83841" x="3906838" y="4633913"/>
          <p14:tracePt t="83849" x="3883025" y="4552950"/>
          <p14:tracePt t="83857" x="3851275" y="4465638"/>
          <p14:tracePt t="83864" x="3811588" y="4378325"/>
          <p14:tracePt t="83872" x="3779838" y="4291013"/>
          <p14:tracePt t="83879" x="3740150" y="4202113"/>
          <p14:tracePt t="83888" x="3700463" y="4114800"/>
          <p14:tracePt t="83895" x="3644900" y="4035425"/>
          <p14:tracePt t="83906" x="3595688" y="3956050"/>
          <p14:tracePt t="83911" x="3524250" y="3875088"/>
          <p14:tracePt t="83925" x="3429000" y="3787775"/>
          <p14:tracePt t="83932" x="3333750" y="3716338"/>
          <p14:tracePt t="83936" x="3236913" y="3636963"/>
          <p14:tracePt t="83943" x="3157538" y="3563938"/>
          <p14:tracePt t="83951" x="3078163" y="3508375"/>
          <p14:tracePt t="83959" x="2990850" y="3444875"/>
          <p14:tracePt t="83967" x="2909888" y="3373438"/>
          <p14:tracePt t="83975" x="2822575" y="3309938"/>
          <p14:tracePt t="83983" x="2743200" y="3252788"/>
          <p14:tracePt t="83991" x="2663825" y="3197225"/>
          <p14:tracePt t="83999" x="2600325" y="3141663"/>
          <p14:tracePt t="84008" x="2543175" y="3101975"/>
          <p14:tracePt t="84015" x="2495550" y="3062288"/>
          <p14:tracePt t="84024" x="2455863" y="3022600"/>
          <p14:tracePt t="84031" x="2408238" y="2990850"/>
          <p14:tracePt t="84042" x="2368550" y="2959100"/>
          <p14:tracePt t="84047" x="2344738" y="2927350"/>
          <p14:tracePt t="84056" x="2312988" y="2901950"/>
          <p14:tracePt t="84063" x="2281238" y="2870200"/>
          <p14:tracePt t="84073" x="2265363" y="2846388"/>
          <p14:tracePt t="84079" x="2241550" y="2814638"/>
          <p14:tracePt t="84088" x="2233613" y="2798763"/>
          <p14:tracePt t="84095" x="2208213" y="2774950"/>
          <p14:tracePt t="84104" x="2200275" y="2751138"/>
          <p14:tracePt t="84111" x="2184400" y="2735263"/>
          <p14:tracePt t="84123" x="2176463" y="2719388"/>
          <p14:tracePt t="84127" x="2168525" y="2711450"/>
          <p14:tracePt t="84135" x="2160588" y="2695575"/>
          <p14:tracePt t="84143" x="2144713" y="2679700"/>
          <p14:tracePt t="84151" x="2136775" y="2663825"/>
          <p14:tracePt t="84159" x="2128838" y="2647950"/>
          <p14:tracePt t="84167" x="2112963" y="2640013"/>
          <p14:tracePt t="84175" x="2112963" y="2632075"/>
          <p14:tracePt t="84183" x="2097088" y="2608263"/>
          <p14:tracePt t="84191" x="2089150" y="2600325"/>
          <p14:tracePt t="84199" x="2081213" y="2584450"/>
          <p14:tracePt t="84208" x="2073275" y="2566988"/>
          <p14:tracePt t="84215" x="2049463" y="2551113"/>
          <p14:tracePt t="84225" x="2041525" y="2543175"/>
          <p14:tracePt t="84234" x="2025650" y="2511425"/>
          <p14:tracePt t="84245" x="2009775" y="2495550"/>
          <p14:tracePt t="84249" x="2001838" y="2479675"/>
          <p14:tracePt t="84256" x="1978025" y="2447925"/>
          <p14:tracePt t="84263" x="1970088" y="2432050"/>
          <p14:tracePt t="84271" x="1954213" y="2408238"/>
          <p14:tracePt t="84279" x="1946275" y="2392363"/>
          <p14:tracePt t="84288" x="1946275" y="2376488"/>
          <p14:tracePt t="84295" x="1946275" y="2360613"/>
          <p14:tracePt t="84305" x="1938338" y="2344738"/>
          <p14:tracePt t="84311" x="1938338" y="2328863"/>
          <p14:tracePt t="84321" x="1930400" y="2320925"/>
          <p14:tracePt t="84327" x="1930400" y="2312988"/>
          <p14:tracePt t="84344" x="1930400" y="2297113"/>
          <p14:tracePt t="84359" x="1922463" y="2289175"/>
          <p14:tracePt t="84375" x="1922463" y="2281238"/>
          <p14:tracePt t="84424" x="1914525" y="2265363"/>
          <p14:tracePt t="84578" x="1930400" y="2265363"/>
          <p14:tracePt t="84586" x="1930400" y="2273300"/>
          <p14:tracePt t="84596" x="1938338" y="2281238"/>
          <p14:tracePt t="84600" x="1946275" y="2281238"/>
          <p14:tracePt t="84608" x="1954213" y="2281238"/>
          <p14:tracePt t="84615" x="1970088" y="2289175"/>
          <p14:tracePt t="84625" x="1978025" y="2297113"/>
          <p14:tracePt t="84641" x="1993900" y="2305050"/>
          <p14:tracePt t="84647" x="2009775" y="2312988"/>
          <p14:tracePt t="84656" x="2017713" y="2320925"/>
          <p14:tracePt t="84664" x="2033588" y="2336800"/>
          <p14:tracePt t="84673" x="2049463" y="2344738"/>
          <p14:tracePt t="84680" x="2073275" y="2368550"/>
          <p14:tracePt t="84693" x="2089150" y="2376488"/>
          <p14:tracePt t="84697" x="2112963" y="2400300"/>
          <p14:tracePt t="84706" x="2128838" y="2416175"/>
          <p14:tracePt t="84712" x="2144713" y="2439988"/>
          <p14:tracePt t="84721" x="2160588" y="2455863"/>
          <p14:tracePt t="84727" x="2168525" y="2487613"/>
          <p14:tracePt t="84735" x="2176463" y="2503488"/>
          <p14:tracePt t="84744" x="2184400" y="2519363"/>
          <p14:tracePt t="84750" x="2192338" y="2543175"/>
          <p14:tracePt t="84759" x="2192338" y="2559050"/>
          <p14:tracePt t="84767" x="2192338" y="2576513"/>
          <p14:tracePt t="84775" x="2192338" y="2600325"/>
          <p14:tracePt t="84783" x="2200275" y="2616200"/>
          <p14:tracePt t="84791" x="2200275" y="2624138"/>
          <p14:tracePt t="84799" x="2208213" y="2647950"/>
          <p14:tracePt t="84807" x="2208213" y="2655888"/>
          <p14:tracePt t="84815" x="2216150" y="2687638"/>
          <p14:tracePt t="84825" x="2224088" y="2711450"/>
          <p14:tracePt t="84833" x="2241550" y="2735263"/>
          <p14:tracePt t="84840" x="2257425" y="2759075"/>
          <p14:tracePt t="84847" x="2273300" y="2790825"/>
          <p14:tracePt t="84857" x="2289175" y="2822575"/>
          <p14:tracePt t="84863" x="2305050" y="2862263"/>
          <p14:tracePt t="84873" x="2320925" y="2894013"/>
          <p14:tracePt t="84879" x="2328863" y="2927350"/>
          <p14:tracePt t="84888" x="2344738" y="2951163"/>
          <p14:tracePt t="84906" x="2360613" y="3014663"/>
          <p14:tracePt t="84911" x="2368550" y="3038475"/>
          <p14:tracePt t="84920" x="2376488" y="3062288"/>
          <p14:tracePt t="84927" x="2384425" y="3086100"/>
          <p14:tracePt t="84938" x="2392363" y="3109913"/>
          <p14:tracePt t="84947" x="2400300" y="3133725"/>
          <p14:tracePt t="84953" x="2416175" y="3165475"/>
          <p14:tracePt t="84959" x="2432050" y="3197225"/>
          <p14:tracePt t="84968" x="2439988" y="3221038"/>
          <p14:tracePt t="84976" x="2455863" y="3252788"/>
          <p14:tracePt t="84983" x="2479675" y="3286125"/>
          <p14:tracePt t="84992" x="2503488" y="3325813"/>
          <p14:tracePt t="84999" x="2527300" y="3365500"/>
          <p14:tracePt t="85008" x="2559050" y="3405188"/>
          <p14:tracePt t="85015" x="2592388" y="3436938"/>
          <p14:tracePt t="85025" x="2624138" y="3468688"/>
          <p14:tracePt t="85031" x="2655888" y="3508375"/>
          <p14:tracePt t="85040" x="2671763" y="3540125"/>
          <p14:tracePt t="85047" x="2703513" y="3563938"/>
          <p14:tracePt t="85057" x="2727325" y="3595688"/>
          <p14:tracePt t="85063" x="2751138" y="3621088"/>
          <p14:tracePt t="85071" x="2774950" y="3652838"/>
          <p14:tracePt t="85079" x="2790825" y="3676650"/>
          <p14:tracePt t="85088" x="2814638" y="3692525"/>
          <p14:tracePt t="85095" x="2830513" y="3724275"/>
          <p14:tracePt t="85105" x="2846388" y="3748088"/>
          <p14:tracePt t="85111" x="2862263" y="3771900"/>
          <p14:tracePt t="85121" x="2886075" y="3795713"/>
          <p14:tracePt t="85127" x="2909888" y="3819525"/>
          <p14:tracePt t="85135" x="2927350" y="3835400"/>
          <p14:tracePt t="85143" x="2951163" y="3859213"/>
          <p14:tracePt t="85151" x="2967038" y="3883025"/>
          <p14:tracePt t="85159" x="2990850" y="3906838"/>
          <p14:tracePt t="85167" x="3006725" y="3922713"/>
          <p14:tracePt t="85175" x="3030538" y="3948113"/>
          <p14:tracePt t="85183" x="3046413" y="3963988"/>
          <p14:tracePt t="85191" x="3062288" y="3979863"/>
          <p14:tracePt t="85199" x="3086100" y="4003675"/>
          <p14:tracePt t="85209" x="3101975" y="4027488"/>
          <p14:tracePt t="85215" x="3125788" y="4059238"/>
          <p14:tracePt t="85225" x="3141663" y="4075113"/>
          <p14:tracePt t="85232" x="3157538" y="4090988"/>
          <p14:tracePt t="85241" x="3165475" y="4106863"/>
          <p14:tracePt t="85247" x="3181350" y="4130675"/>
          <p14:tracePt t="85257" x="3197225" y="4146550"/>
          <p14:tracePt t="85263" x="3205163" y="4162425"/>
          <p14:tracePt t="85272" x="3213100" y="4178300"/>
          <p14:tracePt t="85279" x="3221038" y="4186238"/>
          <p14:tracePt t="85288" x="3228975" y="4194175"/>
          <p14:tracePt t="85319" x="3228975" y="4202113"/>
          <p14:tracePt t="86181" x="3236913" y="4202113"/>
          <p14:tracePt t="86190" x="3252788" y="4202113"/>
          <p14:tracePt t="86199" x="3262313" y="4202113"/>
          <p14:tracePt t="86207" x="3270250" y="4202113"/>
          <p14:tracePt t="86218" x="3278188" y="4202113"/>
          <p14:tracePt t="86227" x="3302000" y="4202113"/>
          <p14:tracePt t="86232" x="3317875" y="4202113"/>
          <p14:tracePt t="86241" x="3341688" y="4202113"/>
          <p14:tracePt t="86248" x="3357563" y="4210050"/>
          <p14:tracePt t="86257" x="3373438" y="4210050"/>
          <p14:tracePt t="86263" x="3381375" y="4210050"/>
          <p14:tracePt t="86273" x="3397250" y="4210050"/>
          <p14:tracePt t="86280" x="3405188" y="4210050"/>
          <p14:tracePt t="86288" x="3413125" y="4210050"/>
          <p14:tracePt t="86295" x="3421063" y="4217988"/>
          <p14:tracePt t="86306" x="3429000" y="4217988"/>
          <p14:tracePt t="86312" x="3436938" y="4217988"/>
          <p14:tracePt t="86323" x="3444875" y="4217988"/>
          <p14:tracePt t="86337" x="3460750" y="4225925"/>
          <p14:tracePt t="86351" x="3476625" y="4225925"/>
          <p14:tracePt t="86359" x="3484563" y="4225925"/>
          <p14:tracePt t="86367" x="3492500" y="4225925"/>
          <p14:tracePt t="86375" x="3500438" y="4225925"/>
          <p14:tracePt t="86383" x="3508375" y="4225925"/>
          <p14:tracePt t="86391" x="3524250" y="4225925"/>
          <p14:tracePt t="86408" x="3540125" y="4225925"/>
          <p14:tracePt t="86415" x="3548063" y="4225925"/>
          <p14:tracePt t="86431" x="3556000" y="4225925"/>
          <p14:tracePt t="86443" x="3563938" y="4225925"/>
          <p14:tracePt t="86460" x="3571875" y="4225925"/>
          <p14:tracePt t="86480" x="3579813" y="4225925"/>
          <p14:tracePt t="86496" x="3587750" y="4217988"/>
          <p14:tracePt t="86551" x="3595688" y="4217988"/>
          <p14:tracePt t="86567" x="3605213" y="4217988"/>
          <p14:tracePt t="86583" x="3613150" y="4217988"/>
          <p14:tracePt t="86599" x="3629025" y="4217988"/>
          <p14:tracePt t="86616" x="3644900" y="4217988"/>
          <p14:tracePt t="86623" x="3652838" y="4217988"/>
          <p14:tracePt t="86640" x="3668713" y="4217988"/>
          <p14:tracePt t="86647" x="3676650" y="4217988"/>
          <p14:tracePt t="86657" x="3684588" y="4225925"/>
          <p14:tracePt t="86663" x="3700463" y="4225925"/>
          <p14:tracePt t="86673" x="3724275" y="4225925"/>
          <p14:tracePt t="86679" x="3732213" y="4225925"/>
          <p14:tracePt t="86688" x="3748088" y="4225925"/>
          <p14:tracePt t="86695" x="3763963" y="4225925"/>
          <p14:tracePt t="86704" x="3779838" y="4225925"/>
          <p14:tracePt t="86711" x="3795713" y="4225925"/>
          <p14:tracePt t="86721" x="3811588" y="4225925"/>
          <p14:tracePt t="86727" x="3827463" y="4225925"/>
          <p14:tracePt t="86735" x="3835400" y="4225925"/>
          <p14:tracePt t="86743" x="3843338" y="4225925"/>
          <p14:tracePt t="86751" x="3867150" y="4225925"/>
          <p14:tracePt t="86767" x="3875088" y="4225925"/>
          <p14:tracePt t="86783" x="3883025" y="4225925"/>
          <p14:tracePt t="86800" x="3890963" y="4225925"/>
          <p14:tracePt t="86807" x="3898900" y="4225925"/>
          <p14:tracePt t="86824" x="3906838" y="4225925"/>
          <p14:tracePt t="86831" x="3906838" y="4217988"/>
          <p14:tracePt t="86841" x="3914775" y="4217988"/>
          <p14:tracePt t="86849" x="3922713" y="4217988"/>
          <p14:tracePt t="86865" x="3930650" y="4217988"/>
          <p14:tracePt t="86873" x="3938588" y="4217988"/>
          <p14:tracePt t="86879" x="3948113" y="4217988"/>
          <p14:tracePt t="87394" x="3956050" y="4217988"/>
          <p14:tracePt t="96082" x="3956050" y="4186238"/>
          <p14:tracePt t="96090" x="3956050" y="4130675"/>
          <p14:tracePt t="96095" x="3956050" y="4059238"/>
          <p14:tracePt t="96105" x="3956050" y="3963988"/>
          <p14:tracePt t="96111" x="3948113" y="3875088"/>
          <p14:tracePt t="96122" x="3938588" y="3811588"/>
          <p14:tracePt t="96127" x="3914775" y="3724275"/>
          <p14:tracePt t="96137" x="3898900" y="3636963"/>
          <p14:tracePt t="96143" x="3883025" y="3563938"/>
          <p14:tracePt t="96151" x="3859213" y="3484563"/>
          <p14:tracePt t="96159" x="3843338" y="3397250"/>
          <p14:tracePt t="96167" x="3803650" y="3309938"/>
          <p14:tracePt t="96175" x="3763963" y="3213100"/>
          <p14:tracePt t="96184" x="3708400" y="3125788"/>
          <p14:tracePt t="96191" x="3652838" y="3006725"/>
          <p14:tracePt t="96200" x="3563938" y="2894013"/>
          <p14:tracePt t="96207" x="3476625" y="2743200"/>
          <p14:tracePt t="96215" x="3357563" y="2608263"/>
          <p14:tracePt t="96224" x="3244850" y="2471738"/>
          <p14:tracePt t="96231" x="3125788" y="2360613"/>
          <p14:tracePt t="96241" x="3030538" y="2289175"/>
          <p14:tracePt t="96247" x="2870200" y="2160588"/>
          <p14:tracePt t="96257" x="2719388" y="2057400"/>
          <p14:tracePt t="96263" x="2551113" y="1946275"/>
          <p14:tracePt t="96277" x="2416175" y="1857375"/>
          <p14:tracePt t="96281" x="2265363" y="1754188"/>
          <p14:tracePt t="96290" x="2144713" y="1658938"/>
          <p14:tracePt t="96296" x="2057400" y="1563688"/>
          <p14:tracePt t="96305" x="2001838" y="1482725"/>
          <p14:tracePt t="96312" x="1938338" y="1387475"/>
          <p14:tracePt t="96322" x="1914525" y="1379538"/>
          <p14:tracePt t="96522" x="1930400" y="1379538"/>
          <p14:tracePt t="96530" x="2009775" y="1363663"/>
          <p14:tracePt t="96535" x="2033588" y="1339850"/>
          <p14:tracePt t="96543" x="2033588" y="1323975"/>
          <p14:tracePt t="96552" x="2033588" y="1316038"/>
          <p14:tracePt t="96559" x="2033588" y="1308100"/>
          <p14:tracePt t="96567" x="2001838" y="1276350"/>
          <p14:tracePt t="96575" x="1930400" y="1228725"/>
          <p14:tracePt t="96585" x="1849438" y="1163638"/>
          <p14:tracePt t="96591" x="1730375" y="1092200"/>
          <p14:tracePt t="96602" x="1619250" y="1012825"/>
          <p14:tracePt t="96613" x="1506538" y="941388"/>
          <p14:tracePt t="96618" x="1403350" y="885825"/>
          <p14:tracePt t="96628" x="1316038" y="820738"/>
          <p14:tracePt t="96633" x="1236663" y="773113"/>
          <p14:tracePt t="96641" x="1147763" y="717550"/>
          <p14:tracePt t="96649" x="1068388" y="661988"/>
          <p14:tracePt t="96659" x="981075" y="614363"/>
          <p14:tracePt t="96664" x="901700" y="558800"/>
          <p14:tracePt t="96672" x="820738" y="519113"/>
          <p14:tracePt t="96680" x="741363" y="461963"/>
          <p14:tracePt t="96689" x="669925" y="422275"/>
          <p14:tracePt t="96696" x="590550" y="382588"/>
          <p14:tracePt t="96705" x="509588" y="350838"/>
          <p14:tracePt t="96712" x="446088" y="319088"/>
          <p14:tracePt t="96721" x="374650" y="295275"/>
          <p14:tracePt t="96727" x="311150" y="271463"/>
          <p14:tracePt t="96735" x="255588" y="247650"/>
          <p14:tracePt t="96743" x="200025" y="223838"/>
          <p14:tracePt t="96753" x="150813" y="207963"/>
          <p14:tracePt t="96763" x="103188" y="184150"/>
          <p14:tracePt t="96770" x="55563" y="166688"/>
          <p14:tracePt t="96776" x="7938" y="142875"/>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Probability of Mother-to-Child Transmission</a:t>
            </a:r>
            <a:endParaRPr lang="en-US" dirty="0"/>
          </a:p>
        </p:txBody>
      </p:sp>
      <p:graphicFrame>
        <p:nvGraphicFramePr>
          <p:cNvPr id="5" name="Chart 4"/>
          <p:cNvGraphicFramePr/>
          <p:nvPr>
            <p:extLst>
              <p:ext uri="{D42A27DB-BD31-4B8C-83A1-F6EECF244321}">
                <p14:modId xmlns:p14="http://schemas.microsoft.com/office/powerpoint/2010/main" val="4005435222"/>
              </p:ext>
            </p:extLst>
          </p:nvPr>
        </p:nvGraphicFramePr>
        <p:xfrm>
          <a:off x="895028" y="1143000"/>
          <a:ext cx="8568952"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99505C1B-0361-4D05-91E2-ADBE741EF4B4}"/>
              </a:ext>
            </a:extLst>
          </p:cNvPr>
          <p:cNvSpPr txBox="1"/>
          <p:nvPr/>
        </p:nvSpPr>
        <p:spPr>
          <a:xfrm>
            <a:off x="1327076" y="6021288"/>
            <a:ext cx="7416824" cy="523220"/>
          </a:xfrm>
          <a:prstGeom prst="rect">
            <a:avLst/>
          </a:prstGeom>
          <a:noFill/>
        </p:spPr>
        <p:txBody>
          <a:bodyPr wrap="square">
            <a:spAutoFit/>
          </a:bodyPr>
          <a:lstStyle/>
          <a:p>
            <a:pPr>
              <a:defRPr/>
            </a:pPr>
            <a:r>
              <a:rPr lang="en-US" sz="1400" dirty="0">
                <a:latin typeface="Arial" charset="0"/>
              </a:rPr>
              <a:t>Stover J, Glaubius R, Mofenson K, et al. Updates to the Spectrum/AIM model for estimating key HIV indicators at national and subnational levels. AIDS 2019, 33 (Suppl 3):S227-S234.</a:t>
            </a:r>
            <a:endParaRPr lang="en-US" dirty="0">
              <a:latin typeface="Arial" charset="0"/>
            </a:endParaRPr>
          </a:p>
        </p:txBody>
      </p:sp>
      <p:pic>
        <p:nvPicPr>
          <p:cNvPr id="4" name="Audio 3">
            <a:hlinkClick r:id="" action="ppaction://media"/>
            <a:extLst>
              <a:ext uri="{FF2B5EF4-FFF2-40B4-BE49-F238E27FC236}">
                <a16:creationId xmlns:a16="http://schemas.microsoft.com/office/drawing/2014/main" id="{84A86406-FEEC-4283-8521-AE6266FE51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2498580263"/>
      </p:ext>
    </p:extLst>
  </p:cSld>
  <p:clrMapOvr>
    <a:masterClrMapping/>
  </p:clrMapOvr>
  <mc:AlternateContent xmlns:mc="http://schemas.openxmlformats.org/markup-compatibility/2006" xmlns:p14="http://schemas.microsoft.com/office/powerpoint/2010/main">
    <mc:Choice Requires="p14">
      <p:transition spd="slow" p14:dur="2000" advTm="58826"/>
    </mc:Choice>
    <mc:Fallback xmlns="">
      <p:transition spd="slow" advTm="58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289" x="247650" y="184150"/>
          <p14:tracePt t="6300" x="279400" y="223838"/>
          <p14:tracePt t="6303" x="311150" y="263525"/>
          <p14:tracePt t="6310" x="366713" y="319088"/>
          <p14:tracePt t="6320" x="414338" y="382588"/>
          <p14:tracePt t="6325" x="469900" y="438150"/>
          <p14:tracePt t="6334" x="527050" y="501650"/>
          <p14:tracePt t="6342" x="582613" y="566738"/>
          <p14:tracePt t="6350" x="622300" y="630238"/>
          <p14:tracePt t="6358" x="661988" y="685800"/>
          <p14:tracePt t="6366" x="701675" y="733425"/>
          <p14:tracePt t="6374" x="741363" y="796925"/>
          <p14:tracePt t="6382" x="788988" y="844550"/>
          <p14:tracePt t="6389" x="828675" y="901700"/>
          <p14:tracePt t="6398" x="862013" y="949325"/>
          <p14:tracePt t="6407" x="893763" y="1004888"/>
          <p14:tracePt t="6413" x="933450" y="1060450"/>
          <p14:tracePt t="6423" x="965200" y="1092200"/>
          <p14:tracePt t="6429" x="996950" y="1131888"/>
          <p14:tracePt t="6439" x="1012825" y="1163638"/>
          <p14:tracePt t="6445" x="1028700" y="1179513"/>
          <p14:tracePt t="6456" x="1044575" y="1195388"/>
          <p14:tracePt t="6462" x="1052513" y="1212850"/>
          <p14:tracePt t="6471" x="1068388" y="1236663"/>
          <p14:tracePt t="6478" x="1076325" y="1252538"/>
          <p14:tracePt t="6487" x="1092200" y="1268413"/>
          <p14:tracePt t="6494" x="1108075" y="1284288"/>
          <p14:tracePt t="6503" x="1116013" y="1308100"/>
          <p14:tracePt t="6510" x="1131888" y="1323975"/>
          <p14:tracePt t="6525" x="1147763" y="1331913"/>
          <p14:tracePt t="6530" x="1155700" y="1347788"/>
          <p14:tracePt t="6536" x="1163638" y="1355725"/>
          <p14:tracePt t="6542" x="1171575" y="1363663"/>
          <p14:tracePt t="6559" x="1179513" y="1363663"/>
          <p14:tracePt t="6576" x="1179513" y="1371600"/>
          <p14:tracePt t="6721" x="1179513" y="1387475"/>
          <p14:tracePt t="6728" x="1179513" y="1403350"/>
          <p14:tracePt t="6742" x="1187450" y="1443038"/>
          <p14:tracePt t="6750" x="1204913" y="1458913"/>
          <p14:tracePt t="6758" x="1212850" y="1498600"/>
          <p14:tracePt t="6765" x="1228725" y="1530350"/>
          <p14:tracePt t="6774" x="1252538" y="1563688"/>
          <p14:tracePt t="6782" x="1276350" y="1611313"/>
          <p14:tracePt t="6789" x="1308100" y="1643063"/>
          <p14:tracePt t="6797" x="1339850" y="1690688"/>
          <p14:tracePt t="6806" x="1379538" y="1746250"/>
          <p14:tracePt t="6813" x="1419225" y="1801813"/>
          <p14:tracePt t="6824" x="1466850" y="1857375"/>
          <p14:tracePt t="6829" x="1498600" y="1890713"/>
          <p14:tracePt t="6840" x="1506538" y="1898650"/>
          <p14:tracePt t="6846" x="1522413" y="1922463"/>
          <p14:tracePt t="6862" x="1530350" y="1946275"/>
          <p14:tracePt t="7200" x="1538288" y="1962150"/>
          <p14:tracePt t="7208" x="1538288" y="1985963"/>
          <p14:tracePt t="7230" x="1538288" y="2001838"/>
          <p14:tracePt t="7239" x="1538288" y="2017713"/>
          <p14:tracePt t="7246" x="1538288" y="2025650"/>
          <p14:tracePt t="7255" x="1538288" y="2033588"/>
          <p14:tracePt t="7261" x="1538288" y="2041525"/>
          <p14:tracePt t="7278" x="1538288" y="2049463"/>
          <p14:tracePt t="7361" x="1538288" y="2057400"/>
          <p14:tracePt t="7374" x="1530350" y="2057400"/>
          <p14:tracePt t="7390" x="1530350" y="2065338"/>
          <p14:tracePt t="7929" x="1530350" y="2073275"/>
          <p14:tracePt t="7942" x="1514475" y="2081213"/>
          <p14:tracePt t="7950" x="1514475" y="2089150"/>
          <p14:tracePt t="7958" x="1506538" y="2089150"/>
          <p14:tracePt t="7974" x="1498600" y="2089150"/>
          <p14:tracePt t="7982" x="1490663" y="2097088"/>
          <p14:tracePt t="7998" x="1482725" y="2097088"/>
          <p14:tracePt t="8006" x="1474788" y="2105025"/>
          <p14:tracePt t="8046" x="1466850" y="2105025"/>
          <p14:tracePt t="8062" x="1458913" y="2105025"/>
          <p14:tracePt t="8071" x="1450975" y="2105025"/>
          <p14:tracePt t="8086" x="1435100" y="2105025"/>
          <p14:tracePt t="8094" x="1427163" y="2112963"/>
          <p14:tracePt t="8104" x="1419225" y="2112963"/>
          <p14:tracePt t="8110" x="1403350" y="2112963"/>
          <p14:tracePt t="8121" x="1395413" y="2112963"/>
          <p14:tracePt t="8141" x="1387475" y="2112963"/>
          <p14:tracePt t="12927" x="1387475" y="2120900"/>
          <p14:tracePt t="12937" x="1387475" y="2136775"/>
          <p14:tracePt t="12942" x="1395413" y="2160588"/>
          <p14:tracePt t="12950" x="1403350" y="2168525"/>
          <p14:tracePt t="12958" x="1403350" y="2184400"/>
          <p14:tracePt t="12966" x="1403350" y="2200275"/>
          <p14:tracePt t="12974" x="1411288" y="2216150"/>
          <p14:tracePt t="12982" x="1419225" y="2233613"/>
          <p14:tracePt t="12990" x="1419225" y="2241550"/>
          <p14:tracePt t="13281" x="1419225" y="2257425"/>
          <p14:tracePt t="13289" x="1419225" y="2273300"/>
          <p14:tracePt t="13294" x="1419225" y="2297113"/>
          <p14:tracePt t="13303" x="1411288" y="2297113"/>
          <p14:tracePt t="13320" x="1403350" y="2305050"/>
          <p14:tracePt t="13326" x="1395413" y="2305050"/>
          <p14:tracePt t="13341" x="1379538" y="2320925"/>
          <p14:tracePt t="13358" x="1371600" y="2328863"/>
          <p14:tracePt t="13480" x="1363663" y="2336800"/>
          <p14:tracePt t="13494" x="1363663" y="2344738"/>
          <p14:tracePt t="13510" x="1355725" y="2352675"/>
          <p14:tracePt t="13542" x="1355725" y="2360613"/>
          <p14:tracePt t="13550" x="1355725" y="2368550"/>
          <p14:tracePt t="13567" x="1355725" y="2376488"/>
          <p14:tracePt t="13574" x="1355725" y="2384425"/>
          <p14:tracePt t="13581" x="1355725" y="2400300"/>
          <p14:tracePt t="13589" x="1355725" y="2408238"/>
          <p14:tracePt t="13598" x="1355725" y="2432050"/>
          <p14:tracePt t="13606" x="1355725" y="2447925"/>
          <p14:tracePt t="13614" x="1355725" y="2471738"/>
          <p14:tracePt t="13623" x="1355725" y="2503488"/>
          <p14:tracePt t="13630" x="1355725" y="2527300"/>
          <p14:tracePt t="13639" x="1363663" y="2559050"/>
          <p14:tracePt t="13646" x="1363663" y="2584450"/>
          <p14:tracePt t="13655" x="1363663" y="2616200"/>
          <p14:tracePt t="13661" x="1371600" y="2647950"/>
          <p14:tracePt t="13671" x="1371600" y="2671763"/>
          <p14:tracePt t="13678" x="1371600" y="2711450"/>
          <p14:tracePt t="13686" x="1371600" y="2735263"/>
          <p14:tracePt t="13696" x="1371600" y="2767013"/>
          <p14:tracePt t="13713" x="1363663" y="2806700"/>
          <p14:tracePt t="13723" x="1363663" y="2830513"/>
          <p14:tracePt t="13726" x="1371600" y="2830513"/>
          <p14:tracePt t="13734" x="1371600" y="2854325"/>
          <p14:tracePt t="13741" x="1371600" y="2878138"/>
          <p14:tracePt t="13750" x="1371600" y="2901950"/>
          <p14:tracePt t="13758" x="1371600" y="2935288"/>
          <p14:tracePt t="13767" x="1371600" y="2951163"/>
          <p14:tracePt t="13774" x="1371600" y="2974975"/>
          <p14:tracePt t="13784" x="1371600" y="2998788"/>
          <p14:tracePt t="13794" x="1371600" y="3030538"/>
          <p14:tracePt t="13799" x="1371600" y="3046413"/>
          <p14:tracePt t="13807" x="1371600" y="3078163"/>
          <p14:tracePt t="13814" x="1371600" y="3101975"/>
          <p14:tracePt t="13823" x="1363663" y="3133725"/>
          <p14:tracePt t="13831" x="1363663" y="3165475"/>
          <p14:tracePt t="13839" x="1363663" y="3197225"/>
          <p14:tracePt t="13846" x="1355725" y="3244850"/>
          <p14:tracePt t="13855" x="1355725" y="3278188"/>
          <p14:tracePt t="13862" x="1347788" y="3309938"/>
          <p14:tracePt t="13871" x="1339850" y="3357563"/>
          <p14:tracePt t="13878" x="1339850" y="3413125"/>
          <p14:tracePt t="13886" x="1339850" y="3452813"/>
          <p14:tracePt t="13894" x="1331913" y="3500438"/>
          <p14:tracePt t="13904" x="1331913" y="3556000"/>
          <p14:tracePt t="13910" x="1331913" y="3605213"/>
          <p14:tracePt t="13922" x="1331913" y="3652838"/>
          <p14:tracePt t="13926" x="1331913" y="3692525"/>
          <p14:tracePt t="13942" x="1331913" y="3724275"/>
          <p14:tracePt t="13950" x="1331913" y="3779838"/>
          <p14:tracePt t="13958" x="1339850" y="3827463"/>
          <p14:tracePt t="13966" x="1355725" y="3875088"/>
          <p14:tracePt t="13974" x="1363663" y="3906838"/>
          <p14:tracePt t="13983" x="1371600" y="3956050"/>
          <p14:tracePt t="13990" x="1371600" y="3995738"/>
          <p14:tracePt t="13998" x="1379538" y="4051300"/>
          <p14:tracePt t="14007" x="1379538" y="4090988"/>
          <p14:tracePt t="14014" x="1387475" y="4138613"/>
          <p14:tracePt t="14023" x="1387475" y="4178300"/>
          <p14:tracePt t="14030" x="1387475" y="4210050"/>
          <p14:tracePt t="14040" x="1387475" y="4233863"/>
          <p14:tracePt t="14048" x="1387475" y="4249738"/>
          <p14:tracePt t="14208" x="1387475" y="4257675"/>
          <p14:tracePt t="14368" x="1371600" y="4338638"/>
          <p14:tracePt t="14377" x="1363663" y="4394200"/>
          <p14:tracePt t="14387" x="1363663" y="4457700"/>
          <p14:tracePt t="14393" x="1355725" y="4521200"/>
          <p14:tracePt t="14398" x="1355725" y="4584700"/>
          <p14:tracePt t="14406" x="1347788" y="4641850"/>
          <p14:tracePt t="14414" x="1347788" y="4681538"/>
          <p14:tracePt t="14423" x="1347788" y="4713288"/>
          <p14:tracePt t="14430" x="1339850" y="4752975"/>
          <p14:tracePt t="14439" x="1339850" y="4776788"/>
          <p14:tracePt t="14448" x="1339850" y="4792663"/>
          <p14:tracePt t="14459" x="1339850" y="4808538"/>
          <p14:tracePt t="14464" x="1339850" y="4824413"/>
          <p14:tracePt t="14470" x="1331913" y="4840288"/>
          <p14:tracePt t="14478" x="1331913" y="4856163"/>
          <p14:tracePt t="14487" x="1331913" y="4872038"/>
          <p14:tracePt t="14494" x="1323975" y="4872038"/>
          <p14:tracePt t="14503" x="1323975" y="4887913"/>
          <p14:tracePt t="14510" x="1323975" y="4895850"/>
          <p14:tracePt t="14520" x="1323975" y="4903788"/>
          <p14:tracePt t="14525" x="1323975" y="4919663"/>
          <p14:tracePt t="14534" x="1323975" y="4935538"/>
          <p14:tracePt t="14541" x="1323975" y="4951413"/>
          <p14:tracePt t="14550" x="1323975" y="4976813"/>
          <p14:tracePt t="14558" x="1323975" y="4992688"/>
          <p14:tracePt t="14566" x="1331913" y="5000625"/>
          <p14:tracePt t="14574" x="1339850" y="5024438"/>
          <p14:tracePt t="14582" x="1339850" y="5032375"/>
          <p14:tracePt t="14590" x="1339850" y="5040313"/>
          <p14:tracePt t="14598" x="1347788" y="5056188"/>
          <p14:tracePt t="14606" x="1347788" y="5072063"/>
          <p14:tracePt t="14614" x="1347788" y="5087938"/>
          <p14:tracePt t="14623" x="1347788" y="5111750"/>
          <p14:tracePt t="14632" x="1355725" y="5119688"/>
          <p14:tracePt t="14648" x="1355725" y="5135563"/>
          <p14:tracePt t="14656" x="1363663" y="5159375"/>
          <p14:tracePt t="14662" x="1371600" y="5175250"/>
          <p14:tracePt t="14671" x="1371600" y="5191125"/>
          <p14:tracePt t="14678" x="1379538" y="5222875"/>
          <p14:tracePt t="14687" x="1387475" y="5246688"/>
          <p14:tracePt t="14694" x="1395413" y="5270500"/>
          <p14:tracePt t="14703" x="1395413" y="5294313"/>
          <p14:tracePt t="14710" x="1403350" y="5319713"/>
          <p14:tracePt t="14722" x="1403350" y="5343525"/>
          <p14:tracePt t="14726" x="1403350" y="5367338"/>
          <p14:tracePt t="14735" x="1403350" y="5375275"/>
          <p14:tracePt t="14742" x="1403350" y="5399088"/>
          <p14:tracePt t="14751" x="1403350" y="5414963"/>
          <p14:tracePt t="14758" x="1403350" y="5422900"/>
          <p14:tracePt t="14768" x="1403350" y="5446713"/>
          <p14:tracePt t="14774" x="1403350" y="5454650"/>
          <p14:tracePt t="14782" x="1395413" y="5470525"/>
          <p14:tracePt t="14790" x="1387475" y="5478463"/>
          <p14:tracePt t="14798" x="1387475" y="5494338"/>
          <p14:tracePt t="14806" x="1387475" y="5502275"/>
          <p14:tracePt t="14813" x="1387475" y="5510213"/>
          <p14:tracePt t="14823" x="1387475" y="5518150"/>
          <p14:tracePt t="14832" x="1379538" y="5526088"/>
          <p14:tracePt t="14842" x="1379538" y="5534025"/>
          <p14:tracePt t="14847" x="1379538" y="5549900"/>
          <p14:tracePt t="14862" x="1379538" y="5565775"/>
          <p14:tracePt t="14871" x="1379538" y="5581650"/>
          <p14:tracePt t="14878" x="1379538" y="5589588"/>
          <p14:tracePt t="14888" x="1379538" y="5597525"/>
          <p14:tracePt t="14894" x="1379538" y="5605463"/>
          <p14:tracePt t="14905" x="1379538" y="5621338"/>
          <p14:tracePt t="14910" x="1379538" y="5637213"/>
          <p14:tracePt t="14922" x="1387475" y="5645150"/>
          <p14:tracePt t="14926" x="1395413" y="5662613"/>
          <p14:tracePt t="14938" x="1403350" y="5670550"/>
          <p14:tracePt t="14942" x="1427163" y="5686425"/>
          <p14:tracePt t="14950" x="1443038" y="5694363"/>
          <p14:tracePt t="14959" x="1466850" y="5710238"/>
          <p14:tracePt t="14970" x="1482725" y="5718175"/>
          <p14:tracePt t="14978" x="1514475" y="5734050"/>
          <p14:tracePt t="14985" x="1538288" y="5741988"/>
          <p14:tracePt t="14990" x="1555750" y="5749925"/>
          <p14:tracePt t="14998" x="1587500" y="5757863"/>
          <p14:tracePt t="15006" x="1611313" y="5765800"/>
          <p14:tracePt t="15015" x="1643063" y="5765800"/>
          <p14:tracePt t="15025" x="1690688" y="5773738"/>
          <p14:tracePt t="15030" x="1722438" y="5781675"/>
          <p14:tracePt t="15042" x="1770063" y="5789613"/>
          <p14:tracePt t="15049" x="1809750" y="5789613"/>
          <p14:tracePt t="15056" x="1857375" y="5797550"/>
          <p14:tracePt t="15062" x="1906588" y="5805488"/>
          <p14:tracePt t="15070" x="1946275" y="5813425"/>
          <p14:tracePt t="15078" x="2001838" y="5829300"/>
          <p14:tracePt t="15094" x="2089150" y="5845175"/>
          <p14:tracePt t="15105" x="2128838" y="5853113"/>
          <p14:tracePt t="15110" x="2168525" y="5861050"/>
          <p14:tracePt t="15121" x="2208213" y="5868988"/>
          <p14:tracePt t="15126" x="2241550" y="5868988"/>
          <p14:tracePt t="15134" x="2273300" y="5868988"/>
          <p14:tracePt t="15142" x="2320925" y="5876925"/>
          <p14:tracePt t="15150" x="2352675" y="5876925"/>
          <p14:tracePt t="15158" x="2400300" y="5884863"/>
          <p14:tracePt t="15166" x="2439988" y="5892800"/>
          <p14:tracePt t="15174" x="2487613" y="5900738"/>
          <p14:tracePt t="15182" x="2527300" y="5908675"/>
          <p14:tracePt t="15190" x="2566988" y="5916613"/>
          <p14:tracePt t="15198" x="2600325" y="5924550"/>
          <p14:tracePt t="15207" x="2632075" y="5932488"/>
          <p14:tracePt t="15213" x="2671763" y="5940425"/>
          <p14:tracePt t="15223" x="2703513" y="5940425"/>
          <p14:tracePt t="15230" x="2727325" y="5940425"/>
          <p14:tracePt t="15240" x="2751138" y="5948363"/>
          <p14:tracePt t="15248" x="2774950" y="5956300"/>
          <p14:tracePt t="15259" x="2790825" y="5956300"/>
          <p14:tracePt t="15266" x="2806700" y="5956300"/>
          <p14:tracePt t="15271" x="2822575" y="5956300"/>
          <p14:tracePt t="15278" x="2838450" y="5956300"/>
          <p14:tracePt t="15287" x="2846388" y="5956300"/>
          <p14:tracePt t="15295" x="2870200" y="5956300"/>
          <p14:tracePt t="15309" x="2886075" y="5956300"/>
          <p14:tracePt t="15312" x="2909888" y="5956300"/>
          <p14:tracePt t="15326" x="2951163" y="5956300"/>
          <p14:tracePt t="15342" x="3006725" y="5948363"/>
          <p14:tracePt t="15350" x="3038475" y="5948363"/>
          <p14:tracePt t="15358" x="3062288" y="5940425"/>
          <p14:tracePt t="15366" x="3086100" y="5932488"/>
          <p14:tracePt t="15375" x="3109913" y="5924550"/>
          <p14:tracePt t="15384" x="3133725" y="5916613"/>
          <p14:tracePt t="15393" x="3149600" y="5908675"/>
          <p14:tracePt t="15399" x="3173413" y="5892800"/>
          <p14:tracePt t="15407" x="3189288" y="5892800"/>
          <p14:tracePt t="15414" x="3197225" y="5876925"/>
          <p14:tracePt t="15424" x="3213100" y="5876925"/>
          <p14:tracePt t="15429" x="3221038" y="5861050"/>
          <p14:tracePt t="15439" x="3236913" y="5853113"/>
          <p14:tracePt t="15446" x="3252788" y="5837238"/>
          <p14:tracePt t="15455" x="3262313" y="5829300"/>
          <p14:tracePt t="15462" x="3278188" y="5813425"/>
          <p14:tracePt t="15471" x="3286125" y="5805488"/>
          <p14:tracePt t="15478" x="3294063" y="5797550"/>
          <p14:tracePt t="15485" x="3317875" y="5781675"/>
          <p14:tracePt t="15494" x="3325813" y="5773738"/>
          <p14:tracePt t="15503" x="3341688" y="5757863"/>
          <p14:tracePt t="15510" x="3349625" y="5741988"/>
          <p14:tracePt t="15521" x="3357563" y="5734050"/>
          <p14:tracePt t="15526" x="3381375" y="5710238"/>
          <p14:tracePt t="15536" x="3389313" y="5686425"/>
          <p14:tracePt t="15542" x="3413125" y="5670550"/>
          <p14:tracePt t="15550" x="3421063" y="5637213"/>
          <p14:tracePt t="15558" x="3444875" y="5613400"/>
          <p14:tracePt t="15566" x="3460750" y="5597525"/>
          <p14:tracePt t="15574" x="3476625" y="5565775"/>
          <p14:tracePt t="15584" x="3484563" y="5549900"/>
          <p14:tracePt t="15593" x="3500438" y="5534025"/>
          <p14:tracePt t="15601" x="3508375" y="5518150"/>
          <p14:tracePt t="15607" x="3516313" y="5494338"/>
          <p14:tracePt t="15616" x="3532188" y="5478463"/>
          <p14:tracePt t="15623" x="3540125" y="5454650"/>
          <p14:tracePt t="15631" x="3548063" y="5438775"/>
          <p14:tracePt t="15640" x="3556000" y="5422900"/>
          <p14:tracePt t="15646" x="3556000" y="5407025"/>
          <p14:tracePt t="15655" x="3563938" y="5391150"/>
          <p14:tracePt t="15662" x="3571875" y="5383213"/>
          <p14:tracePt t="15671" x="3579813" y="5367338"/>
          <p14:tracePt t="15678" x="3579813" y="5359400"/>
          <p14:tracePt t="15687" x="3579813" y="5351463"/>
          <p14:tracePt t="15694" x="3579813" y="5335588"/>
          <p14:tracePt t="15704" x="3587750" y="5327650"/>
          <p14:tracePt t="15710" x="3587750" y="5319713"/>
          <p14:tracePt t="15720" x="3587750" y="5302250"/>
          <p14:tracePt t="15726" x="3587750" y="5278438"/>
          <p14:tracePt t="15735" x="3587750" y="5270500"/>
          <p14:tracePt t="15742" x="3579813" y="5246688"/>
          <p14:tracePt t="15752" x="3571875" y="5230813"/>
          <p14:tracePt t="15762" x="3548063" y="5199063"/>
          <p14:tracePt t="15766" x="3540125" y="5183188"/>
          <p14:tracePt t="15774" x="3524250" y="5167313"/>
          <p14:tracePt t="15782" x="3492500" y="5143500"/>
          <p14:tracePt t="15790" x="3476625" y="5119688"/>
          <p14:tracePt t="15800" x="3444875" y="5095875"/>
          <p14:tracePt t="15812" x="3429000" y="5080000"/>
          <p14:tracePt t="15815" x="3397250" y="5064125"/>
          <p14:tracePt t="15823" x="3365500" y="5040313"/>
          <p14:tracePt t="15830" x="3333750" y="5024438"/>
          <p14:tracePt t="15840" x="3309938" y="5000625"/>
          <p14:tracePt t="15846" x="3270250" y="4976813"/>
          <p14:tracePt t="15856" x="3236913" y="4967288"/>
          <p14:tracePt t="15861" x="3197225" y="4951413"/>
          <p14:tracePt t="15871" x="3149600" y="4927600"/>
          <p14:tracePt t="15878" x="3117850" y="4911725"/>
          <p14:tracePt t="15886" x="3062288" y="4887913"/>
          <p14:tracePt t="15896" x="3014663" y="4879975"/>
          <p14:tracePt t="15908" x="2959100" y="4864100"/>
          <p14:tracePt t="15912" x="2901950" y="4848225"/>
          <p14:tracePt t="15923" x="2846388" y="4832350"/>
          <p14:tracePt t="15927" x="2790825" y="4808538"/>
          <p14:tracePt t="15934" x="2735263" y="4800600"/>
          <p14:tracePt t="15942" x="2687638" y="4784725"/>
          <p14:tracePt t="15950" x="2632075" y="4768850"/>
          <p14:tracePt t="15958" x="2584450" y="4760913"/>
          <p14:tracePt t="15966" x="2543175" y="4745038"/>
          <p14:tracePt t="15973" x="2495550" y="4745038"/>
          <p14:tracePt t="15981" x="2439988" y="4737100"/>
          <p14:tracePt t="15990" x="2408238" y="4737100"/>
          <p14:tracePt t="15998" x="2360613" y="4737100"/>
          <p14:tracePt t="16006" x="2312988" y="4737100"/>
          <p14:tracePt t="16014" x="2273300" y="4737100"/>
          <p14:tracePt t="16023" x="2216150" y="4737100"/>
          <p14:tracePt t="16030" x="2168525" y="4737100"/>
          <p14:tracePt t="16042" x="2105025" y="4737100"/>
          <p14:tracePt t="16048" x="2049463" y="4745038"/>
          <p14:tracePt t="16056" x="2001838" y="4745038"/>
          <p14:tracePt t="16063" x="1946275" y="4752975"/>
          <p14:tracePt t="16072" x="1890713" y="4752975"/>
          <p14:tracePt t="16078" x="1825625" y="4760913"/>
          <p14:tracePt t="16093" x="1770063" y="4768850"/>
          <p14:tracePt t="16097" x="1706563" y="4776788"/>
          <p14:tracePt t="16106" x="1658938" y="4776788"/>
          <p14:tracePt t="16110" x="1611313" y="4784725"/>
          <p14:tracePt t="16119" x="1571625" y="4792663"/>
          <p14:tracePt t="16126" x="1530350" y="4800600"/>
          <p14:tracePt t="16137" x="1498600" y="4800600"/>
          <p14:tracePt t="16142" x="1450975" y="4800600"/>
          <p14:tracePt t="16150" x="1419225" y="4816475"/>
          <p14:tracePt t="16158" x="1379538" y="4816475"/>
          <p14:tracePt t="16166" x="1347788" y="4832350"/>
          <p14:tracePt t="16174" x="1323975" y="4840288"/>
          <p14:tracePt t="16181" x="1292225" y="4856163"/>
          <p14:tracePt t="16190" x="1244600" y="4879975"/>
          <p14:tracePt t="16200" x="1244600" y="4887913"/>
          <p14:tracePt t="16212" x="1212850" y="4911725"/>
          <p14:tracePt t="16216" x="1179513" y="4935538"/>
          <p14:tracePt t="16223" x="1147763" y="4967288"/>
          <p14:tracePt t="16230" x="1123950" y="4984750"/>
          <p14:tracePt t="16239" x="1100138" y="5008563"/>
          <p14:tracePt t="16246" x="1092200" y="5024438"/>
          <p14:tracePt t="16258" x="1076325" y="5048250"/>
          <p14:tracePt t="16264" x="1068388" y="5064125"/>
          <p14:tracePt t="16271" x="1068388" y="5080000"/>
          <p14:tracePt t="16278" x="1068388" y="5103813"/>
          <p14:tracePt t="16286" x="1068388" y="5119688"/>
          <p14:tracePt t="16294" x="1068388" y="5135563"/>
          <p14:tracePt t="16309" x="1068388" y="5159375"/>
          <p14:tracePt t="16313" x="1068388" y="5183188"/>
          <p14:tracePt t="16323" x="1068388" y="5207000"/>
          <p14:tracePt t="16326" x="1084263" y="5230813"/>
          <p14:tracePt t="16336" x="1100138" y="5254625"/>
          <p14:tracePt t="16342" x="1108075" y="5286375"/>
          <p14:tracePt t="16350" x="1131888" y="5310188"/>
          <p14:tracePt t="16358" x="1155700" y="5343525"/>
          <p14:tracePt t="16366" x="1187450" y="5367338"/>
          <p14:tracePt t="16374" x="1220788" y="5399088"/>
          <p14:tracePt t="16382" x="1252538" y="5422900"/>
          <p14:tracePt t="16390" x="1292225" y="5438775"/>
          <p14:tracePt t="16398" x="1331913" y="5470525"/>
          <p14:tracePt t="16407" x="1387475" y="5494338"/>
          <p14:tracePt t="16414" x="1435100" y="5526088"/>
          <p14:tracePt t="16423" x="1482725" y="5549900"/>
          <p14:tracePt t="16430" x="1530350" y="5573713"/>
          <p14:tracePt t="16439" x="1579563" y="5597525"/>
          <p14:tracePt t="16448" x="1627188" y="5621338"/>
          <p14:tracePt t="16458" x="1666875" y="5637213"/>
          <p14:tracePt t="16464" x="1714500" y="5662613"/>
          <p14:tracePt t="16471" x="1770063" y="5686425"/>
          <p14:tracePt t="16478" x="1825625" y="5702300"/>
          <p14:tracePt t="16487" x="1898650" y="5726113"/>
          <p14:tracePt t="16494" x="1962150" y="5741988"/>
          <p14:tracePt t="16503" x="2025650" y="5757863"/>
          <p14:tracePt t="16510" x="2105025" y="5781675"/>
          <p14:tracePt t="16520" x="2168525" y="5789613"/>
          <p14:tracePt t="16526" x="2249488" y="5805488"/>
          <p14:tracePt t="16536" x="2312988" y="5813425"/>
          <p14:tracePt t="16542" x="2384425" y="5821363"/>
          <p14:tracePt t="16550" x="2447925" y="5829300"/>
          <p14:tracePt t="16558" x="2503488" y="5837238"/>
          <p14:tracePt t="16566" x="2566988" y="5845175"/>
          <p14:tracePt t="16574" x="2624138" y="5845175"/>
          <p14:tracePt t="16584" x="2671763" y="5845175"/>
          <p14:tracePt t="16593" x="2719388" y="5845175"/>
          <p14:tracePt t="16599" x="2767013" y="5845175"/>
          <p14:tracePt t="16608" x="2798763" y="5845175"/>
          <p14:tracePt t="16614" x="2854325" y="5845175"/>
          <p14:tracePt t="16623" x="2901950" y="5845175"/>
          <p14:tracePt t="16630" x="2951163" y="5837238"/>
          <p14:tracePt t="16640" x="2998788" y="5829300"/>
          <p14:tracePt t="16648" x="3054350" y="5813425"/>
          <p14:tracePt t="16658" x="3094038" y="5805488"/>
          <p14:tracePt t="16666" x="3125788" y="5789613"/>
          <p14:tracePt t="16672" x="3149600" y="5781675"/>
          <p14:tracePt t="16678" x="3173413" y="5773738"/>
          <p14:tracePt t="16687" x="3189288" y="5757863"/>
          <p14:tracePt t="16694" x="3197225" y="5741988"/>
          <p14:tracePt t="16704" x="3205163" y="5726113"/>
          <p14:tracePt t="16710" x="3205163" y="5718175"/>
          <p14:tracePt t="16722" x="3213100" y="5694363"/>
          <p14:tracePt t="16726" x="3213100" y="5678488"/>
          <p14:tracePt t="16734" x="3221038" y="5662613"/>
          <p14:tracePt t="16742" x="3221038" y="5637213"/>
          <p14:tracePt t="16750" x="3228975" y="5621338"/>
          <p14:tracePt t="16758" x="3228975" y="5589588"/>
          <p14:tracePt t="16766" x="3228975" y="5573713"/>
          <p14:tracePt t="16774" x="3236913" y="5541963"/>
          <p14:tracePt t="16782" x="3236913" y="5518150"/>
          <p14:tracePt t="16790" x="3244850" y="5486400"/>
          <p14:tracePt t="16798" x="3252788" y="5446713"/>
          <p14:tracePt t="16805" x="3262313" y="5414963"/>
          <p14:tracePt t="16814" x="3270250" y="5383213"/>
          <p14:tracePt t="16824" x="3270250" y="5335588"/>
          <p14:tracePt t="16832" x="3278188" y="5270500"/>
          <p14:tracePt t="16842" x="3278188" y="5214938"/>
          <p14:tracePt t="16848" x="3278188" y="5151438"/>
          <p14:tracePt t="16855" x="3278188" y="5111750"/>
          <p14:tracePt t="16862" x="3278188" y="5056188"/>
          <p14:tracePt t="16872" x="3278188" y="5008563"/>
          <p14:tracePt t="16878" x="3278188" y="4976813"/>
          <p14:tracePt t="16887" x="3278188" y="4919663"/>
          <p14:tracePt t="16894" x="3278188" y="4879975"/>
          <p14:tracePt t="16903" x="3270250" y="4824413"/>
          <p14:tracePt t="16910" x="3270250" y="4784725"/>
          <p14:tracePt t="16921" x="3262313" y="4729163"/>
          <p14:tracePt t="16926" x="3252788" y="4673600"/>
          <p14:tracePt t="16937" x="3244850" y="4624388"/>
          <p14:tracePt t="16942" x="3236913" y="4568825"/>
          <p14:tracePt t="16950" x="3228975" y="4513263"/>
          <p14:tracePt t="16958" x="3221038" y="4457700"/>
          <p14:tracePt t="16966" x="3213100" y="4410075"/>
          <p14:tracePt t="16976" x="3205163" y="4362450"/>
          <p14:tracePt t="16984" x="3205163" y="4322763"/>
          <p14:tracePt t="16993" x="3205163" y="4265613"/>
          <p14:tracePt t="16999" x="3197225" y="4217988"/>
          <p14:tracePt t="17007" x="3189288" y="4178300"/>
          <p14:tracePt t="17014" x="3181350" y="4122738"/>
          <p14:tracePt t="17023" x="3173413" y="4075113"/>
          <p14:tracePt t="17030" x="3157538" y="4027488"/>
          <p14:tracePt t="17039" x="3149600" y="3987800"/>
          <p14:tracePt t="17048" x="3133725" y="3948113"/>
          <p14:tracePt t="17059" x="3133725" y="3914775"/>
          <p14:tracePt t="17064" x="3117850" y="3867150"/>
          <p14:tracePt t="17071" x="3109913" y="3835400"/>
          <p14:tracePt t="17078" x="3101975" y="3811588"/>
          <p14:tracePt t="17087" x="3094038" y="3771900"/>
          <p14:tracePt t="17094" x="3086100" y="3748088"/>
          <p14:tracePt t="17104" x="3086100" y="3724275"/>
          <p14:tracePt t="17110" x="3086100" y="3700463"/>
          <p14:tracePt t="17120" x="3078163" y="3684588"/>
          <p14:tracePt t="17126" x="3078163" y="3660775"/>
          <p14:tracePt t="17136" x="3078163" y="3644900"/>
          <p14:tracePt t="17142" x="3070225" y="3621088"/>
          <p14:tracePt t="17150" x="3070225" y="3613150"/>
          <p14:tracePt t="17158" x="3062288" y="3587750"/>
          <p14:tracePt t="17166" x="3062288" y="3579813"/>
          <p14:tracePt t="17174" x="3062288" y="3571875"/>
          <p14:tracePt t="17181" x="3062288" y="3556000"/>
          <p14:tracePt t="17190" x="3062288" y="3540125"/>
          <p14:tracePt t="17198" x="3054350" y="3540125"/>
          <p14:tracePt t="17206" x="3046413" y="3524250"/>
          <p14:tracePt t="17223" x="3046413" y="3508375"/>
          <p14:tracePt t="17230" x="3038475" y="3500438"/>
          <p14:tracePt t="17246" x="3030538" y="3492500"/>
          <p14:tracePt t="17262" x="3014663" y="3492500"/>
          <p14:tracePt t="17278" x="3006725" y="3484563"/>
          <p14:tracePt t="17288" x="2990850" y="3484563"/>
          <p14:tracePt t="17491" x="2982913" y="3484563"/>
          <p14:tracePt t="17505" x="2974975" y="3484563"/>
          <p14:tracePt t="17535" x="2967038" y="3484563"/>
          <p14:tracePt t="17673" x="2959100" y="3484563"/>
          <p14:tracePt t="17712" x="2951163" y="3468688"/>
          <p14:tracePt t="17721" x="2943225" y="3460750"/>
          <p14:tracePt t="17728" x="2943225" y="3452813"/>
          <p14:tracePt t="17738" x="2935288" y="3452813"/>
          <p14:tracePt t="17742" x="2935288" y="3444875"/>
          <p14:tracePt t="17750" x="2927350" y="3436938"/>
          <p14:tracePt t="17758" x="2927350" y="3429000"/>
          <p14:tracePt t="17766" x="2919413" y="3421063"/>
          <p14:tracePt t="17774" x="2909888" y="3413125"/>
          <p14:tracePt t="17782" x="2894013" y="3405188"/>
          <p14:tracePt t="17790" x="2886075" y="3389313"/>
          <p14:tracePt t="17799" x="2870200" y="3381375"/>
          <p14:tracePt t="17806" x="2870200" y="3373438"/>
          <p14:tracePt t="17815" x="2854325" y="3357563"/>
          <p14:tracePt t="17823" x="2838450" y="3349625"/>
          <p14:tracePt t="17832" x="2822575" y="3333750"/>
          <p14:tracePt t="17842" x="2806700" y="3325813"/>
          <p14:tracePt t="17848" x="2790825" y="3309938"/>
          <p14:tracePt t="17854" x="2782888" y="3309938"/>
          <p14:tracePt t="17862" x="2767013" y="3294063"/>
          <p14:tracePt t="17871" x="2759075" y="3294063"/>
          <p14:tracePt t="17878" x="2759075" y="3286125"/>
          <p14:tracePt t="17887" x="2751138" y="3278188"/>
          <p14:tracePt t="17893" x="2751138" y="3270250"/>
          <p14:tracePt t="17903" x="2743200" y="3270250"/>
          <p14:tracePt t="17910" x="2735263" y="3252788"/>
          <p14:tracePt t="17921" x="2727325" y="3252788"/>
          <p14:tracePt t="17941" x="2711450" y="3252788"/>
          <p14:tracePt t="17974" x="2703513" y="3252788"/>
          <p14:tracePt t="18119" x="2759075" y="3252788"/>
          <p14:tracePt t="18345" x="2767013" y="3262313"/>
          <p14:tracePt t="18358" x="2774950" y="3270250"/>
          <p14:tracePt t="18366" x="2782888" y="3270250"/>
          <p14:tracePt t="18374" x="2790825" y="3270250"/>
          <p14:tracePt t="18384" x="2806700" y="3270250"/>
          <p14:tracePt t="18392" x="2822575" y="3278188"/>
          <p14:tracePt t="18398" x="2838450" y="3286125"/>
          <p14:tracePt t="18407" x="2854325" y="3294063"/>
          <p14:tracePt t="18414" x="2878138" y="3309938"/>
          <p14:tracePt t="18423" x="2901950" y="3317875"/>
          <p14:tracePt t="18430" x="2935288" y="3317875"/>
          <p14:tracePt t="18439" x="2959100" y="3325813"/>
          <p14:tracePt t="18449" x="2990850" y="3333750"/>
          <p14:tracePt t="18460" x="3006725" y="3341688"/>
          <p14:tracePt t="18464" x="3030538" y="3341688"/>
          <p14:tracePt t="18474" x="3046413" y="3357563"/>
          <p14:tracePt t="18478" x="3062288" y="3365500"/>
          <p14:tracePt t="18488" x="3078163" y="3365500"/>
          <p14:tracePt t="18494" x="3086100" y="3373438"/>
          <p14:tracePt t="18504" x="3094038" y="3381375"/>
          <p14:tracePt t="18520" x="3101975" y="3381375"/>
          <p14:tracePt t="19382" x="3101975" y="3373438"/>
          <p14:tracePt t="19391" x="3101975" y="3365500"/>
          <p14:tracePt t="19399" x="3101975" y="3349625"/>
          <p14:tracePt t="19408" x="3101975" y="3333750"/>
          <p14:tracePt t="19415" x="3101975" y="3309938"/>
          <p14:tracePt t="19423" x="3094038" y="3294063"/>
          <p14:tracePt t="19431" x="3086100" y="3270250"/>
          <p14:tracePt t="19439" x="3086100" y="3252788"/>
          <p14:tracePt t="19447" x="3078163" y="3228975"/>
          <p14:tracePt t="19455" x="3070225" y="3205163"/>
          <p14:tracePt t="19462" x="3054350" y="3181350"/>
          <p14:tracePt t="19471" x="3046413" y="3157538"/>
          <p14:tracePt t="19478" x="3038475" y="3125788"/>
          <p14:tracePt t="19487" x="3022600" y="3101975"/>
          <p14:tracePt t="19494" x="3014663" y="3078163"/>
          <p14:tracePt t="19503" x="2990850" y="3038475"/>
          <p14:tracePt t="19510" x="2967038" y="3014663"/>
          <p14:tracePt t="19520" x="2935288" y="2967038"/>
          <p14:tracePt t="19525" x="2901950" y="2927350"/>
          <p14:tracePt t="19536" x="2870200" y="2878138"/>
          <p14:tracePt t="19542" x="2838450" y="2838450"/>
          <p14:tracePt t="19550" x="2822575" y="2798763"/>
          <p14:tracePt t="19557" x="2790825" y="2767013"/>
          <p14:tracePt t="19568" x="2767013" y="2735263"/>
          <p14:tracePt t="19578" x="2743200" y="2703513"/>
          <p14:tracePt t="19585" x="2719388" y="2679700"/>
          <p14:tracePt t="19591" x="2687638" y="2647950"/>
          <p14:tracePt t="19598" x="2671763" y="2624138"/>
          <p14:tracePt t="19607" x="2647950" y="2592388"/>
          <p14:tracePt t="19614" x="2632075" y="2576513"/>
          <p14:tracePt t="19624" x="2608263" y="2551113"/>
          <p14:tracePt t="19630" x="2592388" y="2519363"/>
          <p14:tracePt t="19640" x="2576513" y="2503488"/>
          <p14:tracePt t="19648" x="2559050" y="2487613"/>
          <p14:tracePt t="19658" x="2535238" y="2455863"/>
          <p14:tracePt t="19664" x="2519363" y="2432050"/>
          <p14:tracePt t="19672" x="2495550" y="2408238"/>
          <p14:tracePt t="19678" x="2479675" y="2384425"/>
          <p14:tracePt t="19687" x="2455863" y="2352675"/>
          <p14:tracePt t="19694" x="2432050" y="2336800"/>
          <p14:tracePt t="19704" x="2408238" y="2305050"/>
          <p14:tracePt t="19710" x="2392363" y="2289175"/>
          <p14:tracePt t="19720" x="2368550" y="2273300"/>
          <p14:tracePt t="19726" x="2352675" y="2257425"/>
          <p14:tracePt t="19738" x="2336800" y="2241550"/>
          <p14:tracePt t="19742" x="2320925" y="2224088"/>
          <p14:tracePt t="19750" x="2297113" y="2216150"/>
          <p14:tracePt t="19758" x="2289175" y="2200275"/>
          <p14:tracePt t="19766" x="2273300" y="2192338"/>
          <p14:tracePt t="19775" x="2241550" y="2176463"/>
          <p14:tracePt t="19784" x="2224088" y="2176463"/>
          <p14:tracePt t="19794" x="2200275" y="2160588"/>
          <p14:tracePt t="19799" x="2176463" y="2144713"/>
          <p14:tracePt t="19807" x="2152650" y="2136775"/>
          <p14:tracePt t="19814" x="2128838" y="2128838"/>
          <p14:tracePt t="19823" x="2112963" y="2120900"/>
          <p14:tracePt t="19830" x="2105025" y="2112963"/>
          <p14:tracePt t="19840" x="2089150" y="2105025"/>
          <p14:tracePt t="19846" x="2065338" y="2097088"/>
          <p14:tracePt t="19855" x="2057400" y="2097088"/>
          <p14:tracePt t="19861" x="2041525" y="2089150"/>
          <p14:tracePt t="19872" x="2025650" y="2081213"/>
          <p14:tracePt t="19878" x="2009775" y="2081213"/>
          <p14:tracePt t="19889" x="1993900" y="2073275"/>
          <p14:tracePt t="19896" x="1985963" y="2073275"/>
          <p14:tracePt t="19909" x="1970088" y="2065338"/>
          <p14:tracePt t="19913" x="1962150" y="2065338"/>
          <p14:tracePt t="19923" x="1946275" y="2065338"/>
          <p14:tracePt t="19927" x="1938338" y="2065338"/>
          <p14:tracePt t="19934" x="1922463" y="2065338"/>
          <p14:tracePt t="19942" x="1914525" y="2065338"/>
          <p14:tracePt t="19950" x="1906588" y="2065338"/>
          <p14:tracePt t="19966" x="1898650" y="2065338"/>
          <p14:tracePt t="20064" x="1890713" y="2065338"/>
          <p14:tracePt t="20073" x="1881188" y="2065338"/>
          <p14:tracePt t="20086" x="1873250" y="2065338"/>
          <p14:tracePt t="22281" x="1873250" y="2073275"/>
          <p14:tracePt t="22318" x="1873250" y="2081213"/>
          <p14:tracePt t="22326" x="1873250" y="2089150"/>
          <p14:tracePt t="23184" x="1873250" y="2097088"/>
          <p14:tracePt t="23190" x="1865313" y="2112963"/>
          <p14:tracePt t="23198" x="1865313" y="2120900"/>
          <p14:tracePt t="23206" x="1857375" y="2128838"/>
          <p14:tracePt t="23214" x="1857375" y="2136775"/>
          <p14:tracePt t="23223" x="1857375" y="2144713"/>
          <p14:tracePt t="23236" x="1849438" y="2152650"/>
          <p14:tracePt t="23246" x="1849438" y="2160588"/>
          <p14:tracePt t="23278" x="1841500" y="2168525"/>
          <p14:tracePt t="23294" x="1841500" y="2176463"/>
          <p14:tracePt t="23302" x="1841500" y="2184400"/>
          <p14:tracePt t="23310" x="1833563" y="2184400"/>
          <p14:tracePt t="23320" x="1833563" y="2192338"/>
          <p14:tracePt t="23326" x="1833563" y="2200275"/>
          <p14:tracePt t="23336" x="1833563" y="2208213"/>
          <p14:tracePt t="23342" x="1833563" y="2216150"/>
          <p14:tracePt t="23358" x="1833563" y="2233613"/>
          <p14:tracePt t="23382" x="1833563" y="2241550"/>
          <p14:tracePt t="23390" x="1825625" y="2241550"/>
          <p14:tracePt t="23414" x="1825625" y="2249488"/>
          <p14:tracePt t="23439" x="1825625" y="2257425"/>
          <p14:tracePt t="23455" x="1825625" y="2265363"/>
          <p14:tracePt t="23462" x="1825625" y="2281238"/>
          <p14:tracePt t="23471" x="1825625" y="2297113"/>
          <p14:tracePt t="23478" x="1825625" y="2305050"/>
          <p14:tracePt t="23487" x="1825625" y="2312988"/>
          <p14:tracePt t="23494" x="1825625" y="2328863"/>
          <p14:tracePt t="23503" x="1817688" y="2336800"/>
          <p14:tracePt t="23510" x="1817688" y="2344738"/>
          <p14:tracePt t="23520" x="1817688" y="2360613"/>
          <p14:tracePt t="23526" x="1817688" y="2368550"/>
          <p14:tracePt t="23536" x="1817688" y="2376488"/>
          <p14:tracePt t="23542" x="1817688" y="2392363"/>
          <p14:tracePt t="23558" x="1817688" y="2400300"/>
          <p14:tracePt t="23566" x="1817688" y="2408238"/>
          <p14:tracePt t="23582" x="1809750" y="2424113"/>
          <p14:tracePt t="23598" x="1809750" y="2432050"/>
          <p14:tracePt t="23607" x="1809750" y="2439988"/>
          <p14:tracePt t="23614" x="1809750" y="2447925"/>
          <p14:tracePt t="23623" x="1809750" y="2463800"/>
          <p14:tracePt t="23630" x="1809750" y="2487613"/>
          <p14:tracePt t="23640" x="1809750" y="2503488"/>
          <p14:tracePt t="23646" x="1809750" y="2535238"/>
          <p14:tracePt t="23656" x="1809750" y="2551113"/>
          <p14:tracePt t="23662" x="1817688" y="2566988"/>
          <p14:tracePt t="23672" x="1817688" y="2584450"/>
          <p14:tracePt t="23678" x="1817688" y="2600325"/>
          <p14:tracePt t="23687" x="1817688" y="2608263"/>
          <p14:tracePt t="23694" x="1817688" y="2616200"/>
          <p14:tracePt t="23703" x="1817688" y="2624138"/>
          <p14:tracePt t="23710" x="1817688" y="2632075"/>
          <p14:tracePt t="23719" x="1825625" y="2632075"/>
          <p14:tracePt t="23726" x="1825625" y="2647950"/>
          <p14:tracePt t="23736" x="1833563" y="2647950"/>
          <p14:tracePt t="23742" x="1833563" y="2655888"/>
          <p14:tracePt t="23750" x="1833563" y="2671763"/>
          <p14:tracePt t="23758" x="1833563" y="2679700"/>
          <p14:tracePt t="23765" x="1833563" y="2687638"/>
          <p14:tracePt t="23774" x="1833563" y="2703513"/>
          <p14:tracePt t="23782" x="1833563" y="2711450"/>
          <p14:tracePt t="23790" x="1833563" y="2727325"/>
          <p14:tracePt t="23798" x="1833563" y="2751138"/>
          <p14:tracePt t="23806" x="1833563" y="2767013"/>
          <p14:tracePt t="23814" x="1833563" y="2790825"/>
          <p14:tracePt t="23822" x="1833563" y="2814638"/>
          <p14:tracePt t="23830" x="1841500" y="2830513"/>
          <p14:tracePt t="23840" x="1849438" y="2854325"/>
          <p14:tracePt t="23848" x="1849438" y="2878138"/>
          <p14:tracePt t="23859" x="1849438" y="2901950"/>
          <p14:tracePt t="23864" x="1849438" y="2919413"/>
          <p14:tracePt t="23871" x="1857375" y="2943225"/>
          <p14:tracePt t="23878" x="1857375" y="2967038"/>
          <p14:tracePt t="23889" x="1857375" y="2990850"/>
          <p14:tracePt t="23896" x="1857375" y="3014663"/>
          <p14:tracePt t="23909" x="1857375" y="3030538"/>
          <p14:tracePt t="23913" x="1857375" y="3046413"/>
          <p14:tracePt t="23922" x="1857375" y="3070225"/>
          <p14:tracePt t="23926" x="1857375" y="3086100"/>
          <p14:tracePt t="23939" x="1857375" y="3109913"/>
          <p14:tracePt t="23942" x="1865313" y="3133725"/>
          <p14:tracePt t="23950" x="1865313" y="3165475"/>
          <p14:tracePt t="23957" x="1865313" y="3189288"/>
          <p14:tracePt t="23966" x="1873250" y="3213100"/>
          <p14:tracePt t="23974" x="1873250" y="3236913"/>
          <p14:tracePt t="23982" x="1873250" y="3262313"/>
          <p14:tracePt t="23990" x="1873250" y="3278188"/>
          <p14:tracePt t="23998" x="1881188" y="3302000"/>
          <p14:tracePt t="24016" x="1881188" y="3317875"/>
          <p14:tracePt t="24025" x="1881188" y="3333750"/>
          <p14:tracePt t="24047" x="1881188" y="3349625"/>
          <p14:tracePt t="24056" x="1881188" y="3365500"/>
          <p14:tracePt t="24062" x="1881188" y="3381375"/>
          <p14:tracePt t="24072" x="1881188" y="3389313"/>
          <p14:tracePt t="24089" x="1881188" y="3429000"/>
          <p14:tracePt t="24094" x="1881188" y="3444875"/>
          <p14:tracePt t="24102" x="1890713" y="3468688"/>
          <p14:tracePt t="24121" x="1890713" y="3484563"/>
          <p14:tracePt t="24126" x="1898650" y="3508375"/>
          <p14:tracePt t="24138" x="1898650" y="3524250"/>
          <p14:tracePt t="24141" x="1898650" y="3548063"/>
          <p14:tracePt t="24174" x="1898650" y="3563938"/>
          <p14:tracePt t="24182" x="1898650" y="3571875"/>
          <p14:tracePt t="24190" x="1898650" y="3587750"/>
          <p14:tracePt t="24199" x="1898650" y="3605213"/>
          <p14:tracePt t="24206" x="1898650" y="3613150"/>
          <p14:tracePt t="24214" x="1898650" y="3621088"/>
          <p14:tracePt t="24222" x="1898650" y="3629025"/>
          <p14:tracePt t="24230" x="1906588" y="3636963"/>
          <p14:tracePt t="24239" x="1906588" y="3644900"/>
          <p14:tracePt t="24246" x="1906588" y="3652838"/>
          <p14:tracePt t="24256" x="1906588" y="3660775"/>
          <p14:tracePt t="24278" x="1906588" y="3668713"/>
          <p14:tracePt t="24343" x="1906588" y="3676650"/>
          <p14:tracePt t="24359" x="1906588" y="3684588"/>
          <p14:tracePt t="24391" x="1906588" y="3692525"/>
          <p14:tracePt t="24924" x="1906588" y="3700463"/>
          <p14:tracePt t="25001" x="1898650" y="3700463"/>
          <p14:tracePt t="25039" x="1890713" y="3700463"/>
          <p14:tracePt t="25120" x="1881188" y="3700463"/>
          <p14:tracePt t="25143" x="1873250" y="3700463"/>
          <p14:tracePt t="25167" x="1865313" y="3692525"/>
          <p14:tracePt t="25286" x="1849438" y="3692525"/>
          <p14:tracePt t="25430" x="1841500" y="3692525"/>
          <p14:tracePt t="25447" x="1833563" y="3692525"/>
          <p14:tracePt t="28771" x="1841500" y="3692525"/>
          <p14:tracePt t="28780" x="1857375" y="3692525"/>
          <p14:tracePt t="28783" x="1881188" y="3708400"/>
          <p14:tracePt t="28790" x="1922463" y="3724275"/>
          <p14:tracePt t="28798" x="1970088" y="3748088"/>
          <p14:tracePt t="28807" x="2009775" y="3756025"/>
          <p14:tracePt t="28814" x="2057400" y="3771900"/>
          <p14:tracePt t="28823" x="2097088" y="3771900"/>
          <p14:tracePt t="28830" x="2152650" y="3779838"/>
          <p14:tracePt t="28843" x="2233613" y="3787775"/>
          <p14:tracePt t="28849" x="2297113" y="3795713"/>
          <p14:tracePt t="28859" x="2384425" y="3803650"/>
          <p14:tracePt t="28863" x="2455863" y="3811588"/>
          <p14:tracePt t="28872" x="2527300" y="3811588"/>
          <p14:tracePt t="28878" x="2592388" y="3819525"/>
          <p14:tracePt t="28886" x="2663825" y="3819525"/>
          <p14:tracePt t="28894" x="2727325" y="3827463"/>
          <p14:tracePt t="28904" x="2798763" y="3827463"/>
          <p14:tracePt t="28910" x="2862263" y="3835400"/>
          <p14:tracePt t="28920" x="2927350" y="3835400"/>
          <p14:tracePt t="28926" x="2982913" y="3835400"/>
          <p14:tracePt t="28936" x="3038475" y="3835400"/>
          <p14:tracePt t="28942" x="3078163" y="3835400"/>
          <p14:tracePt t="28950" x="3109913" y="3835400"/>
          <p14:tracePt t="28958" x="3133725" y="3835400"/>
          <p14:tracePt t="28966" x="3157538" y="3827463"/>
          <p14:tracePt t="28974" x="3197225" y="3811588"/>
          <p14:tracePt t="28982" x="3213100" y="3803650"/>
          <p14:tracePt t="28990" x="3252788" y="3787775"/>
          <p14:tracePt t="28998" x="3286125" y="3771900"/>
          <p14:tracePt t="29007" x="3317875" y="3756025"/>
          <p14:tracePt t="29018" x="3341688" y="3748088"/>
          <p14:tracePt t="29025" x="3373438" y="3732213"/>
          <p14:tracePt t="29031" x="3397250" y="3716338"/>
          <p14:tracePt t="29039" x="3436938" y="3692525"/>
          <p14:tracePt t="29047" x="3476625" y="3668713"/>
          <p14:tracePt t="29059" x="3508375" y="3636963"/>
          <p14:tracePt t="29064" x="3556000" y="3605213"/>
          <p14:tracePt t="29071" x="3595688" y="3563938"/>
          <p14:tracePt t="29078" x="3644900" y="3532188"/>
          <p14:tracePt t="29086" x="3684588" y="3500438"/>
          <p14:tracePt t="29094" x="3724275" y="3468688"/>
          <p14:tracePt t="29103" x="3756025" y="3429000"/>
          <p14:tracePt t="29110" x="3787775" y="3397250"/>
          <p14:tracePt t="29121" x="3803650" y="3357563"/>
          <p14:tracePt t="29126" x="3819525" y="3325813"/>
          <p14:tracePt t="29137" x="3835400" y="3286125"/>
          <p14:tracePt t="29142" x="3859213" y="3244850"/>
          <p14:tracePt t="29151" x="3867150" y="3213100"/>
          <p14:tracePt t="29158" x="3875088" y="3173413"/>
          <p14:tracePt t="29166" x="3875088" y="3141663"/>
          <p14:tracePt t="29174" x="3890963" y="3094038"/>
          <p14:tracePt t="29182" x="3890963" y="3078163"/>
          <p14:tracePt t="29190" x="3890963" y="3046413"/>
          <p14:tracePt t="29198" x="3883025" y="2998788"/>
          <p14:tracePt t="29206" x="3875088" y="2935288"/>
          <p14:tracePt t="29213" x="3867150" y="2870200"/>
          <p14:tracePt t="29223" x="3851275" y="2814638"/>
          <p14:tracePt t="29230" x="3835400" y="2743200"/>
          <p14:tracePt t="29240" x="3811588" y="2703513"/>
          <p14:tracePt t="29246" x="3795713" y="2632075"/>
          <p14:tracePt t="29255" x="3756025" y="2566988"/>
          <p14:tracePt t="29262" x="3732213" y="2511425"/>
          <p14:tracePt t="29272" x="3700463" y="2463800"/>
          <p14:tracePt t="29278" x="3660775" y="2400300"/>
          <p14:tracePt t="29286" x="3629025" y="2344738"/>
          <p14:tracePt t="29294" x="3595688" y="2297113"/>
          <p14:tracePt t="29308" x="3563938" y="2241550"/>
          <p14:tracePt t="29313" x="3540125" y="2200275"/>
          <p14:tracePt t="29324" x="3508375" y="2152650"/>
          <p14:tracePt t="29328" x="3476625" y="2112963"/>
          <p14:tracePt t="29334" x="3444875" y="2089150"/>
          <p14:tracePt t="29342" x="3413125" y="2049463"/>
          <p14:tracePt t="29351" x="3381375" y="2017713"/>
          <p14:tracePt t="29359" x="3341688" y="1985963"/>
          <p14:tracePt t="29368" x="3302000" y="1954213"/>
          <p14:tracePt t="29377" x="3270250" y="1938338"/>
          <p14:tracePt t="29383" x="3228975" y="1898650"/>
          <p14:tracePt t="29391" x="3173413" y="1873250"/>
          <p14:tracePt t="29398" x="3125788" y="1841500"/>
          <p14:tracePt t="29406" x="3078163" y="1817688"/>
          <p14:tracePt t="29414" x="3014663" y="1778000"/>
          <p14:tracePt t="29424" x="2959100" y="1754188"/>
          <p14:tracePt t="29430" x="2901950" y="1730375"/>
          <p14:tracePt t="29439" x="2846388" y="1706563"/>
          <p14:tracePt t="29445" x="2782888" y="1674813"/>
          <p14:tracePt t="29455" x="2719388" y="1658938"/>
          <p14:tracePt t="29463" x="2663825" y="1635125"/>
          <p14:tracePt t="29472" x="2600325" y="1619250"/>
          <p14:tracePt t="29478" x="2543175" y="1603375"/>
          <p14:tracePt t="29487" x="2479675" y="1587500"/>
          <p14:tracePt t="29494" x="2416175" y="1579563"/>
          <p14:tracePt t="29503" x="2360613" y="1563688"/>
          <p14:tracePt t="29510" x="2289175" y="1555750"/>
          <p14:tracePt t="29520" x="2224088" y="1547813"/>
          <p14:tracePt t="29526" x="2160588" y="1538288"/>
          <p14:tracePt t="29537" x="2097088" y="1538288"/>
          <p14:tracePt t="29542" x="2017713" y="1522413"/>
          <p14:tracePt t="29550" x="1954213" y="1522413"/>
          <p14:tracePt t="29558" x="1881188" y="1514475"/>
          <p14:tracePt t="29566" x="1817688" y="1514475"/>
          <p14:tracePt t="29574" x="1730375" y="1514475"/>
          <p14:tracePt t="29584" x="1682750" y="1514475"/>
          <p14:tracePt t="29594" x="1619250" y="1514475"/>
          <p14:tracePt t="29599" x="1555750" y="1514475"/>
          <p14:tracePt t="29607" x="1498600" y="1514475"/>
          <p14:tracePt t="29614" x="1443038" y="1514475"/>
          <p14:tracePt t="29623" x="1379538" y="1522413"/>
          <p14:tracePt t="29630" x="1323975" y="1530350"/>
          <p14:tracePt t="29640" x="1260475" y="1547813"/>
          <p14:tracePt t="29649" x="1212850" y="1563688"/>
          <p14:tracePt t="29658" x="1163638" y="1571625"/>
          <p14:tracePt t="29664" x="1116013" y="1587500"/>
          <p14:tracePt t="29676" x="1084263" y="1603375"/>
          <p14:tracePt t="29678" x="1052513" y="1627188"/>
          <p14:tracePt t="29688" x="1028700" y="1635125"/>
          <p14:tracePt t="29694" x="1012825" y="1658938"/>
          <p14:tracePt t="29704" x="989013" y="1682750"/>
          <p14:tracePt t="29710" x="981075" y="1698625"/>
          <p14:tracePt t="29721" x="973138" y="1730375"/>
          <p14:tracePt t="29726" x="957263" y="1762125"/>
          <p14:tracePt t="29737" x="957263" y="1785938"/>
          <p14:tracePt t="29742" x="957263" y="1825625"/>
          <p14:tracePt t="29751" x="957263" y="1857375"/>
          <p14:tracePt t="29758" x="973138" y="1906588"/>
          <p14:tracePt t="29767" x="996950" y="1946275"/>
          <p14:tracePt t="29774" x="1012825" y="1993900"/>
          <p14:tracePt t="29782" x="1028700" y="2025650"/>
          <p14:tracePt t="29790" x="1052513" y="2081213"/>
          <p14:tracePt t="29799" x="1084263" y="2136775"/>
          <p14:tracePt t="29806" x="1116013" y="2184400"/>
          <p14:tracePt t="29814" x="1155700" y="2216150"/>
          <p14:tracePt t="29823" x="1204913" y="2281238"/>
          <p14:tracePt t="29832" x="1236663" y="2328863"/>
          <p14:tracePt t="29842" x="1284288" y="2384425"/>
          <p14:tracePt t="29849" x="1323975" y="2447925"/>
          <p14:tracePt t="29856" x="1371600" y="2503488"/>
          <p14:tracePt t="29863" x="1419225" y="2559050"/>
          <p14:tracePt t="29872" x="1458913" y="2632075"/>
          <p14:tracePt t="29878" x="1506538" y="2687638"/>
          <p14:tracePt t="29886" x="1555750" y="2759075"/>
          <p14:tracePt t="29894" x="1587500" y="2814638"/>
          <p14:tracePt t="29903" x="1643063" y="2878138"/>
          <p14:tracePt t="29910" x="1682750" y="2943225"/>
          <p14:tracePt t="29920" x="1730375" y="3006725"/>
          <p14:tracePt t="29926" x="1778000" y="3070225"/>
          <p14:tracePt t="29936" x="1825625" y="3125788"/>
          <p14:tracePt t="29942" x="1865313" y="3181350"/>
          <p14:tracePt t="29951" x="1914525" y="3228975"/>
          <p14:tracePt t="29958" x="1946275" y="3252788"/>
          <p14:tracePt t="29968" x="1962150" y="3270250"/>
          <p14:tracePt t="29978" x="1993900" y="3294063"/>
          <p14:tracePt t="29984" x="2041525" y="3333750"/>
          <p14:tracePt t="29990" x="2081213" y="3365500"/>
          <p14:tracePt t="29999" x="2128838" y="3397250"/>
          <p14:tracePt t="30007" x="2176463" y="3429000"/>
          <p14:tracePt t="30014" x="2208213" y="3452813"/>
          <p14:tracePt t="30023" x="2257425" y="3484563"/>
          <p14:tracePt t="30030" x="2305050" y="3508375"/>
          <p14:tracePt t="30040" x="2352675" y="3540125"/>
          <p14:tracePt t="30048" x="2392363" y="3563938"/>
          <p14:tracePt t="30058" x="2439988" y="3587750"/>
          <p14:tracePt t="30064" x="2487613" y="3613150"/>
          <p14:tracePt t="30073" x="2519363" y="3636963"/>
          <p14:tracePt t="30077" x="2566988" y="3652838"/>
          <p14:tracePt t="30092" x="2616200" y="3676650"/>
          <p14:tracePt t="30096" x="2663825" y="3700463"/>
          <p14:tracePt t="30105" x="2711450" y="3716338"/>
          <p14:tracePt t="30110" x="2759075" y="3740150"/>
          <p14:tracePt t="30120" x="2814638" y="3756025"/>
          <p14:tracePt t="30126" x="2870200" y="3771900"/>
          <p14:tracePt t="30136" x="2927350" y="3787775"/>
          <p14:tracePt t="30142" x="2967038" y="3795713"/>
          <p14:tracePt t="30150" x="3022600" y="3811588"/>
          <p14:tracePt t="30158" x="3094038" y="3819525"/>
          <p14:tracePt t="30166" x="3157538" y="3827463"/>
          <p14:tracePt t="30174" x="3221038" y="3835400"/>
          <p14:tracePt t="30182" x="3286125" y="3851275"/>
          <p14:tracePt t="30190" x="3365500" y="3867150"/>
          <p14:tracePt t="30198" x="3421063" y="3883025"/>
          <p14:tracePt t="30206" x="3484563" y="3898900"/>
          <p14:tracePt t="30214" x="3532188" y="3906838"/>
          <p14:tracePt t="30223" x="3587750" y="3914775"/>
          <p14:tracePt t="30230" x="3629025" y="3914775"/>
          <p14:tracePt t="30239" x="3668713" y="3914775"/>
          <p14:tracePt t="30246" x="3692525" y="3922713"/>
          <p14:tracePt t="30255" x="3716338" y="3922713"/>
          <p14:tracePt t="30261" x="3740150" y="3922713"/>
          <p14:tracePt t="30272" x="3756025" y="3914775"/>
          <p14:tracePt t="30278" x="3771900" y="3906838"/>
          <p14:tracePt t="30287" x="3779838" y="3906838"/>
          <p14:tracePt t="30294" x="3795713" y="3898900"/>
          <p14:tracePt t="30303" x="3803650" y="3890963"/>
          <p14:tracePt t="30311" x="3819525" y="3883025"/>
          <p14:tracePt t="30320" x="3843338" y="3867150"/>
          <p14:tracePt t="30326" x="3851275" y="3859213"/>
          <p14:tracePt t="30342" x="3867150" y="3843338"/>
          <p14:tracePt t="30347" x="3890963" y="3827463"/>
          <p14:tracePt t="30351" x="3906838" y="3819525"/>
          <p14:tracePt t="30359" x="3914775" y="3787775"/>
          <p14:tracePt t="30369" x="3938588" y="3779838"/>
          <p14:tracePt t="30375" x="3948113" y="3748088"/>
          <p14:tracePt t="30382" x="3963988" y="3732213"/>
          <p14:tracePt t="30391" x="3979863" y="3692525"/>
          <p14:tracePt t="30398" x="3979863" y="3668713"/>
          <p14:tracePt t="30406" x="3979863" y="3636963"/>
          <p14:tracePt t="30414" x="3987800" y="3605213"/>
          <p14:tracePt t="30423" x="3987800" y="3571875"/>
          <p14:tracePt t="30430" x="3987800" y="3524250"/>
          <p14:tracePt t="30440" x="3987800" y="3484563"/>
          <p14:tracePt t="30446" x="3979863" y="3444875"/>
          <p14:tracePt t="30456" x="3971925" y="3405188"/>
          <p14:tracePt t="30462" x="3956050" y="3357563"/>
          <p14:tracePt t="30472" x="3930650" y="3309938"/>
          <p14:tracePt t="30478" x="3906838" y="3270250"/>
          <p14:tracePt t="30486" x="3883025" y="3221038"/>
          <p14:tracePt t="30494" x="3851275" y="3165475"/>
          <p14:tracePt t="30503" x="3819525" y="3109913"/>
          <p14:tracePt t="30510" x="3771900" y="3046413"/>
          <p14:tracePt t="30525" x="3740150" y="2990850"/>
          <p14:tracePt t="30529" x="3700463" y="2935288"/>
          <p14:tracePt t="30540" x="3660775" y="2886075"/>
          <p14:tracePt t="30543" x="3621088" y="2822575"/>
          <p14:tracePt t="30551" x="3571875" y="2767013"/>
          <p14:tracePt t="30559" x="3516313" y="2711450"/>
          <p14:tracePt t="30566" x="3452813" y="2647950"/>
          <p14:tracePt t="30574" x="3413125" y="2608263"/>
          <p14:tracePt t="30584" x="3365500" y="2551113"/>
          <p14:tracePt t="30594" x="3309938" y="2495550"/>
          <p14:tracePt t="30599" x="3252788" y="2447925"/>
          <p14:tracePt t="30609" x="3205163" y="2392363"/>
          <p14:tracePt t="30614" x="3157538" y="2336800"/>
          <p14:tracePt t="30623" x="3109913" y="2289175"/>
          <p14:tracePt t="30630" x="3054350" y="2241550"/>
          <p14:tracePt t="30640" x="3006725" y="2200275"/>
          <p14:tracePt t="30648" x="2959100" y="2152650"/>
          <p14:tracePt t="30658" x="2901950" y="2097088"/>
          <p14:tracePt t="30664" x="2862263" y="2057400"/>
          <p14:tracePt t="30672" x="2798763" y="2017713"/>
          <p14:tracePt t="30678" x="2767013" y="1985963"/>
          <p14:tracePt t="30686" x="2711450" y="1946275"/>
          <p14:tracePt t="30694" x="2663825" y="1914525"/>
          <p14:tracePt t="30703" x="2632075" y="1881188"/>
          <p14:tracePt t="30710" x="2584450" y="1857375"/>
          <p14:tracePt t="30719" x="2551113" y="1833563"/>
          <p14:tracePt t="30729" x="2503488" y="1809750"/>
          <p14:tracePt t="30742" x="2439988" y="1762125"/>
          <p14:tracePt t="30751" x="2408238" y="1754188"/>
          <p14:tracePt t="30759" x="2376488" y="1738313"/>
          <p14:tracePt t="30766" x="2344738" y="1722438"/>
          <p14:tracePt t="30774" x="2305050" y="1706563"/>
          <p14:tracePt t="30782" x="2273300" y="1698625"/>
          <p14:tracePt t="30790" x="2224088" y="1690688"/>
          <p14:tracePt t="30798" x="2192338" y="1674813"/>
          <p14:tracePt t="30806" x="2144713" y="1666875"/>
          <p14:tracePt t="30814" x="2097088" y="1651000"/>
          <p14:tracePt t="30823" x="2065338" y="1651000"/>
          <p14:tracePt t="30830" x="2017713" y="1643063"/>
          <p14:tracePt t="30840" x="1985963" y="1643063"/>
          <p14:tracePt t="30848" x="1946275" y="1643063"/>
          <p14:tracePt t="30861" x="1914525" y="1643063"/>
          <p14:tracePt t="30865" x="1865313" y="1643063"/>
          <p14:tracePt t="30873" x="1833563" y="1651000"/>
          <p14:tracePt t="30879" x="1809750" y="1658938"/>
          <p14:tracePt t="30889" x="1770063" y="1658938"/>
          <p14:tracePt t="30894" x="1746250" y="1674813"/>
          <p14:tracePt t="30903" x="1722438" y="1682750"/>
          <p14:tracePt t="30910" x="1706563" y="1690688"/>
          <p14:tracePt t="30919" x="1690688" y="1706563"/>
          <p14:tracePt t="30926" x="1674813" y="1714500"/>
          <p14:tracePt t="30937" x="1666875" y="1722438"/>
          <p14:tracePt t="30942" x="1651000" y="1730375"/>
          <p14:tracePt t="30951" x="1643063" y="1746250"/>
          <p14:tracePt t="30958" x="1635125" y="1754188"/>
          <p14:tracePt t="30966" x="1627188" y="1770063"/>
          <p14:tracePt t="30974" x="1627188" y="1785938"/>
          <p14:tracePt t="30981" x="1619250" y="1801813"/>
          <p14:tracePt t="30990" x="1611313" y="1817688"/>
          <p14:tracePt t="30998" x="1611313" y="1841500"/>
          <p14:tracePt t="31006" x="1611313" y="1865313"/>
          <p14:tracePt t="31014" x="1611313" y="1890713"/>
          <p14:tracePt t="31023" x="1611313" y="1914525"/>
          <p14:tracePt t="31030" x="1611313" y="1938338"/>
          <p14:tracePt t="31039" x="1611313" y="1962150"/>
          <p14:tracePt t="31046" x="1619250" y="1985963"/>
          <p14:tracePt t="31058" x="1635125" y="2025650"/>
          <p14:tracePt t="31062" x="1643063" y="2041525"/>
          <p14:tracePt t="31071" x="1658938" y="2073275"/>
          <p14:tracePt t="31088" x="1682750" y="2136775"/>
          <p14:tracePt t="31094" x="1698625" y="2160588"/>
          <p14:tracePt t="31102" x="1722438" y="2208213"/>
          <p14:tracePt t="31110" x="1754188" y="2249488"/>
          <p14:tracePt t="31119" x="1778000" y="2289175"/>
          <p14:tracePt t="31126" x="1809750" y="2336800"/>
          <p14:tracePt t="31138" x="1833563" y="2384425"/>
          <p14:tracePt t="31142" x="1857375" y="2416175"/>
          <p14:tracePt t="31150" x="1881188" y="2455863"/>
          <p14:tracePt t="31158" x="1906588" y="2503488"/>
          <p14:tracePt t="31166" x="1922463" y="2535238"/>
          <p14:tracePt t="31174" x="1946275" y="2584450"/>
          <p14:tracePt t="31182" x="1970088" y="2624138"/>
          <p14:tracePt t="31190" x="1993900" y="2671763"/>
          <p14:tracePt t="31199" x="2017713" y="2711450"/>
          <p14:tracePt t="31206" x="2033588" y="2735263"/>
          <p14:tracePt t="31214" x="2057400" y="2774950"/>
          <p14:tracePt t="31223" x="2081213" y="2798763"/>
          <p14:tracePt t="31230" x="2097088" y="2838450"/>
          <p14:tracePt t="31240" x="2128838" y="2862263"/>
          <p14:tracePt t="31249" x="2160588" y="2901950"/>
          <p14:tracePt t="31259" x="2192338" y="2943225"/>
          <p14:tracePt t="31265" x="2216150" y="2982913"/>
          <p14:tracePt t="31271" x="2249488" y="3014663"/>
          <p14:tracePt t="31278" x="2289175" y="3046413"/>
          <p14:tracePt t="31287" x="2328863" y="3086100"/>
          <p14:tracePt t="31294" x="2368550" y="3125788"/>
          <p14:tracePt t="31309" x="2408238" y="3165475"/>
          <p14:tracePt t="31312" x="2432050" y="3197225"/>
          <p14:tracePt t="31321" x="2471738" y="3221038"/>
          <p14:tracePt t="31326" x="2511425" y="3244850"/>
          <p14:tracePt t="31336" x="2559050" y="3294063"/>
          <p14:tracePt t="31342" x="2608263" y="3333750"/>
          <p14:tracePt t="31350" x="2663825" y="3373438"/>
          <p14:tracePt t="31358" x="2703513" y="3405188"/>
          <p14:tracePt t="31366" x="2751138" y="3429000"/>
          <p14:tracePt t="31374" x="2798763" y="3452813"/>
          <p14:tracePt t="31382" x="2846388" y="3476625"/>
          <p14:tracePt t="31390" x="2894013" y="3492500"/>
          <p14:tracePt t="31401" x="2943225" y="3508375"/>
          <p14:tracePt t="31409" x="2998788" y="3540125"/>
          <p14:tracePt t="31418" x="3046413" y="3556000"/>
          <p14:tracePt t="31422" x="3094038" y="3579813"/>
          <p14:tracePt t="31430" x="3133725" y="3595688"/>
          <p14:tracePt t="31440" x="3181350" y="3621088"/>
          <p14:tracePt t="31446" x="3221038" y="3636963"/>
          <p14:tracePt t="31456" x="3252788" y="3652838"/>
          <p14:tracePt t="31462" x="3294063" y="3668713"/>
          <p14:tracePt t="31472" x="3325813" y="3684588"/>
          <p14:tracePt t="31478" x="3373438" y="3684588"/>
          <p14:tracePt t="31486" x="3421063" y="3700463"/>
          <p14:tracePt t="31494" x="3460750" y="3716338"/>
          <p14:tracePt t="31503" x="3508375" y="3724275"/>
          <p14:tracePt t="31510" x="3563938" y="3740150"/>
          <p14:tracePt t="31527" x="3652838" y="3763963"/>
          <p14:tracePt t="31543" x="3732213" y="3771900"/>
          <p14:tracePt t="31551" x="3771900" y="3779838"/>
          <p14:tracePt t="31558" x="3803650" y="3779838"/>
          <p14:tracePt t="31566" x="3843338" y="3787775"/>
          <p14:tracePt t="31574" x="3890963" y="3787775"/>
          <p14:tracePt t="31584" x="3922713" y="3787775"/>
          <p14:tracePt t="31593" x="3956050" y="3787775"/>
          <p14:tracePt t="31598" x="3987800" y="3787775"/>
          <p14:tracePt t="31607" x="4011613" y="3787775"/>
          <p14:tracePt t="31614" x="4027488" y="3787775"/>
          <p14:tracePt t="31623" x="4043363" y="3787775"/>
          <p14:tracePt t="31630" x="4067175" y="3779838"/>
          <p14:tracePt t="31639" x="4083050" y="3771900"/>
          <p14:tracePt t="31646" x="4098925" y="3756025"/>
          <p14:tracePt t="31656" x="4114800" y="3748088"/>
          <p14:tracePt t="31662" x="4114800" y="3740150"/>
          <p14:tracePt t="31671" x="4122738" y="3724275"/>
          <p14:tracePt t="31679" x="4130675" y="3708400"/>
          <p14:tracePt t="31688" x="4138613" y="3692525"/>
          <p14:tracePt t="31694" x="4154488" y="3668713"/>
          <p14:tracePt t="31704" x="4154488" y="3644900"/>
          <p14:tracePt t="31710" x="4162425" y="3621088"/>
          <p14:tracePt t="31721" x="4170363" y="3595688"/>
          <p14:tracePt t="31727" x="4178300" y="3571875"/>
          <p14:tracePt t="31737" x="4178300" y="3556000"/>
          <p14:tracePt t="31742" x="4186238" y="3532188"/>
          <p14:tracePt t="31751" x="4186238" y="3508375"/>
          <p14:tracePt t="31759" x="4186238" y="3484563"/>
          <p14:tracePt t="31766" x="4186238" y="3460750"/>
          <p14:tracePt t="31774" x="4186238" y="3436938"/>
          <p14:tracePt t="31782" x="4186238" y="3413125"/>
          <p14:tracePt t="31790" x="4186238" y="3381375"/>
          <p14:tracePt t="31798" x="4186238" y="3349625"/>
          <p14:tracePt t="31806" x="4186238" y="3302000"/>
          <p14:tracePt t="31814" x="4170363" y="3270250"/>
          <p14:tracePt t="31824" x="4162425" y="3221038"/>
          <p14:tracePt t="31832" x="4146550" y="3197225"/>
          <p14:tracePt t="31843" x="4130675" y="3157538"/>
          <p14:tracePt t="31849" x="4122738" y="3125788"/>
          <p14:tracePt t="31857" x="4090988" y="3078163"/>
          <p14:tracePt t="31862" x="4051300" y="3030538"/>
          <p14:tracePt t="31872" x="4003675" y="2982913"/>
          <p14:tracePt t="31878" x="3963988" y="2927350"/>
          <p14:tracePt t="31887" x="3898900" y="2854325"/>
          <p14:tracePt t="31894" x="3843338" y="2774950"/>
          <p14:tracePt t="31903" x="3779838" y="2695575"/>
          <p14:tracePt t="31910" x="3716338" y="2632075"/>
          <p14:tracePt t="31920" x="3644900" y="2551113"/>
          <p14:tracePt t="31926" x="3579813" y="2479675"/>
          <p14:tracePt t="31937" x="3508375" y="2408238"/>
          <p14:tracePt t="31942" x="3429000" y="2344738"/>
          <p14:tracePt t="31950" x="3357563" y="2281238"/>
          <p14:tracePt t="31958" x="3278188" y="2224088"/>
          <p14:tracePt t="31966" x="3205163" y="2176463"/>
          <p14:tracePt t="31974" x="3125788" y="2128838"/>
          <p14:tracePt t="31982" x="3062288" y="2081213"/>
          <p14:tracePt t="31990" x="2982913" y="2033588"/>
          <p14:tracePt t="31998" x="2909888" y="1993900"/>
          <p14:tracePt t="32006" x="2854325" y="1954213"/>
          <p14:tracePt t="32014" x="2798763" y="1930400"/>
          <p14:tracePt t="32023" x="2743200" y="1906588"/>
          <p14:tracePt t="32030" x="2695575" y="1890713"/>
          <p14:tracePt t="32039" x="2640013" y="1873250"/>
          <p14:tracePt t="32049" x="2584450" y="1857375"/>
          <p14:tracePt t="32056" x="2527300" y="1841500"/>
          <p14:tracePt t="32062" x="2495550" y="1841500"/>
          <p14:tracePt t="32073" x="2447925" y="1825625"/>
          <p14:tracePt t="32078" x="2424113" y="1825625"/>
          <p14:tracePt t="32087" x="2392363" y="1817688"/>
          <p14:tracePt t="32094" x="2368550" y="1817688"/>
          <p14:tracePt t="32103" x="2344738" y="1817688"/>
          <p14:tracePt t="32110" x="2320925" y="1817688"/>
          <p14:tracePt t="32121" x="2312988" y="1817688"/>
          <p14:tracePt t="32385" x="2305050" y="1817688"/>
          <p14:tracePt t="32398" x="2305050" y="1825625"/>
          <p14:tracePt t="32490" x="2305050" y="1833563"/>
          <p14:tracePt t="32505" x="2305050" y="1849438"/>
          <p14:tracePt t="32519" x="2305050" y="1857375"/>
          <p14:tracePt t="32527" x="2305050" y="1873250"/>
          <p14:tracePt t="32536" x="2305050" y="1881188"/>
          <p14:tracePt t="32542" x="2312988" y="1898650"/>
          <p14:tracePt t="32550" x="2312988" y="1914525"/>
          <p14:tracePt t="32558" x="2320925" y="1938338"/>
          <p14:tracePt t="32566" x="2336800" y="1970088"/>
          <p14:tracePt t="32574" x="2344738" y="2001838"/>
          <p14:tracePt t="32585" x="2360613" y="2041525"/>
          <p14:tracePt t="32594" x="2376488" y="2065338"/>
          <p14:tracePt t="32599" x="2392363" y="2105025"/>
          <p14:tracePt t="32608" x="2408238" y="2136775"/>
          <p14:tracePt t="32614" x="2424113" y="2176463"/>
          <p14:tracePt t="32623" x="2439988" y="2208213"/>
          <p14:tracePt t="32630" x="2463800" y="2249488"/>
          <p14:tracePt t="32639" x="2479675" y="2289175"/>
          <p14:tracePt t="32646" x="2503488" y="2320925"/>
          <p14:tracePt t="32655" x="2511425" y="2360613"/>
          <p14:tracePt t="32661" x="2535238" y="2408238"/>
          <p14:tracePt t="32672" x="2559050" y="2439988"/>
          <p14:tracePt t="32678" x="2584450" y="2479675"/>
          <p14:tracePt t="32686" x="2608263" y="2519363"/>
          <p14:tracePt t="32694" x="2640013" y="2551113"/>
          <p14:tracePt t="32703" x="2663825" y="2600325"/>
          <p14:tracePt t="32710" x="2679700" y="2632075"/>
          <p14:tracePt t="32719" x="2703513" y="2655888"/>
          <p14:tracePt t="32726" x="2711450" y="2679700"/>
          <p14:tracePt t="32736" x="2727325" y="2695575"/>
          <p14:tracePt t="32742" x="2735263" y="2711450"/>
          <p14:tracePt t="32750" x="2735263" y="2719388"/>
          <p14:tracePt t="32758" x="2743200" y="2719388"/>
          <p14:tracePt t="32782" x="2743200" y="2711450"/>
          <p14:tracePt t="32790" x="2743200" y="2703513"/>
          <p14:tracePt t="32798" x="2743200" y="2687638"/>
          <p14:tracePt t="32806" x="2743200" y="2679700"/>
          <p14:tracePt t="32814" x="2743200" y="2663825"/>
          <p14:tracePt t="33111" x="2735263" y="2663825"/>
          <p14:tracePt t="33118" x="2735263" y="2671763"/>
          <p14:tracePt t="33126" x="2727325" y="2687638"/>
          <p14:tracePt t="33150" x="2727325" y="2695575"/>
          <p14:tracePt t="33158" x="2719388" y="2703513"/>
          <p14:tracePt t="33166" x="2711450" y="2719388"/>
          <p14:tracePt t="33175" x="2711450" y="2727325"/>
          <p14:tracePt t="33182" x="2711450" y="2743200"/>
          <p14:tracePt t="33190" x="2711450" y="2767013"/>
          <p14:tracePt t="33199" x="2711450" y="2790825"/>
          <p14:tracePt t="33206" x="2711450" y="2822575"/>
          <p14:tracePt t="33214" x="2727325" y="2870200"/>
          <p14:tracePt t="33223" x="2743200" y="2919413"/>
          <p14:tracePt t="33230" x="2759075" y="2959100"/>
          <p14:tracePt t="33240" x="2782888" y="3006725"/>
          <p14:tracePt t="33248" x="2814638" y="3078163"/>
          <p14:tracePt t="33259" x="2846388" y="3141663"/>
          <p14:tracePt t="33264" x="2886075" y="3221038"/>
          <p14:tracePt t="33272" x="2935288" y="3302000"/>
          <p14:tracePt t="33278" x="2998788" y="3349625"/>
          <p14:tracePt t="33286" x="3054350" y="3421063"/>
          <p14:tracePt t="33294" x="3117850" y="3500438"/>
          <p14:tracePt t="33304" x="3189288" y="3595688"/>
          <p14:tracePt t="33310" x="3278188" y="3668713"/>
          <p14:tracePt t="33320" x="3365500" y="3748088"/>
          <p14:tracePt t="33326" x="3484563" y="3843338"/>
          <p14:tracePt t="33337" x="3571875" y="3906838"/>
          <p14:tracePt t="33342" x="3676650" y="3987800"/>
          <p14:tracePt t="33350" x="3787775" y="4051300"/>
          <p14:tracePt t="33358" x="3890963" y="4106863"/>
          <p14:tracePt t="33366" x="3963988" y="4162425"/>
          <p14:tracePt t="33374" x="4043363" y="4217988"/>
          <p14:tracePt t="33381" x="4106863" y="4257675"/>
          <p14:tracePt t="33391" x="4154488" y="4273550"/>
          <p14:tracePt t="33401" x="4202113" y="4281488"/>
          <p14:tracePt t="33410" x="4233863" y="4281488"/>
          <p14:tracePt t="33416" x="4257675" y="4281488"/>
          <p14:tracePt t="33423" x="4281488" y="4281488"/>
          <p14:tracePt t="33695" x="4281488" y="4291013"/>
          <p14:tracePt t="33735" x="4281488" y="4306888"/>
          <p14:tracePt t="33784" x="4281488" y="4322763"/>
          <p14:tracePt t="33798" x="4281488" y="4330700"/>
          <p14:tracePt t="33822" x="4281488" y="4346575"/>
          <p14:tracePt t="33839" x="4273550" y="4346575"/>
          <p14:tracePt t="33846" x="4273550" y="4354513"/>
          <p14:tracePt t="33855" x="4265613" y="4354513"/>
          <p14:tracePt t="33862" x="4265613" y="4362450"/>
          <p14:tracePt t="33871" x="4249738" y="4370388"/>
          <p14:tracePt t="33898" x="4249738" y="4378325"/>
          <p14:tracePt t="34177" x="4257675" y="4386263"/>
          <p14:tracePt t="34182" x="4281488" y="4386263"/>
          <p14:tracePt t="34190" x="4298950" y="4386263"/>
          <p14:tracePt t="34200" x="4330700" y="4394200"/>
          <p14:tracePt t="34207" x="4370388" y="4410075"/>
          <p14:tracePt t="34215" x="4418013" y="4425950"/>
          <p14:tracePt t="34222" x="4481513" y="4457700"/>
          <p14:tracePt t="34230" x="4552950" y="4489450"/>
          <p14:tracePt t="34240" x="4616450" y="4537075"/>
          <p14:tracePt t="34248" x="4689475" y="4568825"/>
          <p14:tracePt t="34258" x="4752975" y="4608513"/>
          <p14:tracePt t="34266" x="4808538" y="4649788"/>
          <p14:tracePt t="34272" x="4872038" y="4689475"/>
          <p14:tracePt t="34278" x="4903788" y="4705350"/>
          <p14:tracePt t="34286" x="4943475" y="4729163"/>
          <p14:tracePt t="34293" x="4976813" y="4752975"/>
          <p14:tracePt t="34304" x="4992688" y="4768850"/>
          <p14:tracePt t="34310" x="5008563" y="4784725"/>
          <p14:tracePt t="34320" x="5024438" y="4792663"/>
          <p14:tracePt t="34326" x="5032375" y="4792663"/>
          <p14:tracePt t="34449" x="5032375" y="4800600"/>
          <p14:tracePt t="34465" x="5024438" y="4800600"/>
          <p14:tracePt t="34479" x="5008563" y="4808538"/>
          <p14:tracePt t="34494" x="5000625" y="4816475"/>
          <p14:tracePt t="34503" x="4992688" y="4816475"/>
          <p14:tracePt t="34510" x="4984750" y="4816475"/>
          <p14:tracePt t="34529" x="4967288" y="4808538"/>
          <p14:tracePt t="34536" x="4959350" y="4808538"/>
          <p14:tracePt t="34542" x="4943475" y="4808538"/>
          <p14:tracePt t="34550" x="4935538" y="4808538"/>
          <p14:tracePt t="34558" x="4919663" y="4808538"/>
          <p14:tracePt t="34566" x="4911725" y="4808538"/>
          <p14:tracePt t="34593" x="4903788" y="4808538"/>
          <p14:tracePt t="34672" x="4872038" y="4784725"/>
          <p14:tracePt t="34681" x="4856163" y="4776788"/>
          <p14:tracePt t="34692" x="4848225" y="4768850"/>
          <p14:tracePt t="34696" x="4840288" y="4768850"/>
          <p14:tracePt t="34704" x="4832350" y="4768850"/>
          <p14:tracePt t="34720" x="4816475" y="4768850"/>
          <p14:tracePt t="34726" x="4808538" y="4768850"/>
          <p14:tracePt t="34737" x="4800600" y="4768850"/>
          <p14:tracePt t="34742" x="4792663" y="4768850"/>
          <p14:tracePt t="34758" x="4784725" y="4768850"/>
          <p14:tracePt t="34800" x="4776788" y="4768850"/>
          <p14:tracePt t="34886" x="4768850" y="4776788"/>
          <p14:tracePt t="34934" x="4760913" y="4776788"/>
          <p14:tracePt t="34964" x="4752975" y="4784725"/>
          <p14:tracePt t="34969" x="4745038" y="4784725"/>
          <p14:tracePt t="34982" x="4729163" y="4784725"/>
          <p14:tracePt t="35129" x="4729163" y="4800600"/>
          <p14:tracePt t="35139" x="4737100" y="4800600"/>
          <p14:tracePt t="35146" x="4752975" y="4800600"/>
          <p14:tracePt t="35152" x="4760913" y="4808538"/>
          <p14:tracePt t="35158" x="4768850" y="4816475"/>
          <p14:tracePt t="35166" x="4784725" y="4816475"/>
          <p14:tracePt t="35174" x="4808538" y="4824413"/>
          <p14:tracePt t="35182" x="4824413" y="4824413"/>
          <p14:tracePt t="35190" x="4832350" y="4832350"/>
          <p14:tracePt t="35198" x="4848225" y="4840288"/>
          <p14:tracePt t="35206" x="4864100" y="4840288"/>
          <p14:tracePt t="35224" x="4872038" y="4840288"/>
          <p14:tracePt t="35303" x="4887913" y="4840288"/>
          <p14:tracePt t="35320" x="4895850" y="4840288"/>
          <p14:tracePt t="35329" x="4911725" y="4840288"/>
          <p14:tracePt t="35336" x="4927600" y="4848225"/>
          <p14:tracePt t="35343" x="4951413" y="4848225"/>
          <p14:tracePt t="35351" x="4967288" y="4856163"/>
          <p14:tracePt t="35359" x="4984750" y="4856163"/>
          <p14:tracePt t="35366" x="5008563" y="4856163"/>
          <p14:tracePt t="35375" x="5024438" y="4864100"/>
          <p14:tracePt t="35384" x="5048250" y="4864100"/>
          <p14:tracePt t="35393" x="5072063" y="4872038"/>
          <p14:tracePt t="35399" x="5087938" y="4872038"/>
          <p14:tracePt t="35407" x="5095875" y="4872038"/>
          <p14:tracePt t="35414" x="5103813" y="4872038"/>
          <p14:tracePt t="35430" x="5111750" y="4872038"/>
          <p14:tracePt t="35486" x="5119688" y="4872038"/>
          <p14:tracePt t="35501" x="5127625" y="4872038"/>
          <p14:tracePt t="35510" x="5143500" y="4872038"/>
          <p14:tracePt t="35517" x="5151438" y="4872038"/>
          <p14:tracePt t="35526" x="5167313" y="4879975"/>
          <p14:tracePt t="35535" x="5175250" y="4879975"/>
          <p14:tracePt t="35542" x="5199063" y="4879975"/>
          <p14:tracePt t="35551" x="5207000" y="4887913"/>
          <p14:tracePt t="35558" x="5214938" y="4887913"/>
          <p14:tracePt t="35566" x="5230813" y="4887913"/>
          <p14:tracePt t="35574" x="5246688" y="4887913"/>
          <p14:tracePt t="35582" x="5254625" y="4887913"/>
          <p14:tracePt t="35590" x="5262563" y="4887913"/>
          <p14:tracePt t="35601" x="5270500" y="4895850"/>
          <p14:tracePt t="35610" x="5278438" y="4895850"/>
          <p14:tracePt t="35617" x="5286375" y="4895850"/>
          <p14:tracePt t="35624" x="5310188" y="4895850"/>
          <p14:tracePt t="35631" x="5319713" y="4895850"/>
          <p14:tracePt t="35639" x="5335588" y="4895850"/>
          <p14:tracePt t="35648" x="5351463" y="4903788"/>
          <p14:tracePt t="35657" x="5367338" y="4903788"/>
          <p14:tracePt t="35663" x="5383213" y="4911725"/>
          <p14:tracePt t="35671" x="5407025" y="4911725"/>
          <p14:tracePt t="35678" x="5430838" y="4911725"/>
          <p14:tracePt t="35688" x="5454650" y="4911725"/>
          <p14:tracePt t="35694" x="5478463" y="4919663"/>
          <p14:tracePt t="35704" x="5502275" y="4919663"/>
          <p14:tracePt t="35711" x="5518150" y="4927600"/>
          <p14:tracePt t="35721" x="5541963" y="4927600"/>
          <p14:tracePt t="35726" x="5557838" y="4927600"/>
          <p14:tracePt t="35736" x="5565775" y="4927600"/>
          <p14:tracePt t="35742" x="5581650" y="4935538"/>
          <p14:tracePt t="35750" x="5589588" y="4935538"/>
          <p14:tracePt t="35769" x="5597525" y="4935538"/>
          <p14:tracePt t="35833" x="5605463" y="4935538"/>
          <p14:tracePt t="35842" x="5613400" y="4935538"/>
          <p14:tracePt t="35851" x="5621338" y="4935538"/>
          <p14:tracePt t="35857" x="5629275" y="4935538"/>
          <p14:tracePt t="35862" x="5637213" y="4935538"/>
          <p14:tracePt t="35872" x="5645150" y="4935538"/>
          <p14:tracePt t="35878" x="5662613" y="4943475"/>
          <p14:tracePt t="35889" x="5670550" y="4943475"/>
          <p14:tracePt t="35896" x="5678488" y="4943475"/>
          <p14:tracePt t="35908" x="5694363" y="4943475"/>
          <p14:tracePt t="35912" x="5694363" y="4951413"/>
          <p14:tracePt t="35927" x="5702300" y="4951413"/>
          <p14:tracePt t="35959" x="5710238" y="4951413"/>
          <p14:tracePt t="36396" x="5710238" y="4943475"/>
          <p14:tracePt t="36406" x="5710238" y="4927600"/>
          <p14:tracePt t="36414" x="5694363" y="4919663"/>
          <p14:tracePt t="36423" x="5678488" y="4903788"/>
          <p14:tracePt t="36430" x="5670550" y="4895850"/>
          <p14:tracePt t="36440" x="5653088" y="4872038"/>
          <p14:tracePt t="36445" x="5629275" y="4856163"/>
          <p14:tracePt t="36460" x="5613400" y="4840288"/>
          <p14:tracePt t="36464" x="5589588" y="4824413"/>
          <p14:tracePt t="36472" x="5573713" y="4816475"/>
          <p14:tracePt t="36479" x="5541963" y="4792663"/>
          <p14:tracePt t="36488" x="5526088" y="4784725"/>
          <p14:tracePt t="36494" x="5510213" y="4760913"/>
          <p14:tracePt t="36503" x="5478463" y="4745038"/>
          <p14:tracePt t="36511" x="5454650" y="4721225"/>
          <p14:tracePt t="36519" x="5422900" y="4697413"/>
          <p14:tracePt t="36526" x="5391150" y="4681538"/>
          <p14:tracePt t="36536" x="5351463" y="4649788"/>
          <p14:tracePt t="36542" x="5302250" y="4616450"/>
          <p14:tracePt t="36551" x="5254625" y="4584700"/>
          <p14:tracePt t="36558" x="5214938" y="4545013"/>
          <p14:tracePt t="36566" x="5167313" y="4513263"/>
          <p14:tracePt t="36574" x="5119688" y="4481513"/>
          <p14:tracePt t="36585" x="5087938" y="4457700"/>
          <p14:tracePt t="36595" x="5056188" y="4433888"/>
          <p14:tracePt t="36601" x="5016500" y="4410075"/>
          <p14:tracePt t="36607" x="4976813" y="4386263"/>
          <p14:tracePt t="36615" x="4959350" y="4370388"/>
          <p14:tracePt t="36623" x="4927600" y="4346575"/>
          <p14:tracePt t="36632" x="4903788" y="4322763"/>
          <p14:tracePt t="36640" x="4887913" y="4314825"/>
          <p14:tracePt t="36647" x="4872038" y="4298950"/>
          <p14:tracePt t="36656" x="4856163" y="4281488"/>
          <p14:tracePt t="36662" x="4840288" y="4265613"/>
          <p14:tracePt t="36671" x="4808538" y="4249738"/>
          <p14:tracePt t="36678" x="4792663" y="4241800"/>
          <p14:tracePt t="36686" x="4776788" y="4225925"/>
          <p14:tracePt t="36694" x="4760913" y="4210050"/>
          <p14:tracePt t="36703" x="4745038" y="4194175"/>
          <p14:tracePt t="36710" x="4737100" y="4178300"/>
          <p14:tracePt t="36719" x="4721225" y="4170363"/>
          <p14:tracePt t="36726" x="4713288" y="4146550"/>
          <p14:tracePt t="36737" x="4697413" y="4138613"/>
          <p14:tracePt t="36742" x="4697413" y="4122738"/>
          <p14:tracePt t="36751" x="4681538" y="4106863"/>
          <p14:tracePt t="36758" x="4673600" y="4083050"/>
          <p14:tracePt t="36766" x="4665663" y="4059238"/>
          <p14:tracePt t="36774" x="4657725" y="4043363"/>
          <p14:tracePt t="36782" x="4657725" y="4027488"/>
          <p14:tracePt t="36790" x="4649788" y="4011613"/>
          <p14:tracePt t="36798" x="4649788" y="3995738"/>
          <p14:tracePt t="36807" x="4641850" y="3987800"/>
          <p14:tracePt t="36816" x="4641850" y="3979863"/>
          <p14:tracePt t="36826" x="4633913" y="3971925"/>
          <p14:tracePt t="37047" x="4633913" y="3979863"/>
          <p14:tracePt t="37055" x="4633913" y="3995738"/>
          <p14:tracePt t="37063" x="4649788" y="4019550"/>
          <p14:tracePt t="37073" x="4649788" y="4043363"/>
          <p14:tracePt t="37078" x="4665663" y="4059238"/>
          <p14:tracePt t="37087" x="4673600" y="4083050"/>
          <p14:tracePt t="37094" x="4697413" y="4098925"/>
          <p14:tracePt t="37103" x="4713288" y="4122738"/>
          <p14:tracePt t="37110" x="4729163" y="4146550"/>
          <p14:tracePt t="37120" x="4752975" y="4170363"/>
          <p14:tracePt t="37126" x="4776788" y="4186238"/>
          <p14:tracePt t="37136" x="4800600" y="4217988"/>
          <p14:tracePt t="37142" x="4832350" y="4233863"/>
          <p14:tracePt t="37150" x="4856163" y="4265613"/>
          <p14:tracePt t="37158" x="4895850" y="4291013"/>
          <p14:tracePt t="37166" x="4935538" y="4306888"/>
          <p14:tracePt t="37174" x="4967288" y="4338638"/>
          <p14:tracePt t="37182" x="5008563" y="4362450"/>
          <p14:tracePt t="37190" x="5048250" y="4386263"/>
          <p14:tracePt t="37198" x="5080000" y="4410075"/>
          <p14:tracePt t="37206" x="5127625" y="4433888"/>
          <p14:tracePt t="37216" x="5167313" y="4441825"/>
          <p14:tracePt t="37226" x="5199063" y="4457700"/>
          <p14:tracePt t="37232" x="5230813" y="4473575"/>
          <p14:tracePt t="37240" x="5254625" y="4481513"/>
          <p14:tracePt t="37246" x="5270500" y="4489450"/>
          <p14:tracePt t="37255" x="5286375" y="4505325"/>
          <p14:tracePt t="37262" x="5310188" y="4505325"/>
          <p14:tracePt t="37272" x="5319713" y="4513263"/>
          <p14:tracePt t="37278" x="5335588" y="4529138"/>
          <p14:tracePt t="37287" x="5351463" y="4529138"/>
          <p14:tracePt t="37294" x="5375275" y="4537075"/>
          <p14:tracePt t="37304" x="5391150" y="4552950"/>
          <p14:tracePt t="37310" x="5407025" y="4552950"/>
          <p14:tracePt t="37326" x="5422900" y="4560888"/>
          <p14:tracePt t="37331" x="5438775" y="4576763"/>
          <p14:tracePt t="37338" x="5454650" y="4576763"/>
          <p14:tracePt t="37343" x="5470525" y="4584700"/>
          <p14:tracePt t="37350" x="5486400" y="4592638"/>
          <p14:tracePt t="37359" x="5502275" y="4592638"/>
          <p14:tracePt t="37366" x="5510213" y="4592638"/>
          <p14:tracePt t="37383" x="5518150" y="4600575"/>
          <p14:tracePt t="37399" x="5526088" y="4608513"/>
          <p14:tracePt t="37414" x="5534025" y="4608513"/>
          <p14:tracePt t="37424" x="5541963" y="4608513"/>
          <p14:tracePt t="37433" x="5549900" y="4608513"/>
          <p14:tracePt t="37442" x="5549900" y="4616450"/>
          <p14:tracePt t="37447" x="5557838" y="4616450"/>
          <p14:tracePt t="37456" x="5565775" y="4616450"/>
          <p14:tracePt t="37462" x="5573713" y="4616450"/>
          <p14:tracePt t="37471" x="5573713" y="4624388"/>
          <p14:tracePt t="37478" x="5581650" y="4624388"/>
          <p14:tracePt t="37486" x="5597525" y="4624388"/>
          <p14:tracePt t="37494" x="5597525" y="4633913"/>
          <p14:tracePt t="37503" x="5605463" y="4633913"/>
          <p14:tracePt t="37510" x="5613400" y="4633913"/>
          <p14:tracePt t="37529" x="5621338" y="4633913"/>
          <p14:tracePt t="37543" x="5637213" y="4641850"/>
          <p14:tracePt t="37559" x="5653088" y="4641850"/>
          <p14:tracePt t="37569" x="5662613" y="4649788"/>
          <p14:tracePt t="37579" x="5670550" y="4649788"/>
          <p14:tracePt t="37583" x="5686425" y="4649788"/>
          <p14:tracePt t="37592" x="5710238" y="4649788"/>
          <p14:tracePt t="37601" x="5734050" y="4657725"/>
          <p14:tracePt t="37609" x="5757863" y="4657725"/>
          <p14:tracePt t="37615" x="5789613" y="4657725"/>
          <p14:tracePt t="37623" x="5813425" y="4665663"/>
          <p14:tracePt t="37630" x="5845175" y="4665663"/>
          <p14:tracePt t="37639" x="5876925" y="4673600"/>
          <p14:tracePt t="37646" x="5900738" y="4673600"/>
          <p14:tracePt t="37656" x="5932488" y="4673600"/>
          <p14:tracePt t="37663" x="5964238" y="4673600"/>
          <p14:tracePt t="37672" x="5988050" y="4681538"/>
          <p14:tracePt t="37679" x="6029325" y="4681538"/>
          <p14:tracePt t="37686" x="6053138" y="4681538"/>
          <p14:tracePt t="37694" x="6076950" y="4689475"/>
          <p14:tracePt t="37704" x="6100763" y="4697413"/>
          <p14:tracePt t="37710" x="6124575" y="4705350"/>
          <p14:tracePt t="37720" x="6148388" y="4705350"/>
          <p14:tracePt t="37727" x="6172200" y="4705350"/>
          <p14:tracePt t="37737" x="6188075" y="4705350"/>
          <p14:tracePt t="37742" x="6211888" y="4713288"/>
          <p14:tracePt t="37749" x="6235700" y="4713288"/>
          <p14:tracePt t="37758" x="6259513" y="4721225"/>
          <p14:tracePt t="37766" x="6283325" y="4721225"/>
          <p14:tracePt t="37774" x="6299200" y="4729163"/>
          <p14:tracePt t="37782" x="6330950" y="4729163"/>
          <p14:tracePt t="37790" x="6356350" y="4729163"/>
          <p14:tracePt t="37798" x="6380163" y="4729163"/>
          <p14:tracePt t="37806" x="6403975" y="4729163"/>
          <p14:tracePt t="37814" x="6427788" y="4737100"/>
          <p14:tracePt t="37823" x="6451600" y="4737100"/>
          <p14:tracePt t="37830" x="6467475" y="4737100"/>
          <p14:tracePt t="37839" x="6483350" y="4745038"/>
          <p14:tracePt t="37846" x="6499225" y="4752975"/>
          <p14:tracePt t="37858" x="6515100" y="4752975"/>
          <p14:tracePt t="37865" x="6530975" y="4752975"/>
          <p14:tracePt t="37873" x="6554788" y="4752975"/>
          <p14:tracePt t="37879" x="6562725" y="4752975"/>
          <p14:tracePt t="37889" x="6578600" y="4752975"/>
          <p14:tracePt t="37894" x="6586538" y="4752975"/>
          <p14:tracePt t="37903" x="6602413" y="4760913"/>
          <p14:tracePt t="37910" x="6626225" y="4768850"/>
          <p14:tracePt t="37919" x="6642100" y="4768850"/>
          <p14:tracePt t="37926" x="6665913" y="4776788"/>
          <p14:tracePt t="37937" x="6681788" y="4776788"/>
          <p14:tracePt t="37942" x="6699250" y="4776788"/>
          <p14:tracePt t="37950" x="6723063" y="4784725"/>
          <p14:tracePt t="37958" x="6738938" y="4784725"/>
          <p14:tracePt t="37966" x="6762750" y="4792663"/>
          <p14:tracePt t="37974" x="6786563" y="4792663"/>
          <p14:tracePt t="37982" x="6802438" y="4800600"/>
          <p14:tracePt t="37990" x="6810375" y="4800600"/>
          <p14:tracePt t="37998" x="6818313" y="4800600"/>
          <p14:tracePt t="38006" x="6826250" y="4800600"/>
          <p14:tracePt t="38588" x="6842125" y="4808538"/>
          <p14:tracePt t="38591" x="6850063" y="4824413"/>
          <p14:tracePt t="38598" x="6865938" y="4832350"/>
          <p14:tracePt t="38606" x="6881813" y="4856163"/>
          <p14:tracePt t="38614" x="6905625" y="4864100"/>
          <p14:tracePt t="38623" x="6937375" y="4887913"/>
          <p14:tracePt t="38630" x="6961188" y="4903788"/>
          <p14:tracePt t="38640" x="6992938" y="4935538"/>
          <p14:tracePt t="38649" x="7008813" y="4951413"/>
          <p14:tracePt t="38659" x="7042150" y="4976813"/>
          <p14:tracePt t="38665" x="7065963" y="5008563"/>
          <p14:tracePt t="38672" x="7081838" y="5024438"/>
          <p14:tracePt t="38679" x="7105650" y="5040313"/>
          <p14:tracePt t="38686" x="7121525" y="5056188"/>
          <p14:tracePt t="38694" x="7137400" y="5080000"/>
          <p14:tracePt t="38704" x="7145338" y="5095875"/>
          <p14:tracePt t="38711" x="7153275" y="5111750"/>
          <p14:tracePt t="38719" x="7161213" y="5127625"/>
          <p14:tracePt t="38726" x="7169150" y="5143500"/>
          <p14:tracePt t="38736" x="7177088" y="5167313"/>
          <p14:tracePt t="38742" x="7185025" y="5175250"/>
          <p14:tracePt t="38751" x="7192963" y="5191125"/>
          <p14:tracePt t="38758" x="7200900" y="5199063"/>
          <p14:tracePt t="38766" x="7208838" y="5207000"/>
          <p14:tracePt t="39144" x="7208838" y="5230813"/>
          <p14:tracePt t="39149" x="7208838" y="5246688"/>
          <p14:tracePt t="39158" x="7208838" y="5262563"/>
          <p14:tracePt t="39167" x="7208838" y="5286375"/>
          <p14:tracePt t="39174" x="7208838" y="5294313"/>
          <p14:tracePt t="39182" x="7208838" y="5310188"/>
          <p14:tracePt t="39190" x="7208838" y="5319713"/>
          <p14:tracePt t="39198" x="7208838" y="5335588"/>
          <p14:tracePt t="39206" x="7208838" y="5343525"/>
          <p14:tracePt t="39217" x="7208838" y="5351463"/>
          <p14:tracePt t="39227" x="7208838" y="5359400"/>
          <p14:tracePt t="39256" x="7208838" y="5375275"/>
          <p14:tracePt t="39295" x="7208838" y="5383213"/>
          <p14:tracePt t="39311" x="7208838" y="5399088"/>
          <p14:tracePt t="39327" x="7208838" y="5407025"/>
          <p14:tracePt t="40377" x="7208838" y="5414963"/>
          <p14:tracePt t="40391" x="7224713" y="5430838"/>
          <p14:tracePt t="40398" x="7224713" y="5438775"/>
          <p14:tracePt t="40409" x="7232650" y="5446713"/>
          <p14:tracePt t="40427" x="7240588" y="5454650"/>
          <p14:tracePt t="40440" x="7248525" y="5462588"/>
          <p14:tracePt t="41406" x="7248525" y="5454650"/>
          <p14:tracePt t="41431" x="7248525" y="5446713"/>
          <p14:tracePt t="41446" x="7248525" y="5430838"/>
          <p14:tracePt t="41472" x="7248525" y="5422900"/>
          <p14:tracePt t="41487" x="7240588" y="5422900"/>
          <p14:tracePt t="41503" x="7232650" y="5407025"/>
          <p14:tracePt t="41686" x="7232650" y="5414963"/>
          <p14:tracePt t="41726" x="7232650" y="5422900"/>
          <p14:tracePt t="41817" x="7232650" y="5430838"/>
          <p14:tracePt t="41839" x="7232650" y="5438775"/>
          <p14:tracePt t="41846" x="7248525" y="5446713"/>
          <p14:tracePt t="41862" x="7256463" y="5446713"/>
          <p14:tracePt t="41871" x="7272338" y="5446713"/>
          <p14:tracePt t="41878" x="7288213" y="5454650"/>
          <p14:tracePt t="41888" x="7288213" y="5462588"/>
          <p14:tracePt t="41897" x="7304088" y="5462588"/>
          <p14:tracePt t="41908" x="7319963" y="5462588"/>
          <p14:tracePt t="41911" x="7327900" y="5462588"/>
          <p14:tracePt t="41921" x="7335838" y="5462588"/>
          <p14:tracePt t="41937" x="7343775" y="5462588"/>
          <p14:tracePt t="41975" x="7351713" y="5462588"/>
          <p14:tracePt t="41991" x="7359650" y="5462588"/>
          <p14:tracePt t="41998" x="7367588" y="5462588"/>
          <p14:tracePt t="42006" x="7385050" y="5462588"/>
          <p14:tracePt t="42014" x="7400925" y="5462588"/>
          <p14:tracePt t="42022" x="7408863" y="5462588"/>
          <p14:tracePt t="42030" x="7424738" y="5462588"/>
          <p14:tracePt t="42039" x="7440613" y="5462588"/>
          <p14:tracePt t="42047" x="7464425" y="5462588"/>
          <p14:tracePt t="42056" x="7480300" y="5462588"/>
          <p14:tracePt t="42062" x="7488238" y="5462588"/>
          <p14:tracePt t="42073" x="7504113" y="5462588"/>
          <p14:tracePt t="42078" x="7512050" y="5462588"/>
          <p14:tracePt t="42087" x="7527925" y="5462588"/>
          <p14:tracePt t="42108" x="7535863" y="5462588"/>
          <p14:tracePt t="42125" x="7543800" y="5462588"/>
          <p14:tracePt t="42128" x="7551738" y="5462588"/>
          <p14:tracePt t="42143" x="7567613" y="5462588"/>
          <p14:tracePt t="42151" x="7583488" y="5470525"/>
          <p14:tracePt t="42158" x="7607300" y="5470525"/>
          <p14:tracePt t="42166" x="7631113" y="5470525"/>
          <p14:tracePt t="42174" x="7654925" y="5470525"/>
          <p14:tracePt t="42182" x="7670800" y="5470525"/>
          <p14:tracePt t="42193" x="7702550" y="5478463"/>
          <p14:tracePt t="42200" x="7720013" y="5478463"/>
          <p14:tracePt t="42210" x="7735888" y="5478463"/>
          <p14:tracePt t="42215" x="7751763" y="5486400"/>
          <p14:tracePt t="42223" x="7767638" y="5486400"/>
          <p14:tracePt t="42230" x="7775575" y="5486400"/>
          <p14:tracePt t="42239" x="7783513" y="5486400"/>
          <p14:tracePt t="42246" x="7791450" y="5486400"/>
          <p14:tracePt t="42265" x="7799388" y="5486400"/>
          <p14:tracePt t="42273" x="7807325" y="5486400"/>
          <p14:tracePt t="42279" x="7815263" y="5486400"/>
          <p14:tracePt t="42287" x="7823200" y="5486400"/>
          <p14:tracePt t="42294" x="7839075" y="5486400"/>
          <p14:tracePt t="42303" x="7847013" y="5486400"/>
          <p14:tracePt t="42310" x="7854950" y="5486400"/>
          <p14:tracePt t="42319" x="7878763" y="5486400"/>
          <p14:tracePt t="42336" x="7886700" y="5486400"/>
          <p14:tracePt t="42342" x="7894638" y="5494338"/>
          <p14:tracePt t="42351" x="7902575" y="5494338"/>
          <p14:tracePt t="42545" x="7902575" y="5486400"/>
          <p14:tracePt t="42560" x="7902575" y="5478463"/>
          <p14:tracePt t="42575" x="7902575" y="5470525"/>
          <p14:tracePt t="42591" x="7894638" y="5462588"/>
          <p14:tracePt t="42608" x="7894638" y="5454650"/>
          <p14:tracePt t="42624" x="7894638" y="5446713"/>
          <p14:tracePt t="42640" x="7894638" y="5438775"/>
          <p14:tracePt t="42777" x="7894638" y="5430838"/>
          <p14:tracePt t="42801" x="7894638" y="5422900"/>
          <p14:tracePt t="43353" x="7886700" y="5414963"/>
          <p14:tracePt t="43361" x="7886700" y="5399088"/>
          <p14:tracePt t="43366" x="7878763" y="5399088"/>
          <p14:tracePt t="43374" x="7878763" y="5391150"/>
          <p14:tracePt t="43382" x="7870825" y="5383213"/>
          <p14:tracePt t="43398" x="7862888" y="5375275"/>
          <p14:tracePt t="43406" x="7854950" y="5367338"/>
          <p14:tracePt t="43415" x="7854950" y="5359400"/>
          <p14:tracePt t="43423" x="7847013" y="5359400"/>
          <p14:tracePt t="43430" x="7839075" y="5351463"/>
          <p14:tracePt t="43446" x="7823200" y="5343525"/>
          <p14:tracePt t="43462" x="7815263" y="5335588"/>
          <p14:tracePt t="43478" x="7807325" y="5335588"/>
          <p14:tracePt t="43495" x="7799388" y="5327650"/>
          <p14:tracePt t="43513" x="7791450" y="5319713"/>
          <p14:tracePt t="43528" x="7783513" y="5310188"/>
          <p14:tracePt t="43540" x="7775575" y="5310188"/>
          <p14:tracePt t="43544" x="7767638" y="5302250"/>
          <p14:tracePt t="43551" x="7759700" y="5294313"/>
          <p14:tracePt t="43559" x="7751763" y="5294313"/>
          <p14:tracePt t="43566" x="7735888" y="5294313"/>
          <p14:tracePt t="43575" x="7710488" y="5286375"/>
          <p14:tracePt t="43582" x="7702550" y="5278438"/>
          <p14:tracePt t="43590" x="7686675" y="5278438"/>
          <p14:tracePt t="43598" x="7670800" y="5270500"/>
          <p14:tracePt t="43606" x="7654925" y="5270500"/>
          <p14:tracePt t="43614" x="7639050" y="5270500"/>
          <p14:tracePt t="43624" x="7623175" y="5270500"/>
          <p14:tracePt t="43630" x="7607300" y="5262563"/>
          <p14:tracePt t="43640" x="7591425" y="5262563"/>
          <p14:tracePt t="43646" x="7567613" y="5262563"/>
          <p14:tracePt t="43656" x="7543800" y="5254625"/>
          <p14:tracePt t="43662" x="7527925" y="5254625"/>
          <p14:tracePt t="43672" x="7496175" y="5246688"/>
          <p14:tracePt t="43678" x="7480300" y="5246688"/>
          <p14:tracePt t="43686" x="7456488" y="5246688"/>
          <p14:tracePt t="43694" x="7440613" y="5246688"/>
          <p14:tracePt t="43703" x="7424738" y="5246688"/>
          <p14:tracePt t="43710" x="7408863" y="5246688"/>
          <p14:tracePt t="43719" x="7392988" y="5246688"/>
          <p14:tracePt t="43726" x="7377113" y="5238750"/>
          <p14:tracePt t="43742" x="7359650" y="5238750"/>
          <p14:tracePt t="43838" x="7351713" y="5238750"/>
          <p14:tracePt t="43966" x="7351713" y="5246688"/>
          <p14:tracePt t="43982" x="7359650" y="5246688"/>
          <p14:tracePt t="43990" x="7367588" y="5246688"/>
          <p14:tracePt t="43998" x="7377113" y="5246688"/>
          <p14:tracePt t="44015" x="7392988" y="5254625"/>
          <p14:tracePt t="44022" x="7400925" y="5254625"/>
          <p14:tracePt t="44030" x="7408863" y="5254625"/>
          <p14:tracePt t="44039" x="7416800" y="5262563"/>
          <p14:tracePt t="44046" x="7440613" y="5262563"/>
          <p14:tracePt t="44056" x="7448550" y="5262563"/>
          <p14:tracePt t="44062" x="7464425" y="5262563"/>
          <p14:tracePt t="44072" x="7472363" y="5262563"/>
          <p14:tracePt t="44089" x="7504113" y="5262563"/>
          <p14:tracePt t="44103" x="7512050" y="5262563"/>
          <p14:tracePt t="44110" x="7519988" y="5262563"/>
          <p14:tracePt t="44119" x="7527925" y="5262563"/>
          <p14:tracePt t="44136" x="7543800" y="5262563"/>
          <p14:tracePt t="44238" x="7551738" y="5262563"/>
          <p14:tracePt t="44246" x="7559675" y="5262563"/>
          <p14:tracePt t="44262" x="7575550" y="5262563"/>
          <p14:tracePt t="44272" x="7583488" y="5262563"/>
          <p14:tracePt t="44278" x="7591425" y="5262563"/>
          <p14:tracePt t="44287" x="7607300" y="5262563"/>
          <p14:tracePt t="44303" x="7615238" y="5262563"/>
          <p14:tracePt t="47993" x="7631113" y="5254625"/>
          <p14:tracePt t="48000" x="7639050" y="5254625"/>
          <p14:tracePt t="48006" x="7662863" y="5254625"/>
          <p14:tracePt t="48014" x="7678738" y="5246688"/>
          <p14:tracePt t="48023" x="7694613" y="5246688"/>
          <p14:tracePt t="48030" x="7720013" y="5238750"/>
          <p14:tracePt t="48040" x="7735888" y="5238750"/>
          <p14:tracePt t="48046" x="7751763" y="5230813"/>
          <p14:tracePt t="48056" x="7775575" y="5230813"/>
          <p14:tracePt t="48062" x="7791450" y="5230813"/>
          <p14:tracePt t="48072" x="7799388" y="5230813"/>
          <p14:tracePt t="48089" x="7823200" y="5230813"/>
          <p14:tracePt t="48096" x="7847013" y="5230813"/>
          <p14:tracePt t="48111" x="7862888" y="5222875"/>
          <p14:tracePt t="48115" x="7878763" y="5222875"/>
          <p14:tracePt t="48122" x="7902575" y="5214938"/>
          <p14:tracePt t="48127" x="7918450" y="5214938"/>
          <p14:tracePt t="48138" x="7934325" y="5199063"/>
          <p14:tracePt t="48143" x="7958138" y="5191125"/>
          <p14:tracePt t="48151" x="7981950" y="5191125"/>
          <p14:tracePt t="48158" x="8005763" y="5183188"/>
          <p14:tracePt t="48166" x="8029575" y="5175250"/>
          <p14:tracePt t="48174" x="8045450" y="5167313"/>
          <p14:tracePt t="48182" x="8070850" y="5159375"/>
          <p14:tracePt t="48190" x="8086725" y="5143500"/>
          <p14:tracePt t="48198" x="8110538" y="5135563"/>
          <p14:tracePt t="48206" x="8134350" y="5127625"/>
          <p14:tracePt t="48221" x="8158163" y="5111750"/>
          <p14:tracePt t="48230" x="8197850" y="5072063"/>
          <p14:tracePt t="48239" x="8205788" y="5056188"/>
          <p14:tracePt t="48247" x="8221663" y="5040313"/>
          <p14:tracePt t="48256" x="8237538" y="5032375"/>
          <p14:tracePt t="48264" x="8253413" y="5016500"/>
          <p14:tracePt t="48275" x="8269288" y="5000625"/>
          <p14:tracePt t="48281" x="8301038" y="4984750"/>
          <p14:tracePt t="48288" x="8316913" y="4967288"/>
          <p14:tracePt t="48294" x="8348663" y="4951413"/>
          <p14:tracePt t="48303" x="8380413" y="4935538"/>
          <p14:tracePt t="48311" x="8421688" y="4911725"/>
          <p14:tracePt t="48325" x="8445500" y="4887913"/>
          <p14:tracePt t="48331" x="8493125" y="4864100"/>
          <p14:tracePt t="48336" x="8516938" y="4848225"/>
          <p14:tracePt t="48342" x="8556625" y="4824413"/>
          <p14:tracePt t="48351" x="8596313" y="4800600"/>
          <p14:tracePt t="48358" x="8628063" y="4776788"/>
          <p14:tracePt t="48367" x="8667750" y="4745038"/>
          <p14:tracePt t="48374" x="8699500" y="4729163"/>
          <p14:tracePt t="48382" x="8731250" y="4705350"/>
          <p14:tracePt t="48390" x="8764588" y="4681538"/>
          <p14:tracePt t="48399" x="8788400" y="4665663"/>
          <p14:tracePt t="48407" x="8828088" y="4641850"/>
          <p14:tracePt t="48417" x="8851900" y="4624388"/>
          <p14:tracePt t="48426" x="8883650" y="4608513"/>
          <p14:tracePt t="48434" x="8907463" y="4592638"/>
          <p14:tracePt t="48441" x="8923338" y="4584700"/>
          <p14:tracePt t="48447" x="8947150" y="4568825"/>
          <p14:tracePt t="48456" x="8963025" y="4560888"/>
          <p14:tracePt t="48462" x="8970963" y="4545013"/>
          <p14:tracePt t="48472" x="8986838" y="4537075"/>
          <p14:tracePt t="48478" x="8986838" y="4529138"/>
          <p14:tracePt t="48488" x="9002713" y="4521200"/>
          <p14:tracePt t="48503" x="9010650" y="4505325"/>
          <p14:tracePt t="48510" x="9018588" y="4497388"/>
          <p14:tracePt t="48520" x="9018588" y="4489450"/>
          <p14:tracePt t="48528" x="9026525" y="4481513"/>
          <p14:tracePt t="48543" x="9042400" y="4473575"/>
          <p14:tracePt t="48551" x="9050338" y="4465638"/>
          <p14:tracePt t="48558" x="9058275" y="4465638"/>
          <p14:tracePt t="48574" x="9066213" y="4457700"/>
          <p14:tracePt t="48591" x="9066213" y="4449763"/>
          <p14:tracePt t="48727" x="9066213" y="4457700"/>
          <p14:tracePt t="48734" x="9050338" y="4465638"/>
          <p14:tracePt t="48742" x="9034463" y="4481513"/>
          <p14:tracePt t="48750" x="9018588" y="4497388"/>
          <p14:tracePt t="48759" x="8986838" y="4521200"/>
          <p14:tracePt t="48766" x="8970963" y="4545013"/>
          <p14:tracePt t="48774" x="8939213" y="4560888"/>
          <p14:tracePt t="48782" x="8923338" y="4584700"/>
          <p14:tracePt t="48790" x="8899525" y="4608513"/>
          <p14:tracePt t="48798" x="8867775" y="4633913"/>
          <p14:tracePt t="48806" x="8828088" y="4657725"/>
          <p14:tracePt t="48816" x="8804275" y="4681538"/>
          <p14:tracePt t="48825" x="8772525" y="4713288"/>
          <p14:tracePt t="48834" x="8731250" y="4745038"/>
          <p14:tracePt t="48841" x="8707438" y="4760913"/>
          <p14:tracePt t="48846" x="8667750" y="4792663"/>
          <p14:tracePt t="48858" x="8628063" y="4824413"/>
          <p14:tracePt t="48863" x="8596313" y="4848225"/>
          <p14:tracePt t="48873" x="8556625" y="4879975"/>
          <p14:tracePt t="48878" x="8509000" y="4903788"/>
          <p14:tracePt t="48888" x="8461375" y="4927600"/>
          <p14:tracePt t="48895" x="8413750" y="4951413"/>
          <p14:tracePt t="48903" x="8364538" y="4976813"/>
          <p14:tracePt t="48911" x="8308975" y="4992688"/>
          <p14:tracePt t="48919" x="8253413" y="5008563"/>
          <p14:tracePt t="48926" x="8197850" y="5032375"/>
          <p14:tracePt t="48936" x="8142288" y="5040313"/>
          <p14:tracePt t="48943" x="8086725" y="5056188"/>
          <p14:tracePt t="48951" x="8021638" y="5064125"/>
          <p14:tracePt t="48958" x="7966075" y="5072063"/>
          <p14:tracePt t="48966" x="7894638" y="5072063"/>
          <p14:tracePt t="48974" x="7839075" y="5080000"/>
          <p14:tracePt t="48983" x="7783513" y="5080000"/>
          <p14:tracePt t="48990" x="7720013" y="5087938"/>
          <p14:tracePt t="48998" x="7654925" y="5087938"/>
          <p14:tracePt t="49006" x="7599363" y="5087938"/>
          <p14:tracePt t="49016" x="7535863" y="5080000"/>
          <p14:tracePt t="49026" x="7472363" y="5080000"/>
          <p14:tracePt t="49034" x="7408863" y="5072063"/>
          <p14:tracePt t="49040" x="7335838" y="5048250"/>
          <p14:tracePt t="49047" x="7256463" y="5032375"/>
          <p14:tracePt t="49056" x="7177088" y="5024438"/>
          <p14:tracePt t="49063" x="7089775" y="5008563"/>
          <p14:tracePt t="49072" x="7000875" y="4992688"/>
          <p14:tracePt t="49087" x="6810375" y="4943475"/>
          <p14:tracePt t="49094" x="6715125" y="4919663"/>
          <p14:tracePt t="49103" x="6602413" y="4895850"/>
          <p14:tracePt t="49110" x="6499225" y="4864100"/>
          <p14:tracePt t="49119" x="6388100" y="4840288"/>
          <p14:tracePt t="49127" x="6267450" y="4800600"/>
          <p14:tracePt t="49136" x="6116638" y="4768850"/>
          <p14:tracePt t="49142" x="6013450" y="4745038"/>
          <p14:tracePt t="49150" x="5908675" y="4705350"/>
          <p14:tracePt t="49158" x="5821363" y="4681538"/>
          <p14:tracePt t="49167" x="5734050" y="4657725"/>
          <p14:tracePt t="49174" x="5653088" y="4624388"/>
          <p14:tracePt t="49182" x="5573713" y="4592638"/>
          <p14:tracePt t="49190" x="5494338" y="4560888"/>
          <p14:tracePt t="49198" x="5407025" y="4521200"/>
          <p14:tracePt t="49206" x="5343525" y="4489450"/>
          <p14:tracePt t="49214" x="5270500" y="4449763"/>
          <p14:tracePt t="49223" x="5191125" y="4410075"/>
          <p14:tracePt t="49230" x="5135563" y="4370388"/>
          <p14:tracePt t="49240" x="5064125" y="4330700"/>
          <p14:tracePt t="49249" x="5000625" y="4281488"/>
          <p14:tracePt t="49259" x="4919663" y="4233863"/>
          <p14:tracePt t="49265" x="4848225" y="4186238"/>
          <p14:tracePt t="49272" x="4760913" y="4138613"/>
          <p14:tracePt t="49278" x="4689475" y="4090988"/>
          <p14:tracePt t="49287" x="4633913" y="4043363"/>
          <p14:tracePt t="49294" x="4552950" y="3987800"/>
          <p14:tracePt t="49303" x="4465638" y="3938588"/>
          <p14:tracePt t="49310" x="4386263" y="3875088"/>
          <p14:tracePt t="49321" x="4298950" y="3811588"/>
          <p14:tracePt t="49326" x="4217988" y="3756025"/>
          <p14:tracePt t="49339" x="4138613" y="3708400"/>
          <p14:tracePt t="49342" x="4067175" y="3660775"/>
          <p14:tracePt t="49350" x="4019550" y="3605213"/>
          <p14:tracePt t="49358" x="3948113" y="3571875"/>
          <p14:tracePt t="49366" x="3898900" y="3524250"/>
          <p14:tracePt t="49376" x="3851275" y="3476625"/>
          <p14:tracePt t="49383" x="3795713" y="3436938"/>
          <p14:tracePt t="49390" x="3732213" y="3397250"/>
          <p14:tracePt t="49399" x="3684588" y="3357563"/>
          <p14:tracePt t="49406" x="3629025" y="3325813"/>
          <p14:tracePt t="49416" x="3579813" y="3294063"/>
          <p14:tracePt t="49425" x="3524250" y="3262313"/>
          <p14:tracePt t="49431" x="3460750" y="3221038"/>
          <p14:tracePt t="49439" x="3405188" y="3181350"/>
          <p14:tracePt t="49448" x="3349625" y="3149600"/>
          <p14:tracePt t="49456" x="3278188" y="3117850"/>
          <p14:tracePt t="49462" x="3221038" y="3086100"/>
          <p14:tracePt t="49472" x="3173413" y="3054350"/>
          <p14:tracePt t="49478" x="3125788" y="3022600"/>
          <p14:tracePt t="49488" x="3078163" y="2998788"/>
          <p14:tracePt t="49494" x="3030538" y="2967038"/>
          <p14:tracePt t="49502" x="2982913" y="2935288"/>
          <p14:tracePt t="49510" x="2927350" y="2886075"/>
          <p14:tracePt t="49519" x="2854325" y="2854325"/>
          <p14:tracePt t="49527" x="2774950" y="2814638"/>
          <p14:tracePt t="49537" x="2711450" y="2774950"/>
          <p14:tracePt t="49542" x="2655888" y="2743200"/>
          <p14:tracePt t="49550" x="2600325" y="2703513"/>
          <p14:tracePt t="49558" x="2551113" y="2671763"/>
          <p14:tracePt t="49567" x="2495550" y="2640013"/>
          <p14:tracePt t="49575" x="2447925" y="2608263"/>
          <p14:tracePt t="49583" x="2408238" y="2576513"/>
          <p14:tracePt t="49590" x="2368550" y="2535238"/>
          <p14:tracePt t="49599" x="2344738" y="2511425"/>
          <p14:tracePt t="49607" x="2312988" y="2479675"/>
          <p14:tracePt t="49614" x="2297113" y="2463800"/>
          <p14:tracePt t="49623" x="2281238" y="2447925"/>
          <p14:tracePt t="49630" x="2265363" y="2432050"/>
          <p14:tracePt t="49640" x="2257425" y="2424113"/>
          <p14:tracePt t="49646" x="2249488" y="2408238"/>
          <p14:tracePt t="49656" x="2241550" y="2400300"/>
          <p14:tracePt t="49662" x="2233613" y="2392363"/>
          <p14:tracePt t="49767" x="2257425" y="2392363"/>
          <p14:tracePt t="49776" x="2289175" y="2400300"/>
          <p14:tracePt t="49782" x="2312988" y="2416175"/>
          <p14:tracePt t="49790" x="2360613" y="2439988"/>
          <p14:tracePt t="49800" x="2416175" y="2463800"/>
          <p14:tracePt t="49810" x="2471738" y="2495550"/>
          <p14:tracePt t="49817" x="2535238" y="2535238"/>
          <p14:tracePt t="49823" x="2600325" y="2576513"/>
          <p14:tracePt t="49831" x="2671763" y="2632075"/>
          <p14:tracePt t="49839" x="2751138" y="2671763"/>
          <p14:tracePt t="49846" x="2830513" y="2727325"/>
          <p14:tracePt t="49856" x="2901950" y="2782888"/>
          <p14:tracePt t="49862" x="2990850" y="2830513"/>
          <p14:tracePt t="49872" x="3078163" y="2894013"/>
          <p14:tracePt t="49878" x="3157538" y="2951163"/>
          <p14:tracePt t="49887" x="3244850" y="3014663"/>
          <p14:tracePt t="49895" x="3349625" y="3070225"/>
          <p14:tracePt t="49902" x="3452813" y="3133725"/>
          <p14:tracePt t="49912" x="3563938" y="3205163"/>
          <p14:tracePt t="49925" x="3668713" y="3270250"/>
          <p14:tracePt t="49929" x="3779838" y="3341688"/>
          <p14:tracePt t="49939" x="3890963" y="3421063"/>
          <p14:tracePt t="49943" x="4003675" y="3500438"/>
          <p14:tracePt t="49952" x="4090988" y="3563938"/>
          <p14:tracePt t="49958" x="4186238" y="3629025"/>
          <p14:tracePt t="49966" x="4265613" y="3692525"/>
          <p14:tracePt t="49975" x="4330700" y="3756025"/>
          <p14:tracePt t="49985" x="4410075" y="3803650"/>
          <p14:tracePt t="49994" x="4489450" y="3867150"/>
          <p14:tracePt t="50000" x="4568825" y="3930650"/>
          <p14:tracePt t="50007" x="4657725" y="3979863"/>
          <p14:tracePt t="50015" x="4760913" y="4051300"/>
          <p14:tracePt t="50023" x="4856163" y="4098925"/>
          <p14:tracePt t="50030" x="4943475" y="4146550"/>
          <p14:tracePt t="50040" x="5032375" y="4194175"/>
          <p14:tracePt t="50049" x="5111750" y="4225925"/>
          <p14:tracePt t="50058" x="5183188" y="4265613"/>
          <p14:tracePt t="50064" x="5270500" y="4306888"/>
          <p14:tracePt t="50073" x="5343525" y="4330700"/>
          <p14:tracePt t="50087" x="5518150" y="4394200"/>
          <p14:tracePt t="50094" x="5589588" y="4418013"/>
          <p14:tracePt t="50103" x="5670550" y="4441825"/>
          <p14:tracePt t="50110" x="5757863" y="4465638"/>
          <p14:tracePt t="50119" x="5837238" y="4505325"/>
          <p14:tracePt t="50126" x="5924550" y="4537075"/>
          <p14:tracePt t="50136" x="5988050" y="4560888"/>
          <p14:tracePt t="50142" x="6061075" y="4584700"/>
          <p14:tracePt t="50153" x="6132513" y="4616450"/>
          <p14:tracePt t="50158" x="6188075" y="4649788"/>
          <p14:tracePt t="50166" x="6259513" y="4681538"/>
          <p14:tracePt t="50174" x="6348413" y="4713288"/>
          <p14:tracePt t="50182" x="6427788" y="4745038"/>
          <p14:tracePt t="50190" x="6499225" y="4776788"/>
          <p14:tracePt t="50199" x="6578600" y="4800600"/>
          <p14:tracePt t="50206" x="6657975" y="4816475"/>
          <p14:tracePt t="50214" x="6746875" y="4848225"/>
          <p14:tracePt t="50222" x="6818313" y="4872038"/>
          <p14:tracePt t="50230" x="6905625" y="4887913"/>
          <p14:tracePt t="50240" x="6992938" y="4911725"/>
          <p14:tracePt t="50249" x="7073900" y="4927600"/>
          <p14:tracePt t="50259" x="7145338" y="4943475"/>
          <p14:tracePt t="50264" x="7224713" y="4976813"/>
          <p14:tracePt t="50272" x="7296150" y="4992688"/>
          <p14:tracePt t="50278" x="7385050" y="5016500"/>
          <p14:tracePt t="50288" x="7464425" y="5032375"/>
          <p14:tracePt t="50294" x="7543800" y="5056188"/>
          <p14:tracePt t="50304" x="7623175" y="5080000"/>
          <p14:tracePt t="50310" x="7702550" y="5095875"/>
          <p14:tracePt t="50319" x="7783513" y="5119688"/>
          <p14:tracePt t="50327" x="7854950" y="5135563"/>
          <p14:tracePt t="50342" x="7910513" y="5151438"/>
          <p14:tracePt t="50351" x="7974013" y="5167313"/>
          <p14:tracePt t="50356" x="8029575" y="5167313"/>
          <p14:tracePt t="50360" x="8086725" y="5175250"/>
          <p14:tracePt t="50368" x="8134350" y="5183188"/>
          <p14:tracePt t="50375" x="8174038" y="5183188"/>
          <p14:tracePt t="50383" x="8205788" y="5191125"/>
          <p14:tracePt t="50390" x="8253413" y="5191125"/>
          <p14:tracePt t="50398" x="8285163" y="5191125"/>
          <p14:tracePt t="50406" x="8316913" y="5191125"/>
          <p14:tracePt t="50414" x="8348663" y="5191125"/>
          <p14:tracePt t="50423" x="8396288" y="5191125"/>
          <p14:tracePt t="50431" x="8453438" y="5199063"/>
          <p14:tracePt t="50439" x="8493125" y="5199063"/>
          <p14:tracePt t="50446" x="8532813" y="5199063"/>
          <p14:tracePt t="50459" x="8580438" y="5207000"/>
          <p14:tracePt t="50466" x="8612188" y="5207000"/>
          <p14:tracePt t="50474" x="8659813" y="5207000"/>
          <p14:tracePt t="50479" x="8699500" y="5207000"/>
          <p14:tracePt t="50488" x="8739188" y="5207000"/>
          <p14:tracePt t="50494" x="8788400" y="5207000"/>
          <p14:tracePt t="50503" x="8828088" y="5207000"/>
          <p14:tracePt t="50511" x="8875713" y="5207000"/>
          <p14:tracePt t="50519" x="8915400" y="5199063"/>
          <p14:tracePt t="50526" x="8939213" y="5199063"/>
          <p14:tracePt t="50537" x="8978900" y="5191125"/>
          <p14:tracePt t="50543" x="8994775" y="5183188"/>
          <p14:tracePt t="50550" x="9002713" y="5183188"/>
          <p14:tracePt t="50559" x="9010650" y="5183188"/>
          <p14:tracePt t="50593" x="9010650" y="5175250"/>
          <p14:tracePt t="50602" x="9018588" y="5175250"/>
          <p14:tracePt t="50610" x="9018588" y="5167313"/>
          <p14:tracePt t="50615" x="9026525" y="5159375"/>
          <p14:tracePt t="50624" x="9034463" y="5151438"/>
          <p14:tracePt t="50630" x="9042400" y="5151438"/>
          <p14:tracePt t="50640" x="9050338" y="5135563"/>
          <p14:tracePt t="50646" x="9058275" y="5127625"/>
          <p14:tracePt t="50656" x="9066213" y="5119688"/>
          <p14:tracePt t="50664" x="9082088" y="5119688"/>
          <p14:tracePt t="50675" x="9082088" y="5111750"/>
          <p14:tracePt t="50680" x="9091613" y="5103813"/>
          <p14:tracePt t="50695" x="9099550" y="5095875"/>
          <p14:tracePt t="50705" x="9107488" y="5095875"/>
          <p14:tracePt t="50722" x="9115425" y="5095875"/>
          <p14:tracePt t="50751" x="9123363" y="5080000"/>
          <p14:tracePt t="50759" x="9131300" y="5080000"/>
          <p14:tracePt t="50767" x="9147175" y="5080000"/>
          <p14:tracePt t="50774" x="9170988" y="5072063"/>
          <p14:tracePt t="50788" x="9194800" y="5064125"/>
          <p14:tracePt t="50797" x="9218613" y="5056188"/>
          <p14:tracePt t="50801" x="9242425" y="5056188"/>
          <p14:tracePt t="50810" x="9274175" y="5040313"/>
          <p14:tracePt t="50817" x="9305925" y="5024438"/>
          <p14:tracePt t="50823" x="9321800" y="5016500"/>
          <p14:tracePt t="50831" x="9337675" y="5008563"/>
          <p14:tracePt t="50839" x="9353550" y="5000625"/>
          <p14:tracePt t="50846" x="9369425" y="4992688"/>
          <p14:tracePt t="50862" x="9377363" y="4984750"/>
          <p14:tracePt t="53241" x="9369425" y="4984750"/>
          <p14:tracePt t="54672" x="9361488" y="4976813"/>
          <p14:tracePt t="54695" x="9353550" y="4976813"/>
          <p14:tracePt t="56750" x="9353550" y="4959350"/>
          <p14:tracePt t="56758" x="9353550" y="4935538"/>
          <p14:tracePt t="56767" x="9353550" y="4887913"/>
          <p14:tracePt t="56775" x="9329738" y="4832350"/>
          <p14:tracePt t="56785" x="9282113" y="4760913"/>
          <p14:tracePt t="56795" x="9226550" y="4697413"/>
          <p14:tracePt t="56801" x="9155113" y="4616450"/>
          <p14:tracePt t="56808" x="9074150" y="4545013"/>
          <p14:tracePt t="56816" x="8978900" y="4457700"/>
          <p14:tracePt t="56823" x="8891588" y="4386263"/>
          <p14:tracePt t="56831" x="8772525" y="4291013"/>
          <p14:tracePt t="56839" x="8643938" y="4202113"/>
          <p14:tracePt t="56846" x="8509000" y="4114800"/>
          <p14:tracePt t="56857" x="8380413" y="4035425"/>
          <p14:tracePt t="56862" x="8253413" y="3956050"/>
          <p14:tracePt t="56872" x="8166100" y="3898900"/>
          <p14:tracePt t="56878" x="8078788" y="3859213"/>
          <p14:tracePt t="56888" x="7997825" y="3819525"/>
          <p14:tracePt t="56894" x="7950200" y="3795713"/>
          <p14:tracePt t="56975" x="7942263" y="3795713"/>
          <p14:tracePt t="57106" x="7958138" y="3819525"/>
          <p14:tracePt t="57114" x="7974013" y="3827463"/>
          <p14:tracePt t="57128" x="7981950" y="3835400"/>
          <p14:tracePt t="57151" x="7981950" y="3843338"/>
          <p14:tracePt t="57175" x="7981950" y="3851275"/>
          <p14:tracePt t="57383" x="7966075" y="3851275"/>
          <p14:tracePt t="57399" x="7950200" y="3851275"/>
          <p14:tracePt t="57407" x="7926388" y="3843338"/>
          <p14:tracePt t="57415" x="7902575" y="3827463"/>
          <p14:tracePt t="57423" x="7854950" y="3803650"/>
          <p14:tracePt t="57431" x="7799388" y="3779838"/>
          <p14:tracePt t="57439" x="7727950" y="3756025"/>
          <p14:tracePt t="57447" x="7646988" y="3724275"/>
          <p14:tracePt t="57456" x="7551738" y="3676650"/>
          <p14:tracePt t="57463" x="7440613" y="3629025"/>
          <p14:tracePt t="57472" x="7280275" y="3571875"/>
          <p14:tracePt t="57478" x="7129463" y="3516313"/>
          <p14:tracePt t="57488" x="6921500" y="3444875"/>
          <p14:tracePt t="57494" x="6707188" y="3381375"/>
          <p14:tracePt t="57502" x="6467475" y="3294063"/>
          <p14:tracePt t="57510" x="6227763" y="3213100"/>
          <p14:tracePt t="57520" x="5940425" y="3117850"/>
          <p14:tracePt t="57527" x="5653088" y="3030538"/>
          <p14:tracePt t="57537" x="5351463" y="2919413"/>
          <p14:tracePt t="57542" x="5024438" y="2814638"/>
          <p14:tracePt t="57553" x="4697413" y="2703513"/>
          <p14:tracePt t="57558" x="4346575" y="2566988"/>
          <p14:tracePt t="57566" x="4011613" y="2432050"/>
          <p14:tracePt t="57575" x="3684588" y="2297113"/>
          <p14:tracePt t="57582" x="3349625" y="2160588"/>
          <p14:tracePt t="57590" x="3038475" y="2041525"/>
          <p14:tracePt t="57601" x="2751138" y="1914525"/>
          <p14:tracePt t="57610" x="2463800" y="1801813"/>
          <p14:tracePt t="57616" x="2176463" y="1682750"/>
          <p14:tracePt t="57624" x="1914525" y="1603375"/>
          <p14:tracePt t="57631" x="1666875" y="1506538"/>
          <p14:tracePt t="57640" x="1427163" y="1427163"/>
          <p14:tracePt t="57647" x="1228725" y="1347788"/>
          <p14:tracePt t="57656" x="1044575" y="1276350"/>
          <p14:tracePt t="57663" x="885825" y="1220788"/>
          <p14:tracePt t="57672" x="765175" y="1155700"/>
          <p14:tracePt t="57679" x="638175" y="1100138"/>
          <p14:tracePt t="57687" x="527050" y="1052513"/>
          <p14:tracePt t="57695" x="438150" y="1004888"/>
          <p14:tracePt t="57704" x="334963" y="957263"/>
          <p14:tracePt t="57711" x="255588" y="925513"/>
          <p14:tracePt t="57721" x="192088" y="893763"/>
          <p14:tracePt t="57727" x="119063" y="862013"/>
          <p14:tracePt t="57738" x="55563" y="820738"/>
          <p14:tracePt t="57743" x="7938" y="78898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95300" y="327161"/>
            <a:ext cx="9258300" cy="792163"/>
          </a:xfrm>
        </p:spPr>
        <p:txBody>
          <a:bodyPr anchor="t"/>
          <a:lstStyle/>
          <a:p>
            <a:pPr eaLnBrk="1" hangingPunct="1"/>
            <a:r>
              <a:rPr lang="en-US" altLang="en-US" dirty="0"/>
              <a:t>Structure</a:t>
            </a:r>
            <a:br>
              <a:rPr lang="en-US" altLang="en-US" dirty="0"/>
            </a:br>
            <a:endParaRPr lang="en-US" altLang="en-US" dirty="0"/>
          </a:p>
        </p:txBody>
      </p:sp>
      <p:sp>
        <p:nvSpPr>
          <p:cNvPr id="6" name="Flowchart: Process 5"/>
          <p:cNvSpPr/>
          <p:nvPr/>
        </p:nvSpPr>
        <p:spPr>
          <a:xfrm>
            <a:off x="495300" y="1524000"/>
            <a:ext cx="2286000" cy="914400"/>
          </a:xfrm>
          <a:prstGeom prst="flowChart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Demographic Data</a:t>
            </a:r>
          </a:p>
        </p:txBody>
      </p:sp>
      <p:sp>
        <p:nvSpPr>
          <p:cNvPr id="7" name="Flowchart: Process 6"/>
          <p:cNvSpPr/>
          <p:nvPr/>
        </p:nvSpPr>
        <p:spPr>
          <a:xfrm>
            <a:off x="495300" y="2667000"/>
            <a:ext cx="2286000" cy="914400"/>
          </a:xfrm>
          <a:prstGeom prst="flowChart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Program Statistics</a:t>
            </a:r>
          </a:p>
        </p:txBody>
      </p:sp>
      <p:sp>
        <p:nvSpPr>
          <p:cNvPr id="8" name="Flowchart: Process 7"/>
          <p:cNvSpPr/>
          <p:nvPr/>
        </p:nvSpPr>
        <p:spPr>
          <a:xfrm>
            <a:off x="495300" y="3810000"/>
            <a:ext cx="2286000" cy="914400"/>
          </a:xfrm>
          <a:prstGeom prst="flowChart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Epidemic Patterns</a:t>
            </a:r>
          </a:p>
        </p:txBody>
      </p:sp>
      <p:sp>
        <p:nvSpPr>
          <p:cNvPr id="9" name="Flowchart: Process 8"/>
          <p:cNvSpPr/>
          <p:nvPr/>
        </p:nvSpPr>
        <p:spPr>
          <a:xfrm>
            <a:off x="495300" y="4953000"/>
            <a:ext cx="2286000" cy="1356320"/>
          </a:xfrm>
          <a:prstGeom prst="flowChart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Surveillance,  Survey and Routine Testing Data</a:t>
            </a:r>
          </a:p>
        </p:txBody>
      </p:sp>
      <p:sp>
        <p:nvSpPr>
          <p:cNvPr id="10" name="Flowchart: Process 9"/>
          <p:cNvSpPr/>
          <p:nvPr/>
        </p:nvSpPr>
        <p:spPr>
          <a:xfrm>
            <a:off x="3848100" y="1600200"/>
            <a:ext cx="2895600" cy="29718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Demographic and </a:t>
            </a:r>
            <a:r>
              <a:rPr lang="en-US" u="sng" dirty="0">
                <a:solidFill>
                  <a:schemeClr val="tx1"/>
                </a:solidFill>
              </a:rPr>
              <a:t>Epidemic Calculations</a:t>
            </a:r>
          </a:p>
          <a:p>
            <a:pPr algn="ctr">
              <a:defRPr/>
            </a:pPr>
            <a:endParaRPr lang="en-US" dirty="0">
              <a:solidFill>
                <a:schemeClr val="tx1"/>
              </a:solidFill>
            </a:endParaRPr>
          </a:p>
          <a:p>
            <a:pPr algn="ctr">
              <a:buFont typeface="Arial" pitchFamily="34" charset="0"/>
              <a:buChar char="•"/>
              <a:defRPr/>
            </a:pPr>
            <a:r>
              <a:rPr lang="en-US" dirty="0">
                <a:solidFill>
                  <a:schemeClr val="tx1"/>
                </a:solidFill>
              </a:rPr>
              <a:t> </a:t>
            </a:r>
            <a:r>
              <a:rPr lang="en-US" sz="1600" dirty="0">
                <a:solidFill>
                  <a:schemeClr val="tx1"/>
                </a:solidFill>
              </a:rPr>
              <a:t>Mother-to-child transmission</a:t>
            </a:r>
            <a:endParaRPr lang="en-US" dirty="0">
              <a:solidFill>
                <a:schemeClr val="tx1"/>
              </a:solidFill>
            </a:endParaRPr>
          </a:p>
          <a:p>
            <a:pPr algn="ctr">
              <a:buFont typeface="Arial" pitchFamily="34" charset="0"/>
              <a:buChar char="•"/>
              <a:defRPr/>
            </a:pPr>
            <a:r>
              <a:rPr lang="en-US" dirty="0">
                <a:solidFill>
                  <a:schemeClr val="tx1"/>
                </a:solidFill>
              </a:rPr>
              <a:t> Child model</a:t>
            </a:r>
          </a:p>
          <a:p>
            <a:pPr algn="ctr">
              <a:buFont typeface="Arial" pitchFamily="34" charset="0"/>
              <a:buChar char="•"/>
              <a:defRPr/>
            </a:pPr>
            <a:r>
              <a:rPr lang="en-US" dirty="0">
                <a:solidFill>
                  <a:schemeClr val="tx1"/>
                </a:solidFill>
              </a:rPr>
              <a:t>Adult model</a:t>
            </a:r>
          </a:p>
        </p:txBody>
      </p:sp>
      <p:sp>
        <p:nvSpPr>
          <p:cNvPr id="11" name="Flowchart: Process 10"/>
          <p:cNvSpPr/>
          <p:nvPr/>
        </p:nvSpPr>
        <p:spPr>
          <a:xfrm>
            <a:off x="4152900" y="4953000"/>
            <a:ext cx="2286000" cy="9144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Prevalence / incidence trend</a:t>
            </a:r>
          </a:p>
        </p:txBody>
      </p:sp>
      <p:cxnSp>
        <p:nvCxnSpPr>
          <p:cNvPr id="13" name="Straight Arrow Connector 12"/>
          <p:cNvCxnSpPr>
            <a:cxnSpLocks/>
          </p:cNvCxnSpPr>
          <p:nvPr/>
        </p:nvCxnSpPr>
        <p:spPr>
          <a:xfrm>
            <a:off x="2781300" y="5517232"/>
            <a:ext cx="1371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3"/>
          </p:cNvCxnSpPr>
          <p:nvPr/>
        </p:nvCxnSpPr>
        <p:spPr>
          <a:xfrm>
            <a:off x="2781300" y="3124200"/>
            <a:ext cx="9906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a:xfrm>
            <a:off x="3314700" y="1981200"/>
            <a:ext cx="0" cy="3536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6" idx="3"/>
          </p:cNvCxnSpPr>
          <p:nvPr/>
        </p:nvCxnSpPr>
        <p:spPr>
          <a:xfrm>
            <a:off x="2781300" y="1981200"/>
            <a:ext cx="533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781300" y="4343400"/>
            <a:ext cx="533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1" idx="0"/>
            <a:endCxn id="10" idx="2"/>
          </p:cNvCxnSpPr>
          <p:nvPr/>
        </p:nvCxnSpPr>
        <p:spPr>
          <a:xfrm rot="5400000" flipH="1" flipV="1">
            <a:off x="5105401" y="4762500"/>
            <a:ext cx="381000" cy="31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Flowchart: Process 26"/>
          <p:cNvSpPr/>
          <p:nvPr/>
        </p:nvSpPr>
        <p:spPr>
          <a:xfrm>
            <a:off x="7353300" y="1676400"/>
            <a:ext cx="2667000" cy="2971800"/>
          </a:xfrm>
          <a:prstGeom prst="flowChartProcess">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u="sng" dirty="0">
                <a:solidFill>
                  <a:schemeClr val="tx1"/>
                </a:solidFill>
              </a:rPr>
              <a:t>Results</a:t>
            </a:r>
          </a:p>
          <a:p>
            <a:pPr algn="ctr">
              <a:defRPr/>
            </a:pPr>
            <a:endParaRPr lang="en-US" sz="2400" dirty="0">
              <a:solidFill>
                <a:schemeClr val="tx1"/>
              </a:solidFill>
            </a:endParaRPr>
          </a:p>
          <a:p>
            <a:pPr algn="ctr">
              <a:buFont typeface="Arial" pitchFamily="34" charset="0"/>
              <a:buChar char="•"/>
              <a:defRPr/>
            </a:pPr>
            <a:r>
              <a:rPr lang="en-US" sz="2400" dirty="0">
                <a:solidFill>
                  <a:schemeClr val="tx1"/>
                </a:solidFill>
              </a:rPr>
              <a:t> </a:t>
            </a:r>
            <a:r>
              <a:rPr lang="en-US" sz="2000" dirty="0">
                <a:solidFill>
                  <a:schemeClr val="tx1"/>
                </a:solidFill>
              </a:rPr>
              <a:t>Number HIV+</a:t>
            </a:r>
          </a:p>
          <a:p>
            <a:pPr algn="ctr">
              <a:buFont typeface="Arial" pitchFamily="34" charset="0"/>
              <a:buChar char="•"/>
              <a:defRPr/>
            </a:pPr>
            <a:r>
              <a:rPr lang="en-US" sz="2000" dirty="0">
                <a:solidFill>
                  <a:schemeClr val="tx1"/>
                </a:solidFill>
              </a:rPr>
              <a:t>New Infections</a:t>
            </a:r>
          </a:p>
          <a:p>
            <a:pPr algn="ctr">
              <a:buFont typeface="Arial" pitchFamily="34" charset="0"/>
              <a:buChar char="•"/>
              <a:defRPr/>
            </a:pPr>
            <a:r>
              <a:rPr lang="en-US" sz="2000" dirty="0">
                <a:solidFill>
                  <a:schemeClr val="tx1"/>
                </a:solidFill>
              </a:rPr>
              <a:t>AIDS deaths</a:t>
            </a:r>
          </a:p>
          <a:p>
            <a:pPr algn="ctr">
              <a:buFont typeface="Arial" pitchFamily="34" charset="0"/>
              <a:buChar char="•"/>
              <a:defRPr/>
            </a:pPr>
            <a:r>
              <a:rPr lang="en-US" sz="2000" dirty="0">
                <a:solidFill>
                  <a:schemeClr val="tx1"/>
                </a:solidFill>
              </a:rPr>
              <a:t>Need for ART</a:t>
            </a:r>
          </a:p>
          <a:p>
            <a:pPr algn="ctr">
              <a:buFont typeface="Arial" pitchFamily="34" charset="0"/>
              <a:buChar char="•"/>
              <a:defRPr/>
            </a:pPr>
            <a:r>
              <a:rPr lang="en-US" sz="2000" dirty="0">
                <a:solidFill>
                  <a:schemeClr val="tx1"/>
                </a:solidFill>
              </a:rPr>
              <a:t>Need for PMTCT</a:t>
            </a:r>
            <a:endParaRPr lang="en-US" sz="2400" dirty="0">
              <a:solidFill>
                <a:schemeClr val="tx1"/>
              </a:solidFill>
            </a:endParaRPr>
          </a:p>
        </p:txBody>
      </p:sp>
      <p:cxnSp>
        <p:nvCxnSpPr>
          <p:cNvPr id="28" name="Straight Arrow Connector 27"/>
          <p:cNvCxnSpPr/>
          <p:nvPr/>
        </p:nvCxnSpPr>
        <p:spPr>
          <a:xfrm>
            <a:off x="6743700" y="3200400"/>
            <a:ext cx="6096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7C007D-B475-4CA7-AA0C-7A60695B6F75}"/>
              </a:ext>
            </a:extLst>
          </p:cNvPr>
          <p:cNvSpPr/>
          <p:nvPr/>
        </p:nvSpPr>
        <p:spPr>
          <a:xfrm>
            <a:off x="318964" y="3717032"/>
            <a:ext cx="2592282" cy="1108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8AB33BD-7D8D-4C6F-A7EB-217CEB18BA27}"/>
              </a:ext>
            </a:extLst>
          </p:cNvPr>
          <p:cNvSpPr/>
          <p:nvPr/>
        </p:nvSpPr>
        <p:spPr>
          <a:xfrm>
            <a:off x="3733112" y="1461334"/>
            <a:ext cx="6378925" cy="31868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C9C84091-8294-4872-B985-765FFE0DEE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713454284"/>
      </p:ext>
    </p:extLst>
  </p:cSld>
  <p:clrMapOvr>
    <a:masterClrMapping/>
  </p:clrMapOvr>
  <mc:AlternateContent xmlns:mc="http://schemas.openxmlformats.org/markup-compatibility/2006" xmlns:p14="http://schemas.microsoft.com/office/powerpoint/2010/main">
    <mc:Choice Requires="p14">
      <p:transition spd="slow" p14:dur="2000" advTm="30371"/>
    </mc:Choice>
    <mc:Fallback xmlns="">
      <p:transition spd="slow" advTm="30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Calculation of New Child Infections</a:t>
            </a:r>
          </a:p>
        </p:txBody>
      </p:sp>
      <p:graphicFrame>
        <p:nvGraphicFramePr>
          <p:cNvPr id="7" name="Chart 6"/>
          <p:cNvGraphicFramePr/>
          <p:nvPr/>
        </p:nvGraphicFramePr>
        <p:xfrm>
          <a:off x="1327076" y="1331640"/>
          <a:ext cx="3240360" cy="27363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nvGraphicFramePr>
        <p:xfrm>
          <a:off x="6007596" y="1331640"/>
          <a:ext cx="2828950" cy="252940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p:nvPr/>
        </p:nvGraphicFramePr>
        <p:xfrm>
          <a:off x="1398020" y="4041068"/>
          <a:ext cx="3240360" cy="273630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p:cNvGraphicFramePr/>
          <p:nvPr/>
        </p:nvGraphicFramePr>
        <p:xfrm>
          <a:off x="6006532" y="4221088"/>
          <a:ext cx="3024336" cy="2360276"/>
        </p:xfrm>
        <a:graphic>
          <a:graphicData uri="http://schemas.openxmlformats.org/drawingml/2006/chart">
            <c:chart xmlns:c="http://schemas.openxmlformats.org/drawingml/2006/chart" xmlns:r="http://schemas.openxmlformats.org/officeDocument/2006/relationships" r:id="rId7"/>
          </a:graphicData>
        </a:graphic>
      </p:graphicFrame>
      <p:sp>
        <p:nvSpPr>
          <p:cNvPr id="11" name="Right Arrow 10"/>
          <p:cNvSpPr/>
          <p:nvPr/>
        </p:nvSpPr>
        <p:spPr>
          <a:xfrm>
            <a:off x="4567436" y="2564904"/>
            <a:ext cx="93610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7303740" y="3861048"/>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a:off x="4675642" y="4941168"/>
            <a:ext cx="1080120" cy="3600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F066E928-CABA-4B7C-8EC3-7ABAB88B77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643968207"/>
      </p:ext>
    </p:extLst>
  </p:cSld>
  <p:clrMapOvr>
    <a:masterClrMapping/>
  </p:clrMapOvr>
  <mc:AlternateContent xmlns:mc="http://schemas.openxmlformats.org/markup-compatibility/2006" xmlns:p14="http://schemas.microsoft.com/office/powerpoint/2010/main">
    <mc:Choice Requires="p14">
      <p:transition spd="slow" p14:dur="2000" advTm="65483"/>
    </mc:Choice>
    <mc:Fallback xmlns="">
      <p:transition spd="slow" advTm="65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02" x="176213" y="15875"/>
          <p14:tracePt t="1410" x="176213" y="31750"/>
          <p14:tracePt t="1419" x="176213" y="47625"/>
          <p14:tracePt t="1426" x="176213" y="71438"/>
          <p14:tracePt t="1434" x="176213" y="79375"/>
          <p14:tracePt t="1442" x="176213" y="95250"/>
          <p14:tracePt t="1450" x="176213" y="111125"/>
          <p14:tracePt t="1458" x="176213" y="127000"/>
          <p14:tracePt t="1466" x="176213" y="142875"/>
          <p14:tracePt t="1474" x="176213" y="166688"/>
          <p14:tracePt t="1482" x="184150" y="184150"/>
          <p14:tracePt t="1490" x="192088" y="200025"/>
          <p14:tracePt t="1498" x="192088" y="215900"/>
          <p14:tracePt t="1507" x="200025" y="231775"/>
          <p14:tracePt t="1514" x="207963" y="255588"/>
          <p14:tracePt t="1523" x="207963" y="263525"/>
          <p14:tracePt t="1529" x="215900" y="271463"/>
          <p14:tracePt t="1540" x="215900" y="287338"/>
          <p14:tracePt t="1546" x="215900" y="295275"/>
          <p14:tracePt t="1556" x="223838" y="303213"/>
          <p14:tracePt t="1562" x="223838" y="319088"/>
          <p14:tracePt t="1574" x="223838" y="327025"/>
          <p14:tracePt t="1578" x="231775" y="334963"/>
          <p14:tracePt t="1590" x="231775" y="342900"/>
          <p14:tracePt t="1594" x="231775" y="350838"/>
          <p14:tracePt t="1602" x="231775" y="358775"/>
          <p14:tracePt t="1618" x="231775" y="366713"/>
          <p14:tracePt t="1642" x="231775" y="382588"/>
          <p14:tracePt t="1658" x="231775" y="390525"/>
          <p14:tracePt t="1674" x="239713" y="406400"/>
          <p14:tracePt t="1681" x="239713" y="414338"/>
          <p14:tracePt t="1698" x="247650" y="422275"/>
          <p14:tracePt t="1707" x="247650" y="438150"/>
          <p14:tracePt t="1714" x="247650" y="446088"/>
          <p14:tracePt t="1723" x="247650" y="454025"/>
          <p14:tracePt t="1730" x="247650" y="469900"/>
          <p14:tracePt t="1739" x="247650" y="477838"/>
          <p14:tracePt t="1746" x="255588" y="485775"/>
          <p14:tracePt t="1756" x="255588" y="493713"/>
          <p14:tracePt t="1762" x="263525" y="501650"/>
          <p14:tracePt t="1773" x="263525" y="509588"/>
          <p14:tracePt t="1790" x="263525" y="519113"/>
          <p14:tracePt t="1802" x="263525" y="527050"/>
          <p14:tracePt t="1818" x="271463" y="534988"/>
          <p14:tracePt t="1826" x="271463" y="550863"/>
          <p14:tracePt t="1850" x="271463" y="558800"/>
          <p14:tracePt t="6164" x="287338" y="574675"/>
          <p14:tracePt t="6169" x="303213" y="590550"/>
          <p14:tracePt t="6178" x="327025" y="622300"/>
          <p14:tracePt t="6186" x="366713" y="669925"/>
          <p14:tracePt t="6194" x="398463" y="717550"/>
          <p14:tracePt t="6202" x="430213" y="773113"/>
          <p14:tracePt t="6210" x="461963" y="820738"/>
          <p14:tracePt t="6218" x="485775" y="862013"/>
          <p14:tracePt t="6226" x="509588" y="893763"/>
          <p14:tracePt t="6234" x="509588" y="917575"/>
          <p14:tracePt t="6242" x="527050" y="949325"/>
          <p14:tracePt t="6250" x="550863" y="973138"/>
          <p14:tracePt t="6258" x="566738" y="1020763"/>
          <p14:tracePt t="6268" x="582613" y="1060450"/>
          <p14:tracePt t="6280" x="606425" y="1116013"/>
          <p14:tracePt t="6283" x="661988" y="1179513"/>
          <p14:tracePt t="6290" x="701675" y="1244600"/>
          <p14:tracePt t="6298" x="749300" y="1308100"/>
          <p14:tracePt t="6307" x="796925" y="1379538"/>
          <p14:tracePt t="6316" x="862013" y="1458913"/>
          <p14:tracePt t="6328" x="901700" y="1530350"/>
          <p14:tracePt t="6333" x="965200" y="1595438"/>
          <p14:tracePt t="6340" x="1012825" y="1674813"/>
          <p14:tracePt t="6345" x="1076325" y="1754188"/>
          <p14:tracePt t="6356" x="1131888" y="1825625"/>
          <p14:tracePt t="6362" x="1187450" y="1873250"/>
          <p14:tracePt t="6373" x="1252538" y="1946275"/>
          <p14:tracePt t="6378" x="1308100" y="2017713"/>
          <p14:tracePt t="6389" x="1371600" y="2073275"/>
          <p14:tracePt t="6393" x="1427163" y="2136775"/>
          <p14:tracePt t="6402" x="1490663" y="2192338"/>
          <p14:tracePt t="6410" x="1563688" y="2257425"/>
          <p14:tracePt t="6418" x="1627188" y="2312988"/>
          <p14:tracePt t="6426" x="1698625" y="2344738"/>
          <p14:tracePt t="6434" x="1754188" y="2368550"/>
          <p14:tracePt t="6442" x="1817688" y="2392363"/>
          <p14:tracePt t="6450" x="1873250" y="2408238"/>
          <p14:tracePt t="6458" x="1922463" y="2424113"/>
          <p14:tracePt t="6732" x="1922463" y="2439988"/>
          <p14:tracePt t="6743" x="1914525" y="2471738"/>
          <p14:tracePt t="6758" x="1914525" y="2495550"/>
          <p14:tracePt t="6765" x="1914525" y="2503488"/>
          <p14:tracePt t="6774" x="1914525" y="2519363"/>
          <p14:tracePt t="6778" x="1922463" y="2535238"/>
          <p14:tracePt t="6790" x="1922463" y="2559050"/>
          <p14:tracePt t="6794" x="1922463" y="2576513"/>
          <p14:tracePt t="6803" x="1930400" y="2592388"/>
          <p14:tracePt t="6809" x="1930400" y="2600325"/>
          <p14:tracePt t="6818" x="1930400" y="2608263"/>
          <p14:tracePt t="6842" x="1930400" y="2616200"/>
          <p14:tracePt t="6850" x="1930400" y="2640013"/>
          <p14:tracePt t="6858" x="1922463" y="2655888"/>
          <p14:tracePt t="6866" x="1922463" y="2687638"/>
          <p14:tracePt t="6874" x="1914525" y="2711450"/>
          <p14:tracePt t="6882" x="1914525" y="2743200"/>
          <p14:tracePt t="6890" x="1906588" y="2782888"/>
          <p14:tracePt t="6908" x="1906588" y="2838450"/>
          <p14:tracePt t="6914" x="1906588" y="2862263"/>
          <p14:tracePt t="6931" x="1906588" y="2901950"/>
          <p14:tracePt t="6938" x="1906588" y="2927350"/>
          <p14:tracePt t="6946" x="1906588" y="2943225"/>
          <p14:tracePt t="6956" x="1914525" y="2967038"/>
          <p14:tracePt t="6962" x="1914525" y="2974975"/>
          <p14:tracePt t="6973" x="1922463" y="2998788"/>
          <p14:tracePt t="6978" x="1922463" y="3022600"/>
          <p14:tracePt t="6990" x="1930400" y="3046413"/>
          <p14:tracePt t="6994" x="1930400" y="3070225"/>
          <p14:tracePt t="7002" x="1930400" y="3101975"/>
          <p14:tracePt t="7010" x="1938338" y="3133725"/>
          <p14:tracePt t="7018" x="1938338" y="3165475"/>
          <p14:tracePt t="7026" x="1946275" y="3189288"/>
          <p14:tracePt t="7034" x="1954213" y="3228975"/>
          <p14:tracePt t="7042" x="1954213" y="3252788"/>
          <p14:tracePt t="7050" x="1962150" y="3278188"/>
          <p14:tracePt t="7058" x="1962150" y="3294063"/>
          <p14:tracePt t="7069" x="1970088" y="3317875"/>
          <p14:tracePt t="7084" x="2001838" y="3373438"/>
          <p14:tracePt t="7098" x="2025650" y="3405188"/>
          <p14:tracePt t="7107" x="2041525" y="3429000"/>
          <p14:tracePt t="7114" x="2057400" y="3452813"/>
          <p14:tracePt t="7123" x="2073275" y="3468688"/>
          <p14:tracePt t="7129" x="2097088" y="3500438"/>
          <p14:tracePt t="7139" x="2120900" y="3516313"/>
          <p14:tracePt t="7146" x="2144713" y="3540125"/>
          <p14:tracePt t="7156" x="2176463" y="3563938"/>
          <p14:tracePt t="7162" x="2200275" y="3595688"/>
          <p14:tracePt t="7173" x="2233613" y="3613150"/>
          <p14:tracePt t="7178" x="2265363" y="3644900"/>
          <p14:tracePt t="7189" x="2289175" y="3660775"/>
          <p14:tracePt t="7194" x="2328863" y="3676650"/>
          <p14:tracePt t="7203" x="2360613" y="3692525"/>
          <p14:tracePt t="7210" x="2400300" y="3716338"/>
          <p14:tracePt t="7218" x="2432050" y="3732213"/>
          <p14:tracePt t="7226" x="2471738" y="3748088"/>
          <p14:tracePt t="7234" x="2519363" y="3763963"/>
          <p14:tracePt t="7242" x="2576513" y="3779838"/>
          <p14:tracePt t="7250" x="2616200" y="3795713"/>
          <p14:tracePt t="7258" x="2671763" y="3803650"/>
          <p14:tracePt t="7266" x="2727325" y="3819525"/>
          <p14:tracePt t="7275" x="2782888" y="3835400"/>
          <p14:tracePt t="7282" x="2838450" y="3851275"/>
          <p14:tracePt t="7290" x="2894013" y="3859213"/>
          <p14:tracePt t="7298" x="2951163" y="3875088"/>
          <p14:tracePt t="7307" x="3006725" y="3890963"/>
          <p14:tracePt t="7316" x="3062288" y="3898900"/>
          <p14:tracePt t="7329" x="3117850" y="3906838"/>
          <p14:tracePt t="7334" x="3173413" y="3906838"/>
          <p14:tracePt t="7342" x="3213100" y="3914775"/>
          <p14:tracePt t="7346" x="3270250" y="3914775"/>
          <p14:tracePt t="7356" x="3325813" y="3914775"/>
          <p14:tracePt t="7362" x="3381375" y="3914775"/>
          <p14:tracePt t="7373" x="3421063" y="3922713"/>
          <p14:tracePt t="7378" x="3476625" y="3922713"/>
          <p14:tracePt t="7390" x="3532188" y="3922713"/>
          <p14:tracePt t="7394" x="3571875" y="3922713"/>
          <p14:tracePt t="7402" x="3621088" y="3922713"/>
          <p14:tracePt t="7410" x="3660775" y="3922713"/>
          <p14:tracePt t="7418" x="3708400" y="3914775"/>
          <p14:tracePt t="7426" x="3748088" y="3914775"/>
          <p14:tracePt t="7434" x="3795713" y="3898900"/>
          <p14:tracePt t="7442" x="3843338" y="3890963"/>
          <p14:tracePt t="7450" x="3875088" y="3867150"/>
          <p14:tracePt t="7458" x="3922713" y="3859213"/>
          <p14:tracePt t="7466" x="3963988" y="3835400"/>
          <p14:tracePt t="7474" x="3995738" y="3819525"/>
          <p14:tracePt t="7482" x="4043363" y="3795713"/>
          <p14:tracePt t="7490" x="4075113" y="3779838"/>
          <p14:tracePt t="7498" x="4106863" y="3756025"/>
          <p14:tracePt t="7513" x="4138613" y="3732213"/>
          <p14:tracePt t="7519" x="4170363" y="3716338"/>
          <p14:tracePt t="7526" x="4194175" y="3692525"/>
          <p14:tracePt t="7530" x="4225925" y="3668713"/>
          <p14:tracePt t="7543" x="4249738" y="3652838"/>
          <p14:tracePt t="7547" x="4257675" y="3629025"/>
          <p14:tracePt t="7559" x="4281488" y="3605213"/>
          <p14:tracePt t="7564" x="4298950" y="3587750"/>
          <p14:tracePt t="7573" x="4306888" y="3571875"/>
          <p14:tracePt t="7578" x="4322763" y="3556000"/>
          <p14:tracePt t="7588" x="4330700" y="3532188"/>
          <p14:tracePt t="7594" x="4338638" y="3508375"/>
          <p14:tracePt t="7602" x="4346575" y="3476625"/>
          <p14:tracePt t="7610" x="4354513" y="3444875"/>
          <p14:tracePt t="7618" x="4362450" y="3421063"/>
          <p14:tracePt t="7626" x="4362450" y="3397250"/>
          <p14:tracePt t="7634" x="4370388" y="3357563"/>
          <p14:tracePt t="7642" x="4370388" y="3333750"/>
          <p14:tracePt t="7650" x="4378325" y="3302000"/>
          <p14:tracePt t="7658" x="4386263" y="3270250"/>
          <p14:tracePt t="7666" x="4402138" y="3221038"/>
          <p14:tracePt t="7674" x="4418013" y="3173413"/>
          <p14:tracePt t="7682" x="4433888" y="3125788"/>
          <p14:tracePt t="7690" x="4441825" y="3094038"/>
          <p14:tracePt t="7698" x="4457700" y="3046413"/>
          <p14:tracePt t="7707" x="4465638" y="3006725"/>
          <p14:tracePt t="7714" x="4481513" y="2951163"/>
          <p14:tracePt t="7724" x="4489450" y="2901950"/>
          <p14:tracePt t="7732" x="4505325" y="2846388"/>
          <p14:tracePt t="7743" x="4521200" y="2790825"/>
          <p14:tracePt t="7746" x="4529138" y="2727325"/>
          <p14:tracePt t="7756" x="4537075" y="2671763"/>
          <p14:tracePt t="7763" x="4545013" y="2624138"/>
          <p14:tracePt t="7773" x="4552950" y="2566988"/>
          <p14:tracePt t="7778" x="4552950" y="2527300"/>
          <p14:tracePt t="7790" x="4560888" y="2479675"/>
          <p14:tracePt t="7794" x="4560888" y="2439988"/>
          <p14:tracePt t="7802" x="4568825" y="2392363"/>
          <p14:tracePt t="7810" x="4568825" y="2360613"/>
          <p14:tracePt t="7821" x="4568825" y="2305050"/>
          <p14:tracePt t="7833" x="4568825" y="2273300"/>
          <p14:tracePt t="7838" x="4568825" y="2233613"/>
          <p14:tracePt t="7849" x="4568825" y="2200275"/>
          <p14:tracePt t="7852" x="4560888" y="2160588"/>
          <p14:tracePt t="7858" x="4560888" y="2120900"/>
          <p14:tracePt t="7866" x="4552950" y="2081213"/>
          <p14:tracePt t="7874" x="4545013" y="2057400"/>
          <p14:tracePt t="7882" x="4529138" y="2033588"/>
          <p14:tracePt t="7891" x="4513263" y="1993900"/>
          <p14:tracePt t="7898" x="4513263" y="1970088"/>
          <p14:tracePt t="7907" x="4497388" y="1954213"/>
          <p14:tracePt t="7914" x="4489450" y="1930400"/>
          <p14:tracePt t="7923" x="4473575" y="1914525"/>
          <p14:tracePt t="7930" x="4465638" y="1890713"/>
          <p14:tracePt t="7940" x="4449763" y="1873250"/>
          <p14:tracePt t="7946" x="4441825" y="1865313"/>
          <p14:tracePt t="7956" x="4425950" y="1849438"/>
          <p14:tracePt t="7962" x="4425950" y="1841500"/>
          <p14:tracePt t="7973" x="4402138" y="1825625"/>
          <p14:tracePt t="7978" x="4394200" y="1817688"/>
          <p14:tracePt t="7990" x="4378325" y="1801813"/>
          <p14:tracePt t="7994" x="4362450" y="1785938"/>
          <p14:tracePt t="8002" x="4346575" y="1770063"/>
          <p14:tracePt t="8010" x="4314825" y="1746250"/>
          <p14:tracePt t="8018" x="4298950" y="1730375"/>
          <p14:tracePt t="8026" x="4265613" y="1714500"/>
          <p14:tracePt t="8034" x="4233863" y="1698625"/>
          <p14:tracePt t="8042" x="4210050" y="1674813"/>
          <p14:tracePt t="8050" x="4170363" y="1658938"/>
          <p14:tracePt t="8058" x="4146550" y="1651000"/>
          <p14:tracePt t="8066" x="4106863" y="1635125"/>
          <p14:tracePt t="8074" x="4083050" y="1619250"/>
          <p14:tracePt t="8082" x="4043363" y="1603375"/>
          <p14:tracePt t="8091" x="4019550" y="1595438"/>
          <p14:tracePt t="8097" x="3987800" y="1579563"/>
          <p14:tracePt t="8108" x="3948113" y="1563688"/>
          <p14:tracePt t="8114" x="3914775" y="1547813"/>
          <p14:tracePt t="8124" x="3875088" y="1530350"/>
          <p14:tracePt t="8130" x="3843338" y="1522413"/>
          <p14:tracePt t="8153" x="3771900" y="1490663"/>
          <p14:tracePt t="8156" x="3732213" y="1466850"/>
          <p14:tracePt t="8162" x="3684588" y="1450975"/>
          <p14:tracePt t="8173" x="3652838" y="1435100"/>
          <p14:tracePt t="8181" x="3605213" y="1411288"/>
          <p14:tracePt t="8189" x="3563938" y="1403350"/>
          <p14:tracePt t="8194" x="3532188" y="1387475"/>
          <p14:tracePt t="8202" x="3492500" y="1371600"/>
          <p14:tracePt t="8209" x="3460750" y="1355725"/>
          <p14:tracePt t="8218" x="3436938" y="1347788"/>
          <p14:tracePt t="8226" x="3397250" y="1347788"/>
          <p14:tracePt t="8234" x="3365500" y="1331913"/>
          <p14:tracePt t="8242" x="3341688" y="1331913"/>
          <p14:tracePt t="8250" x="3309938" y="1323975"/>
          <p14:tracePt t="8260" x="3278188" y="1316038"/>
          <p14:tracePt t="8266" x="3244850" y="1308100"/>
          <p14:tracePt t="8275" x="3221038" y="1308100"/>
          <p14:tracePt t="8282" x="3189288" y="1300163"/>
          <p14:tracePt t="8291" x="3165475" y="1300163"/>
          <p14:tracePt t="8298" x="3125788" y="1300163"/>
          <p14:tracePt t="8307" x="3101975" y="1300163"/>
          <p14:tracePt t="8313" x="3062288" y="1300163"/>
          <p14:tracePt t="8323" x="3014663" y="1300163"/>
          <p14:tracePt t="8332" x="2982913" y="1300163"/>
          <p14:tracePt t="8347" x="2894013" y="1300163"/>
          <p14:tracePt t="8359" x="2854325" y="1300163"/>
          <p14:tracePt t="8362" x="2814638" y="1300163"/>
          <p14:tracePt t="8374" x="2767013" y="1300163"/>
          <p14:tracePt t="8378" x="2727325" y="1300163"/>
          <p14:tracePt t="8386" x="2687638" y="1300163"/>
          <p14:tracePt t="8394" x="2647950" y="1300163"/>
          <p14:tracePt t="8402" x="2600325" y="1308100"/>
          <p14:tracePt t="8410" x="2559050" y="1308100"/>
          <p14:tracePt t="8418" x="2503488" y="1316038"/>
          <p14:tracePt t="8426" x="2455863" y="1323975"/>
          <p14:tracePt t="8434" x="2400300" y="1331913"/>
          <p14:tracePt t="8442" x="2344738" y="1339850"/>
          <p14:tracePt t="8450" x="2305050" y="1347788"/>
          <p14:tracePt t="8458" x="2249488" y="1355725"/>
          <p14:tracePt t="8466" x="2192338" y="1363663"/>
          <p14:tracePt t="8474" x="2144713" y="1379538"/>
          <p14:tracePt t="8485" x="2105025" y="1387475"/>
          <p14:tracePt t="8496" x="2049463" y="1403350"/>
          <p14:tracePt t="8508" x="1946275" y="1435100"/>
          <p14:tracePt t="8514" x="1890713" y="1450975"/>
          <p14:tracePt t="8524" x="1841500" y="1458913"/>
          <p14:tracePt t="8530" x="1793875" y="1482725"/>
          <p14:tracePt t="8540" x="1754188" y="1498600"/>
          <p14:tracePt t="8546" x="1698625" y="1514475"/>
          <p14:tracePt t="8556" x="1658938" y="1530350"/>
          <p14:tracePt t="8562" x="1619250" y="1547813"/>
          <p14:tracePt t="8571" x="1587500" y="1563688"/>
          <p14:tracePt t="8578" x="1547813" y="1587500"/>
          <p14:tracePt t="8588" x="1522413" y="1603375"/>
          <p14:tracePt t="8596" x="1482725" y="1611313"/>
          <p14:tracePt t="8606" x="1458913" y="1627188"/>
          <p14:tracePt t="8615" x="1443038" y="1643063"/>
          <p14:tracePt t="8618" x="1419225" y="1658938"/>
          <p14:tracePt t="8626" x="1387475" y="1682750"/>
          <p14:tracePt t="8634" x="1371600" y="1698625"/>
          <p14:tracePt t="8642" x="1339850" y="1714500"/>
          <p14:tracePt t="8650" x="1323975" y="1730375"/>
          <p14:tracePt t="8658" x="1300163" y="1754188"/>
          <p14:tracePt t="8666" x="1276350" y="1778000"/>
          <p14:tracePt t="8674" x="1260475" y="1793875"/>
          <p14:tracePt t="8682" x="1236663" y="1817688"/>
          <p14:tracePt t="8691" x="1212850" y="1841500"/>
          <p14:tracePt t="8698" x="1187450" y="1873250"/>
          <p14:tracePt t="8713" x="1171575" y="1898650"/>
          <p14:tracePt t="8720" x="1155700" y="1938338"/>
          <p14:tracePt t="8732" x="1131888" y="1978025"/>
          <p14:tracePt t="8739" x="1123950" y="1993900"/>
          <p14:tracePt t="8746" x="1116013" y="2017713"/>
          <p14:tracePt t="8756" x="1108075" y="2033588"/>
          <p14:tracePt t="8762" x="1100138" y="2057400"/>
          <p14:tracePt t="8773" x="1092200" y="2073275"/>
          <p14:tracePt t="8778" x="1084263" y="2097088"/>
          <p14:tracePt t="8786" x="1084263" y="2120900"/>
          <p14:tracePt t="8794" x="1084263" y="2152650"/>
          <p14:tracePt t="8802" x="1076325" y="2176463"/>
          <p14:tracePt t="8809" x="1068388" y="2216150"/>
          <p14:tracePt t="8820" x="1060450" y="2249488"/>
          <p14:tracePt t="8833" x="1052513" y="2281238"/>
          <p14:tracePt t="8836" x="1052513" y="2305050"/>
          <p14:tracePt t="8843" x="1044575" y="2344738"/>
          <p14:tracePt t="8850" x="1044575" y="2384425"/>
          <p14:tracePt t="8858" x="1044575" y="2416175"/>
          <p14:tracePt t="8866" x="1044575" y="2463800"/>
          <p14:tracePt t="8874" x="1044575" y="2503488"/>
          <p14:tracePt t="8882" x="1044575" y="2527300"/>
          <p14:tracePt t="8890" x="1044575" y="2566988"/>
          <p14:tracePt t="8898" x="1044575" y="2600325"/>
          <p14:tracePt t="8907" x="1052513" y="2640013"/>
          <p14:tracePt t="8914" x="1060450" y="2663825"/>
          <p14:tracePt t="8924" x="1068388" y="2695575"/>
          <p14:tracePt t="8930" x="1076325" y="2727325"/>
          <p14:tracePt t="8939" x="1076325" y="2767013"/>
          <p14:tracePt t="8947" x="1084263" y="2798763"/>
          <p14:tracePt t="8956" x="1092200" y="2846388"/>
          <p14:tracePt t="8963" x="1108075" y="2886075"/>
          <p14:tracePt t="8973" x="1123950" y="2935288"/>
          <p14:tracePt t="8978" x="1147763" y="2982913"/>
          <p14:tracePt t="8986" x="1171575" y="3030538"/>
          <p14:tracePt t="8994" x="1187450" y="3078163"/>
          <p14:tracePt t="9002" x="1212850" y="3109913"/>
          <p14:tracePt t="9010" x="1236663" y="3149600"/>
          <p14:tracePt t="9018" x="1252538" y="3189288"/>
          <p14:tracePt t="9026" x="1276350" y="3213100"/>
          <p14:tracePt t="9034" x="1308100" y="3244850"/>
          <p14:tracePt t="9042" x="1323975" y="3270250"/>
          <p14:tracePt t="9050" x="1355725" y="3302000"/>
          <p14:tracePt t="9058" x="1379538" y="3333750"/>
          <p14:tracePt t="9066" x="1419225" y="3349625"/>
          <p14:tracePt t="9074" x="1450975" y="3381375"/>
          <p14:tracePt t="9082" x="1482725" y="3405188"/>
          <p14:tracePt t="9091" x="1522413" y="3429000"/>
          <p14:tracePt t="9098" x="1563688" y="3452813"/>
          <p14:tracePt t="9108" x="1603375" y="3476625"/>
          <p14:tracePt t="9116" x="1635125" y="3508375"/>
          <p14:tracePt t="9127" x="1674813" y="3532188"/>
          <p14:tracePt t="9129" x="1714500" y="3556000"/>
          <p14:tracePt t="9140" x="1738313" y="3579813"/>
          <p14:tracePt t="9146" x="1778000" y="3605213"/>
          <p14:tracePt t="9156" x="1817688" y="3636963"/>
          <p14:tracePt t="9161" x="1865313" y="3660775"/>
          <p14:tracePt t="9173" x="1914525" y="3692525"/>
          <p14:tracePt t="9178" x="1970088" y="3724275"/>
          <p14:tracePt t="9190" x="2017713" y="3748088"/>
          <p14:tracePt t="9194" x="2073275" y="3771900"/>
          <p14:tracePt t="9202" x="2120900" y="3795713"/>
          <p14:tracePt t="9210" x="2168525" y="3811588"/>
          <p14:tracePt t="9218" x="2216150" y="3835400"/>
          <p14:tracePt t="9226" x="2265363" y="3843338"/>
          <p14:tracePt t="9234" x="2312988" y="3867150"/>
          <p14:tracePt t="9242" x="2352675" y="3875088"/>
          <p14:tracePt t="9250" x="2392363" y="3890963"/>
          <p14:tracePt t="9258" x="2424113" y="3890963"/>
          <p14:tracePt t="9268" x="2447925" y="3898900"/>
          <p14:tracePt t="9280" x="2463800" y="3906838"/>
          <p14:tracePt t="9285" x="2487613" y="3914775"/>
          <p14:tracePt t="9292" x="2503488" y="3914775"/>
          <p14:tracePt t="9298" x="2519363" y="3922713"/>
          <p14:tracePt t="9308" x="2535238" y="3930650"/>
          <p14:tracePt t="9316" x="2566988" y="3938588"/>
          <p14:tracePt t="9327" x="2600325" y="3948113"/>
          <p14:tracePt t="9330" x="2624138" y="3963988"/>
          <p14:tracePt t="9338" x="2663825" y="3979863"/>
          <p14:tracePt t="9346" x="2719388" y="3987800"/>
          <p14:tracePt t="9356" x="2759075" y="4003675"/>
          <p14:tracePt t="9362" x="2814638" y="4011613"/>
          <p14:tracePt t="9373" x="2870200" y="4027488"/>
          <p14:tracePt t="9378" x="2951163" y="4035425"/>
          <p14:tracePt t="9388" x="3006725" y="4043363"/>
          <p14:tracePt t="9394" x="3062288" y="4059238"/>
          <p14:tracePt t="9402" x="3117850" y="4067175"/>
          <p14:tracePt t="9410" x="3165475" y="4067175"/>
          <p14:tracePt t="9418" x="3213100" y="4075113"/>
          <p14:tracePt t="9426" x="3270250" y="4083050"/>
          <p14:tracePt t="9434" x="3333750" y="4083050"/>
          <p14:tracePt t="9442" x="3389313" y="4090988"/>
          <p14:tracePt t="9450" x="3444875" y="4098925"/>
          <p14:tracePt t="9458" x="3508375" y="4106863"/>
          <p14:tracePt t="9466" x="3556000" y="4106863"/>
          <p14:tracePt t="9474" x="3629025" y="4114800"/>
          <p14:tracePt t="9481" x="3684588" y="4122738"/>
          <p14:tracePt t="9490" x="3732213" y="4122738"/>
          <p14:tracePt t="9498" x="3787775" y="4130675"/>
          <p14:tracePt t="9507" x="3819525" y="4130675"/>
          <p14:tracePt t="9516" x="3867150" y="4138613"/>
          <p14:tracePt t="9530" x="3914775" y="4138613"/>
          <p14:tracePt t="9539" x="3938588" y="4138613"/>
          <p14:tracePt t="9546" x="3963988" y="4130675"/>
          <p14:tracePt t="9556" x="3979863" y="4122738"/>
          <p14:tracePt t="9562" x="3995738" y="4122738"/>
          <p14:tracePt t="9573" x="4011613" y="4122738"/>
          <p14:tracePt t="9578" x="4035425" y="4122738"/>
          <p14:tracePt t="9586" x="4051300" y="4122738"/>
          <p14:tracePt t="9594" x="4059238" y="4114800"/>
          <p14:tracePt t="9602" x="4075113" y="4106863"/>
          <p14:tracePt t="9610" x="4098925" y="4106863"/>
          <p14:tracePt t="9618" x="4122738" y="4098925"/>
          <p14:tracePt t="9626" x="4138613" y="4098925"/>
          <p14:tracePt t="9634" x="4146550" y="4090988"/>
          <p14:tracePt t="9642" x="4154488" y="4083050"/>
          <p14:tracePt t="9658" x="4170363" y="4083050"/>
          <p14:tracePt t="9666" x="4170363" y="4075113"/>
          <p14:tracePt t="9674" x="4170363" y="4067175"/>
          <p14:tracePt t="9691" x="4178300" y="4067175"/>
          <p14:tracePt t="9698" x="4186238" y="4059238"/>
          <p14:tracePt t="9714" x="4186238" y="4043363"/>
          <p14:tracePt t="9723" x="4194175" y="4043363"/>
          <p14:tracePt t="9730" x="4202113" y="4035425"/>
          <p14:tracePt t="9740" x="4210050" y="4035425"/>
          <p14:tracePt t="9746" x="4217988" y="4019550"/>
          <p14:tracePt t="9756" x="4225925" y="4019550"/>
          <p14:tracePt t="9762" x="4241800" y="4003675"/>
          <p14:tracePt t="9774" x="4249738" y="3995738"/>
          <p14:tracePt t="9777" x="4265613" y="3979863"/>
          <p14:tracePt t="9786" x="4273550" y="3963988"/>
          <p14:tracePt t="9794" x="4281488" y="3956050"/>
          <p14:tracePt t="9802" x="4291013" y="3938588"/>
          <p14:tracePt t="9809" x="4306888" y="3922713"/>
          <p14:tracePt t="9818" x="4306888" y="3906838"/>
          <p14:tracePt t="9826" x="4314825" y="3898900"/>
          <p14:tracePt t="9834" x="4322763" y="3875088"/>
          <p14:tracePt t="9842" x="4322763" y="3859213"/>
          <p14:tracePt t="9850" x="4330700" y="3851275"/>
          <p14:tracePt t="9862" x="4338638" y="3835400"/>
          <p14:tracePt t="9868" x="4346575" y="3827463"/>
          <p14:tracePt t="9876" x="4346575" y="3819525"/>
          <p14:tracePt t="9893" x="4362450" y="3795713"/>
          <p14:tracePt t="9898" x="4370388" y="3787775"/>
          <p14:tracePt t="9911" x="4378325" y="3771900"/>
          <p14:tracePt t="9915" x="4386263" y="3763963"/>
          <p14:tracePt t="9924" x="4394200" y="3748088"/>
          <p14:tracePt t="9930" x="4394200" y="3740150"/>
          <p14:tracePt t="9939" x="4402138" y="3732213"/>
          <p14:tracePt t="9946" x="4402138" y="3716338"/>
          <p14:tracePt t="9956" x="4410075" y="3700463"/>
          <p14:tracePt t="9962" x="4418013" y="3692525"/>
          <p14:tracePt t="9973" x="4418013" y="3676650"/>
          <p14:tracePt t="9978" x="4425950" y="3660775"/>
          <p14:tracePt t="9990" x="4433888" y="3652838"/>
          <p14:tracePt t="9994" x="4433888" y="3636963"/>
          <p14:tracePt t="10002" x="4441825" y="3621088"/>
          <p14:tracePt t="10010" x="4449763" y="3605213"/>
          <p14:tracePt t="10018" x="4457700" y="3595688"/>
          <p14:tracePt t="10025" x="4457700" y="3579813"/>
          <p14:tracePt t="10034" x="4457700" y="3571875"/>
          <p14:tracePt t="10042" x="4465638" y="3556000"/>
          <p14:tracePt t="10050" x="4473575" y="3548063"/>
          <p14:tracePt t="10058" x="4481513" y="3532188"/>
          <p14:tracePt t="10069" x="4481513" y="3524250"/>
          <p14:tracePt t="10078" x="4489450" y="3516313"/>
          <p14:tracePt t="10082" x="4489450" y="3500438"/>
          <p14:tracePt t="10093" x="4497388" y="3492500"/>
          <p14:tracePt t="10098" x="4505325" y="3476625"/>
          <p14:tracePt t="10107" x="4505325" y="3460750"/>
          <p14:tracePt t="10114" x="4521200" y="3452813"/>
          <p14:tracePt t="10123" x="4529138" y="3436938"/>
          <p14:tracePt t="10129" x="4529138" y="3421063"/>
          <p14:tracePt t="10138" x="4537075" y="3405188"/>
          <p14:tracePt t="10148" x="4545013" y="3389313"/>
          <p14:tracePt t="10160" x="4552950" y="3373438"/>
          <p14:tracePt t="10163" x="4560888" y="3349625"/>
          <p14:tracePt t="10175" x="4568825" y="3333750"/>
          <p14:tracePt t="10178" x="4576763" y="3309938"/>
          <p14:tracePt t="10190" x="4584700" y="3286125"/>
          <p14:tracePt t="10194" x="4600575" y="3262313"/>
          <p14:tracePt t="10203" x="4616450" y="3228975"/>
          <p14:tracePt t="10210" x="4624388" y="3189288"/>
          <p14:tracePt t="10218" x="4641850" y="3149600"/>
          <p14:tracePt t="10226" x="4657725" y="3101975"/>
          <p14:tracePt t="10234" x="4681538" y="3070225"/>
          <p14:tracePt t="10242" x="4689475" y="3022600"/>
          <p14:tracePt t="10252" x="4697413" y="2990850"/>
          <p14:tracePt t="10263" x="4705350" y="2959100"/>
          <p14:tracePt t="10272" x="4713288" y="2927350"/>
          <p14:tracePt t="10279" x="4713288" y="2901950"/>
          <p14:tracePt t="10281" x="4721225" y="2870200"/>
          <p14:tracePt t="10290" x="4729163" y="2838450"/>
          <p14:tracePt t="10298" x="4737100" y="2814638"/>
          <p14:tracePt t="10307" x="4745038" y="2774950"/>
          <p14:tracePt t="10316" x="4745038" y="2751138"/>
          <p14:tracePt t="10329" x="4745038" y="2727325"/>
          <p14:tracePt t="10333" x="4745038" y="2703513"/>
          <p14:tracePt t="10339" x="4745038" y="2679700"/>
          <p14:tracePt t="10345" x="4745038" y="2655888"/>
          <p14:tracePt t="10357" x="4752975" y="2640013"/>
          <p14:tracePt t="10362" x="4752975" y="2616200"/>
          <p14:tracePt t="10374" x="4752975" y="2592388"/>
          <p14:tracePt t="10378" x="4760913" y="2576513"/>
          <p14:tracePt t="10390" x="4760913" y="2543175"/>
          <p14:tracePt t="10394" x="4760913" y="2527300"/>
          <p14:tracePt t="10402" x="4760913" y="2503488"/>
          <p14:tracePt t="10410" x="4760913" y="2487613"/>
          <p14:tracePt t="10418" x="4760913" y="2463800"/>
          <p14:tracePt t="10426" x="4760913" y="2447925"/>
          <p14:tracePt t="10434" x="4760913" y="2439988"/>
          <p14:tracePt t="10442" x="4760913" y="2424113"/>
          <p14:tracePt t="10450" x="4760913" y="2408238"/>
          <p14:tracePt t="10458" x="4752975" y="2384425"/>
          <p14:tracePt t="10468" x="4752975" y="2360613"/>
          <p14:tracePt t="10483" x="4729163" y="2320925"/>
          <p14:tracePt t="10495" x="4721225" y="2297113"/>
          <p14:tracePt t="10497" x="4705350" y="2265363"/>
          <p14:tracePt t="10507" x="4689475" y="2233613"/>
          <p14:tracePt t="10514" x="4673600" y="2216150"/>
          <p14:tracePt t="10524" x="4649788" y="2184400"/>
          <p14:tracePt t="10530" x="4641850" y="2160588"/>
          <p14:tracePt t="10539" x="4616450" y="2120900"/>
          <p14:tracePt t="10546" x="4592638" y="2097088"/>
          <p14:tracePt t="10555" x="4576763" y="2073275"/>
          <p14:tracePt t="10562" x="4560888" y="2041525"/>
          <p14:tracePt t="10573" x="4545013" y="2017713"/>
          <p14:tracePt t="10578" x="4529138" y="1993900"/>
          <p14:tracePt t="10589" x="4521200" y="1970088"/>
          <p14:tracePt t="10594" x="4497388" y="1954213"/>
          <p14:tracePt t="10602" x="4489450" y="1930400"/>
          <p14:tracePt t="10610" x="4465638" y="1922463"/>
          <p14:tracePt t="10618" x="4449763" y="1906588"/>
          <p14:tracePt t="10626" x="4425950" y="1890713"/>
          <p14:tracePt t="10634" x="4410075" y="1873250"/>
          <p14:tracePt t="10642" x="4378325" y="1857375"/>
          <p14:tracePt t="10650" x="4354513" y="1833563"/>
          <p14:tracePt t="10658" x="4322763" y="1825625"/>
          <p14:tracePt t="10666" x="4298950" y="1801813"/>
          <p14:tracePt t="10674" x="4273550" y="1785938"/>
          <p14:tracePt t="10682" x="4241800" y="1778000"/>
          <p14:tracePt t="10691" x="4217988" y="1762125"/>
          <p14:tracePt t="10698" x="4202113" y="1754188"/>
          <p14:tracePt t="10707" x="4178300" y="1746250"/>
          <p14:tracePt t="10714" x="4154488" y="1730375"/>
          <p14:tracePt t="10724" x="4122738" y="1714500"/>
          <p14:tracePt t="10730" x="4098925" y="1698625"/>
          <p14:tracePt t="10739" x="4067175" y="1682750"/>
          <p14:tracePt t="10746" x="4035425" y="1666875"/>
          <p14:tracePt t="10756" x="3987800" y="1643063"/>
          <p14:tracePt t="10762" x="3948113" y="1619250"/>
          <p14:tracePt t="10773" x="3898900" y="1595438"/>
          <p14:tracePt t="10778" x="3843338" y="1579563"/>
          <p14:tracePt t="10790" x="3787775" y="1555750"/>
          <p14:tracePt t="10794" x="3732213" y="1530350"/>
          <p14:tracePt t="10801" x="3676650" y="1506538"/>
          <p14:tracePt t="10810" x="3621088" y="1490663"/>
          <p14:tracePt t="10818" x="3563938" y="1474788"/>
          <p14:tracePt t="10826" x="3508375" y="1458913"/>
          <p14:tracePt t="10836" x="3452813" y="1443038"/>
          <p14:tracePt t="10847" x="3405188" y="1427163"/>
          <p14:tracePt t="10852" x="3357563" y="1411288"/>
          <p14:tracePt t="10860" x="3302000" y="1395413"/>
          <p14:tracePt t="10866" x="3262313" y="1387475"/>
          <p14:tracePt t="10875" x="3213100" y="1371600"/>
          <p14:tracePt t="10884" x="3165475" y="1355725"/>
          <p14:tracePt t="10895" x="3117850" y="1339850"/>
          <p14:tracePt t="10906" x="3078163" y="1331913"/>
          <p14:tracePt t="10908" x="3030538" y="1316038"/>
          <p14:tracePt t="10914" x="2998788" y="1308100"/>
          <p14:tracePt t="10924" x="2959100" y="1300163"/>
          <p14:tracePt t="10932" x="2909888" y="1292225"/>
          <p14:tracePt t="10940" x="2878138" y="1284288"/>
          <p14:tracePt t="10946" x="2846388" y="1268413"/>
          <p14:tracePt t="10956" x="2806700" y="1260475"/>
          <p14:tracePt t="10962" x="2774950" y="1252538"/>
          <p14:tracePt t="10972" x="2743200" y="1252538"/>
          <p14:tracePt t="10978" x="2711450" y="1252538"/>
          <p14:tracePt t="10986" x="2671763" y="1244600"/>
          <p14:tracePt t="10994" x="2640013" y="1236663"/>
          <p14:tracePt t="11003" x="2600325" y="1236663"/>
          <p14:tracePt t="11010" x="2559050" y="1236663"/>
          <p14:tracePt t="11018" x="2519363" y="1236663"/>
          <p14:tracePt t="11026" x="2479675" y="1236663"/>
          <p14:tracePt t="11034" x="2424113" y="1236663"/>
          <p14:tracePt t="11042" x="2376488" y="1244600"/>
          <p14:tracePt t="11050" x="2320925" y="1244600"/>
          <p14:tracePt t="11058" x="2281238" y="1252538"/>
          <p14:tracePt t="11068" x="2233613" y="1268413"/>
          <p14:tracePt t="11077" x="2184400" y="1276350"/>
          <p14:tracePt t="11082" x="2152650" y="1292225"/>
          <p14:tracePt t="11091" x="2105025" y="1300163"/>
          <p14:tracePt t="11098" x="2073275" y="1308100"/>
          <p14:tracePt t="11107" x="2033588" y="1323975"/>
          <p14:tracePt t="11116" x="2009775" y="1323975"/>
          <p14:tracePt t="11130" x="1970088" y="1347788"/>
          <p14:tracePt t="11142" x="1954213" y="1347788"/>
          <p14:tracePt t="11146" x="1938338" y="1363663"/>
          <p14:tracePt t="11157" x="1914525" y="1371600"/>
          <p14:tracePt t="11162" x="1906588" y="1371600"/>
          <p14:tracePt t="11173" x="1881188" y="1395413"/>
          <p14:tracePt t="11178" x="1849438" y="1403350"/>
          <p14:tracePt t="11190" x="1825625" y="1419225"/>
          <p14:tracePt t="11194" x="1801813" y="1443038"/>
          <p14:tracePt t="11202" x="1762125" y="1458913"/>
          <p14:tracePt t="11210" x="1722438" y="1482725"/>
          <p14:tracePt t="11218" x="1698625" y="1498600"/>
          <p14:tracePt t="11226" x="1666875" y="1522413"/>
          <p14:tracePt t="11234" x="1643063" y="1538288"/>
          <p14:tracePt t="11242" x="1627188" y="1555750"/>
          <p14:tracePt t="11250" x="1611313" y="1563688"/>
          <p14:tracePt t="11258" x="1595438" y="1571625"/>
          <p14:tracePt t="11268" x="1587500" y="1579563"/>
          <p14:tracePt t="11281" x="1579563" y="1587500"/>
          <p14:tracePt t="11291" x="1579563" y="1595438"/>
          <p14:tracePt t="11298" x="1571625" y="1603375"/>
          <p14:tracePt t="11309" x="1563688" y="1603375"/>
          <p14:tracePt t="11316" x="1563688" y="1611313"/>
          <p14:tracePt t="11331" x="1555750" y="1627188"/>
          <p14:tracePt t="11347" x="1547813" y="1643063"/>
          <p14:tracePt t="11362" x="1538288" y="1658938"/>
          <p14:tracePt t="11374" x="1530350" y="1666875"/>
          <p14:tracePt t="11378" x="1522413" y="1674813"/>
          <p14:tracePt t="11390" x="1506538" y="1682750"/>
          <p14:tracePt t="11394" x="1498600" y="1690688"/>
          <p14:tracePt t="11403" x="1490663" y="1690688"/>
          <p14:tracePt t="11410" x="1490663" y="1698625"/>
          <p14:tracePt t="11426" x="1482725" y="1698625"/>
          <p14:tracePt t="11451" x="1482725" y="1706563"/>
          <p14:tracePt t="11963" x="1474788" y="1714500"/>
          <p14:tracePt t="11970" x="1474788" y="1722438"/>
          <p14:tracePt t="11987" x="1474788" y="1738313"/>
          <p14:tracePt t="11994" x="1466850" y="1738313"/>
          <p14:tracePt t="12002" x="1466850" y="1746250"/>
          <p14:tracePt t="12010" x="1466850" y="1762125"/>
          <p14:tracePt t="12018" x="1466850" y="1778000"/>
          <p14:tracePt t="12026" x="1466850" y="1785938"/>
          <p14:tracePt t="12034" x="1458913" y="1801813"/>
          <p14:tracePt t="12042" x="1458913" y="1817688"/>
          <p14:tracePt t="12050" x="1458913" y="1841500"/>
          <p14:tracePt t="12058" x="1458913" y="1865313"/>
          <p14:tracePt t="12068" x="1458913" y="1906588"/>
          <p14:tracePt t="12077" x="1466850" y="1930400"/>
          <p14:tracePt t="12082" x="1482725" y="1962150"/>
          <p14:tracePt t="12090" x="1498600" y="2009775"/>
          <p14:tracePt t="12098" x="1522413" y="2057400"/>
          <p14:tracePt t="12107" x="1547813" y="2105025"/>
          <p14:tracePt t="12114" x="1571625" y="2152650"/>
          <p14:tracePt t="12123" x="1603375" y="2208213"/>
          <p14:tracePt t="12130" x="1635125" y="2265363"/>
          <p14:tracePt t="12141" x="1674813" y="2312988"/>
          <p14:tracePt t="12146" x="1706563" y="2360613"/>
          <p14:tracePt t="12157" x="1738313" y="2400300"/>
          <p14:tracePt t="12162" x="1770063" y="2432050"/>
          <p14:tracePt t="12173" x="1793875" y="2463800"/>
          <p14:tracePt t="12178" x="1817688" y="2487613"/>
          <p14:tracePt t="12190" x="1833563" y="2503488"/>
          <p14:tracePt t="12194" x="1849438" y="2535238"/>
          <p14:tracePt t="12202" x="1865313" y="2543175"/>
          <p14:tracePt t="12210" x="1890713" y="2566988"/>
          <p14:tracePt t="12218" x="1906588" y="2592388"/>
          <p14:tracePt t="12226" x="1922463" y="2608263"/>
          <p14:tracePt t="12234" x="1946275" y="2624138"/>
          <p14:tracePt t="12242" x="1970088" y="2655888"/>
          <p14:tracePt t="12250" x="1993900" y="2671763"/>
          <p14:tracePt t="12258" x="2009775" y="2687638"/>
          <p14:tracePt t="12269" x="2025650" y="2687638"/>
          <p14:tracePt t="12281" x="2033588" y="2687638"/>
          <p14:tracePt t="12286" x="2041525" y="2687638"/>
          <p14:tracePt t="12293" x="2057400" y="2687638"/>
          <p14:tracePt t="12297" x="2073275" y="2687638"/>
          <p14:tracePt t="12709" x="2073275" y="2703513"/>
          <p14:tracePt t="13650" x="2073275" y="2711450"/>
          <p14:tracePt t="13667" x="2065338" y="2711450"/>
          <p14:tracePt t="13850" x="2081213" y="2711450"/>
          <p14:tracePt t="13858" x="2097088" y="2711450"/>
          <p14:tracePt t="13867" x="2112963" y="2719388"/>
          <p14:tracePt t="13874" x="2136775" y="2719388"/>
          <p14:tracePt t="13882" x="2168525" y="2727325"/>
          <p14:tracePt t="13905" x="2249488" y="2735263"/>
          <p14:tracePt t="13909" x="2289175" y="2743200"/>
          <p14:tracePt t="13916" x="2344738" y="2751138"/>
          <p14:tracePt t="13930" x="2408238" y="2759075"/>
          <p14:tracePt t="13934" x="2463800" y="2759075"/>
          <p14:tracePt t="13938" x="2527300" y="2767013"/>
          <p14:tracePt t="13946" x="2592388" y="2774950"/>
          <p14:tracePt t="13955" x="2671763" y="2782888"/>
          <p14:tracePt t="13962" x="2759075" y="2790825"/>
          <p14:tracePt t="13972" x="2854325" y="2798763"/>
          <p14:tracePt t="13978" x="2959100" y="2806700"/>
          <p14:tracePt t="14000" x="3205163" y="2814638"/>
          <p14:tracePt t="14012" x="3452813" y="2830513"/>
          <p14:tracePt t="14019" x="3587750" y="2830513"/>
          <p14:tracePt t="14026" x="3700463" y="2830513"/>
          <p14:tracePt t="14035" x="3811588" y="2822575"/>
          <p14:tracePt t="14043" x="3914775" y="2822575"/>
          <p14:tracePt t="14051" x="3995738" y="2814638"/>
          <p14:tracePt t="14059" x="4075113" y="2814638"/>
          <p14:tracePt t="14065" x="4114800" y="2814638"/>
          <p14:tracePt t="14074" x="4138613" y="2814638"/>
          <p14:tracePt t="14082" x="4154488" y="2806700"/>
          <p14:tracePt t="14179" x="4154488" y="2798763"/>
          <p14:tracePt t="14293" x="4146550" y="2798763"/>
          <p14:tracePt t="14299" x="4138613" y="2798763"/>
          <p14:tracePt t="14314" x="4146550" y="2798763"/>
          <p14:tracePt t="14323" x="4178300" y="2822575"/>
          <p14:tracePt t="14330" x="4225925" y="2838450"/>
          <p14:tracePt t="14339" x="4291013" y="2862263"/>
          <p14:tracePt t="14346" x="4378325" y="2886075"/>
          <p14:tracePt t="14364" x="4576763" y="2927350"/>
          <p14:tracePt t="14374" x="4673600" y="2935288"/>
          <p14:tracePt t="14378" x="4776788" y="2943225"/>
          <p14:tracePt t="14390" x="4879975" y="2951163"/>
          <p14:tracePt t="14394" x="4976813" y="2959100"/>
          <p14:tracePt t="14403" x="5087938" y="2959100"/>
          <p14:tracePt t="14410" x="5183188" y="2959100"/>
          <p14:tracePt t="14419" x="5278438" y="2951163"/>
          <p14:tracePt t="14426" x="5351463" y="2943225"/>
          <p14:tracePt t="14436" x="5422900" y="2935288"/>
          <p14:tracePt t="14442" x="5502275" y="2909888"/>
          <p14:tracePt t="14450" x="5557838" y="2894013"/>
          <p14:tracePt t="14458" x="5613400" y="2894013"/>
          <p14:tracePt t="14466" x="5678488" y="2870200"/>
          <p14:tracePt t="14474" x="5734050" y="2854325"/>
          <p14:tracePt t="14482" x="5781675" y="2846388"/>
          <p14:tracePt t="14490" x="5837238" y="2830513"/>
          <p14:tracePt t="14498" x="5892800" y="2830513"/>
          <p14:tracePt t="14507" x="5948363" y="2806700"/>
          <p14:tracePt t="14514" x="6013450" y="2790825"/>
          <p14:tracePt t="14523" x="6069013" y="2774950"/>
          <p14:tracePt t="14530" x="6124575" y="2759075"/>
          <p14:tracePt t="14540" x="6180138" y="2743200"/>
          <p14:tracePt t="14546" x="6227763" y="2727325"/>
          <p14:tracePt t="14556" x="6275388" y="2719388"/>
          <p14:tracePt t="14562" x="6330950" y="2695575"/>
          <p14:tracePt t="14573" x="6364288" y="2679700"/>
          <p14:tracePt t="14578" x="6411913" y="2663825"/>
          <p14:tracePt t="14591" x="6435725" y="2647950"/>
          <p14:tracePt t="14594" x="6475413" y="2632075"/>
          <p14:tracePt t="14603" x="6491288" y="2624138"/>
          <p14:tracePt t="14610" x="6507163" y="2608263"/>
          <p14:tracePt t="14619" x="6530975" y="2608263"/>
          <p14:tracePt t="14626" x="6554788" y="2584450"/>
          <p14:tracePt t="14634" x="6570663" y="2576513"/>
          <p14:tracePt t="14642" x="6586538" y="2551113"/>
          <p14:tracePt t="14650" x="6602413" y="2543175"/>
          <p14:tracePt t="14658" x="6602413" y="2527300"/>
          <p14:tracePt t="14666" x="6618288" y="2511425"/>
          <p14:tracePt t="14676" x="6626225" y="2495550"/>
          <p14:tracePt t="14687" x="6626225" y="2487613"/>
          <p14:tracePt t="14699" x="6642100" y="2455863"/>
          <p14:tracePt t="14709" x="6642100" y="2439988"/>
          <p14:tracePt t="14714" x="6642100" y="2432050"/>
          <p14:tracePt t="14724" x="6642100" y="2424113"/>
          <p14:tracePt t="14730" x="6642100" y="2408238"/>
          <p14:tracePt t="14740" x="6642100" y="2400300"/>
          <p14:tracePt t="14748" x="6642100" y="2392363"/>
          <p14:tracePt t="14756" x="6634163" y="2376488"/>
          <p14:tracePt t="14772" x="6634163" y="2368550"/>
          <p14:tracePt t="14779" x="6626225" y="2360613"/>
          <p14:tracePt t="14789" x="6626225" y="2352675"/>
          <p14:tracePt t="14796" x="6618288" y="2344738"/>
          <p14:tracePt t="14805" x="6610350" y="2336800"/>
          <p14:tracePt t="14816" x="6610350" y="2320925"/>
          <p14:tracePt t="14818" x="6594475" y="2320925"/>
          <p14:tracePt t="14826" x="6586538" y="2305050"/>
          <p14:tracePt t="14835" x="6570663" y="2297113"/>
          <p14:tracePt t="14842" x="6554788" y="2281238"/>
          <p14:tracePt t="14850" x="6546850" y="2281238"/>
          <p14:tracePt t="14857" x="6530975" y="2273300"/>
          <p14:tracePt t="14866" x="6523038" y="2265363"/>
          <p14:tracePt t="14882" x="6515100" y="2265363"/>
          <p14:tracePt t="14903" x="6507163" y="2257425"/>
          <p14:tracePt t="14923" x="6499225" y="2257425"/>
          <p14:tracePt t="14930" x="6491288" y="2249488"/>
          <p14:tracePt t="14946" x="6483350" y="2249488"/>
          <p14:tracePt t="15010" x="6475413" y="2249488"/>
          <p14:tracePt t="15026" x="6475413" y="2241550"/>
          <p14:tracePt t="15035" x="6467475" y="2241550"/>
          <p14:tracePt t="15330" x="6483350" y="2249488"/>
          <p14:tracePt t="15346" x="6491288" y="2249488"/>
          <p14:tracePt t="15354" x="6491288" y="2257425"/>
          <p14:tracePt t="15369" x="6507163" y="2265363"/>
          <p14:tracePt t="15378" x="6515100" y="2265363"/>
          <p14:tracePt t="15394" x="6523038" y="2281238"/>
          <p14:tracePt t="15402" x="6538913" y="2281238"/>
          <p14:tracePt t="15410" x="6546850" y="2289175"/>
          <p14:tracePt t="15418" x="6562725" y="2297113"/>
          <p14:tracePt t="15426" x="6570663" y="2297113"/>
          <p14:tracePt t="15442" x="6586538" y="2305050"/>
          <p14:tracePt t="15450" x="6594475" y="2312988"/>
          <p14:tracePt t="15458" x="6602413" y="2312988"/>
          <p14:tracePt t="15474" x="6610350" y="2312988"/>
          <p14:tracePt t="15523" x="6618288" y="2328863"/>
          <p14:tracePt t="15540" x="6626225" y="2336800"/>
          <p14:tracePt t="15546" x="6634163" y="2352675"/>
          <p14:tracePt t="15554" x="6650038" y="2368550"/>
          <p14:tracePt t="15562" x="6665913" y="2376488"/>
          <p14:tracePt t="15573" x="6681788" y="2384425"/>
          <p14:tracePt t="15578" x="6699250" y="2400300"/>
          <p14:tracePt t="15590" x="6715125" y="2408238"/>
          <p14:tracePt t="15594" x="6731000" y="2424113"/>
          <p14:tracePt t="15604" x="6746875" y="2432050"/>
          <p14:tracePt t="15610" x="6762750" y="2447925"/>
          <p14:tracePt t="15618" x="6770688" y="2447925"/>
          <p14:tracePt t="15626" x="6778625" y="2455863"/>
          <p14:tracePt t="15634" x="6786563" y="2455863"/>
          <p14:tracePt t="15674" x="6794500" y="2463800"/>
          <p14:tracePt t="15682" x="6794500" y="2471738"/>
          <p14:tracePt t="15692" x="6802438" y="2471738"/>
          <p14:tracePt t="15704" x="6818313" y="2479675"/>
          <p14:tracePt t="15708" x="6818313" y="2487613"/>
          <p14:tracePt t="15716" x="6842125" y="2495550"/>
          <p14:tracePt t="15723" x="6850063" y="2503488"/>
          <p14:tracePt t="15730" x="6858000" y="2519363"/>
          <p14:tracePt t="15739" x="6881813" y="2527300"/>
          <p14:tracePt t="15746" x="6889750" y="2535238"/>
          <p14:tracePt t="15756" x="6905625" y="2551113"/>
          <p14:tracePt t="15762" x="6929438" y="2559050"/>
          <p14:tracePt t="15773" x="6937375" y="2566988"/>
          <p14:tracePt t="15778" x="6945313" y="2576513"/>
          <p14:tracePt t="15794" x="6961188" y="2592388"/>
          <p14:tracePt t="15810" x="6969125" y="2592388"/>
          <p14:tracePt t="15826" x="6977063" y="2600325"/>
          <p14:tracePt t="15842" x="6985000" y="2600325"/>
          <p14:tracePt t="15858" x="6992938" y="2608263"/>
          <p14:tracePt t="15874" x="7000875" y="2616200"/>
          <p14:tracePt t="15891" x="7016750" y="2616200"/>
          <p14:tracePt t="15914" x="7024688" y="2616200"/>
          <p14:tracePt t="15940" x="7024688" y="2624138"/>
          <p14:tracePt t="15955" x="7042150" y="2624138"/>
          <p14:tracePt t="15978" x="7050088" y="2632075"/>
          <p14:tracePt t="15994" x="7058025" y="2640013"/>
          <p14:tracePt t="16006" x="7065963" y="2640013"/>
          <p14:tracePt t="16027" x="7073900" y="2647950"/>
          <p14:tracePt t="16050" x="7089775" y="2647950"/>
          <p14:tracePt t="16067" x="7089775" y="2655888"/>
          <p14:tracePt t="16074" x="7089775" y="2663825"/>
          <p14:tracePt t="16091" x="7097713" y="2671763"/>
          <p14:tracePt t="16098" x="7105650" y="2671763"/>
          <p14:tracePt t="16115" x="7113588" y="2687638"/>
          <p14:tracePt t="16124" x="7129463" y="2695575"/>
          <p14:tracePt t="16130" x="7129463" y="2703513"/>
          <p14:tracePt t="16140" x="7145338" y="2711450"/>
          <p14:tracePt t="16156" x="7153275" y="2719388"/>
          <p14:tracePt t="16162" x="7161213" y="2727325"/>
          <p14:tracePt t="16173" x="7169150" y="2735263"/>
          <p14:tracePt t="16190" x="7177088" y="2743200"/>
          <p14:tracePt t="16194" x="7185025" y="2751138"/>
          <p14:tracePt t="16214" x="7192963" y="2759075"/>
          <p14:tracePt t="16221" x="7200900" y="2759075"/>
          <p14:tracePt t="16236" x="7216775" y="2774950"/>
          <p14:tracePt t="16252" x="7224713" y="2782888"/>
          <p14:tracePt t="16264" x="7240588" y="2790825"/>
          <p14:tracePt t="16278" x="7248525" y="2798763"/>
          <p14:tracePt t="16283" x="7264400" y="2806700"/>
          <p14:tracePt t="16299" x="7272338" y="2814638"/>
          <p14:tracePt t="16308" x="7288213" y="2814638"/>
          <p14:tracePt t="16329" x="7296150" y="2822575"/>
          <p14:tracePt t="16333" x="7304088" y="2822575"/>
          <p14:tracePt t="16341" x="7312025" y="2822575"/>
          <p14:tracePt t="16346" x="7319963" y="2830513"/>
          <p14:tracePt t="16357" x="7327900" y="2830513"/>
          <p14:tracePt t="16362" x="7335838" y="2830513"/>
          <p14:tracePt t="16373" x="7343775" y="2838450"/>
          <p14:tracePt t="16378" x="7351713" y="2846388"/>
          <p14:tracePt t="16389" x="7367588" y="2846388"/>
          <p14:tracePt t="16403" x="7377113" y="2846388"/>
          <p14:tracePt t="16410" x="7385050" y="2846388"/>
          <p14:tracePt t="16418" x="7392988" y="2846388"/>
          <p14:tracePt t="16426" x="7400925" y="2846388"/>
          <p14:tracePt t="16434" x="7408863" y="2854325"/>
          <p14:tracePt t="16442" x="7416800" y="2854325"/>
          <p14:tracePt t="16450" x="7424738" y="2854325"/>
          <p14:tracePt t="16458" x="7440613" y="2854325"/>
          <p14:tracePt t="16474" x="7456488" y="2854325"/>
          <p14:tracePt t="16482" x="7464425" y="2854325"/>
          <p14:tracePt t="16491" x="7472363" y="2854325"/>
          <p14:tracePt t="16507" x="7488238" y="2862263"/>
          <p14:tracePt t="16515" x="7496175" y="2870200"/>
          <p14:tracePt t="16530" x="7504113" y="2870200"/>
          <p14:tracePt t="16539" x="7512050" y="2870200"/>
          <p14:tracePt t="16563" x="7519988" y="2870200"/>
          <p14:tracePt t="16636" x="7527925" y="2870200"/>
          <p14:tracePt t="16652" x="7543800" y="2878138"/>
          <p14:tracePt t="16662" x="7551738" y="2878138"/>
          <p14:tracePt t="16669" x="7559675" y="2878138"/>
          <p14:tracePt t="16675" x="7567613" y="2878138"/>
          <p14:tracePt t="16691" x="7583488" y="2878138"/>
          <p14:tracePt t="16698" x="7591425" y="2878138"/>
          <p14:tracePt t="16707" x="7599363" y="2878138"/>
          <p14:tracePt t="16723" x="7607300" y="2878138"/>
          <p14:tracePt t="16821" x="7607300" y="2886075"/>
          <p14:tracePt t="16834" x="7607300" y="2894013"/>
          <p14:tracePt t="16842" x="7615238" y="2894013"/>
          <p14:tracePt t="16850" x="7615238" y="2909888"/>
          <p14:tracePt t="16866" x="7623175" y="2919413"/>
          <p14:tracePt t="16874" x="7631113" y="2927350"/>
          <p14:tracePt t="16882" x="7631113" y="2935288"/>
          <p14:tracePt t="16891" x="7631113" y="2943225"/>
          <p14:tracePt t="16908" x="7631113" y="2951163"/>
          <p14:tracePt t="16914" x="7631113" y="2959100"/>
          <p14:tracePt t="16931" x="7639050" y="2974975"/>
          <p14:tracePt t="16942" x="7639050" y="2982913"/>
          <p14:tracePt t="16946" x="7639050" y="2990850"/>
          <p14:tracePt t="16956" x="7646988" y="2998788"/>
          <p14:tracePt t="16973" x="7646988" y="3006725"/>
          <p14:tracePt t="16990" x="7646988" y="3030538"/>
          <p14:tracePt t="17007" x="7646988" y="3038475"/>
          <p14:tracePt t="17011" x="7646988" y="3046413"/>
          <p14:tracePt t="17022" x="7646988" y="3054350"/>
          <p14:tracePt t="17043" x="7654925" y="3062288"/>
          <p14:tracePt t="17067" x="7654925" y="3070225"/>
          <p14:tracePt t="17083" x="7670800" y="3078163"/>
          <p14:tracePt t="17091" x="7678738" y="3078163"/>
          <p14:tracePt t="17098" x="7678738" y="3086100"/>
          <p14:tracePt t="17108" x="7694613" y="3086100"/>
          <p14:tracePt t="17115" x="7702550" y="3086100"/>
          <p14:tracePt t="17123" x="7710488" y="3094038"/>
          <p14:tracePt t="17130" x="7727950" y="3094038"/>
          <p14:tracePt t="17140" x="7751763" y="3094038"/>
          <p14:tracePt t="17157" x="7759700" y="3094038"/>
          <p14:tracePt t="17162" x="7767638" y="3094038"/>
          <p14:tracePt t="17173" x="7775575" y="3094038"/>
          <p14:tracePt t="17178" x="7783513" y="3094038"/>
          <p14:tracePt t="17195" x="7791450" y="3094038"/>
          <p14:tracePt t="17210" x="7799388" y="3094038"/>
          <p14:tracePt t="17235" x="7815263" y="3094038"/>
          <p14:tracePt t="17250" x="7823200" y="3094038"/>
          <p14:tracePt t="17258" x="7823200" y="3086100"/>
          <p14:tracePt t="17274" x="7831138" y="3086100"/>
          <p14:tracePt t="17282" x="7839075" y="3086100"/>
          <p14:tracePt t="17291" x="7839075" y="3078163"/>
          <p14:tracePt t="17307" x="7847013" y="3070225"/>
          <p14:tracePt t="17331" x="7854950" y="3070225"/>
          <p14:tracePt t="17362" x="7870825" y="3070225"/>
          <p14:tracePt t="17378" x="7878763" y="3062288"/>
          <p14:tracePt t="17402" x="7886700" y="3062288"/>
          <p14:tracePt t="17410" x="7894638" y="3062288"/>
          <p14:tracePt t="17418" x="7902575" y="3062288"/>
          <p14:tracePt t="17435" x="7918450" y="3062288"/>
          <p14:tracePt t="17450" x="7926388" y="3062288"/>
          <p14:tracePt t="17458" x="7934325" y="3062288"/>
          <p14:tracePt t="17467" x="7942263" y="3070225"/>
          <p14:tracePt t="17474" x="7950200" y="3078163"/>
          <p14:tracePt t="17482" x="7958138" y="3078163"/>
          <p14:tracePt t="17491" x="7966075" y="3078163"/>
          <p14:tracePt t="17498" x="7974013" y="3078163"/>
          <p14:tracePt t="17507" x="7981950" y="3086100"/>
          <p14:tracePt t="17514" x="7997825" y="3086100"/>
          <p14:tracePt t="17530" x="7997825" y="3094038"/>
          <p14:tracePt t="17539" x="8005763" y="3094038"/>
          <p14:tracePt t="17562" x="8005763" y="3101975"/>
          <p14:tracePt t="17578" x="8013700" y="3101975"/>
          <p14:tracePt t="17594" x="8021638" y="3109913"/>
          <p14:tracePt t="17610" x="8029575" y="3117850"/>
          <p14:tracePt t="17626" x="8037513" y="3133725"/>
          <p14:tracePt t="17634" x="8045450" y="3133725"/>
          <p14:tracePt t="17642" x="8045450" y="3141663"/>
          <p14:tracePt t="17650" x="8053388" y="3149600"/>
          <p14:tracePt t="17658" x="8062913" y="3157538"/>
          <p14:tracePt t="17666" x="8078788" y="3165475"/>
          <p14:tracePt t="17682" x="8086725" y="3181350"/>
          <p14:tracePt t="17690" x="8102600" y="3189288"/>
          <p14:tracePt t="17714" x="8110538" y="3197225"/>
          <p14:tracePt t="18524" x="8110538" y="3205163"/>
          <p14:tracePt t="18531" x="8110538" y="3221038"/>
          <p14:tracePt t="18539" x="8102600" y="3228975"/>
          <p14:tracePt t="18546" x="8094663" y="3236913"/>
          <p14:tracePt t="18556" x="8086725" y="3252788"/>
          <p14:tracePt t="18562" x="8078788" y="3262313"/>
          <p14:tracePt t="18573" x="8070850" y="3278188"/>
          <p14:tracePt t="18578" x="8062913" y="3286125"/>
          <p14:tracePt t="18589" x="8053388" y="3302000"/>
          <p14:tracePt t="18596" x="8045450" y="3317875"/>
          <p14:tracePt t="18604" x="8037513" y="3333750"/>
          <p14:tracePt t="18614" x="8021638" y="3349625"/>
          <p14:tracePt t="18618" x="8021638" y="3373438"/>
          <p14:tracePt t="18626" x="8005763" y="3389313"/>
          <p14:tracePt t="18634" x="7997825" y="3421063"/>
          <p14:tracePt t="18642" x="7981950" y="3444875"/>
          <p14:tracePt t="18650" x="7966075" y="3468688"/>
          <p14:tracePt t="18658" x="7958138" y="3492500"/>
          <p14:tracePt t="18666" x="7942263" y="3532188"/>
          <p14:tracePt t="18674" x="7926388" y="3556000"/>
          <p14:tracePt t="18682" x="7910513" y="3587750"/>
          <p14:tracePt t="18691" x="7902575" y="3613150"/>
          <p14:tracePt t="18698" x="7878763" y="3636963"/>
          <p14:tracePt t="18707" x="7870825" y="3660775"/>
          <p14:tracePt t="18714" x="7870825" y="3684588"/>
          <p14:tracePt t="18729" x="7854950" y="3708400"/>
          <p14:tracePt t="18734" x="7847013" y="3724275"/>
          <p14:tracePt t="18742" x="7839075" y="3748088"/>
          <p14:tracePt t="18746" x="7831138" y="3763963"/>
          <p14:tracePt t="18756" x="7823200" y="3779838"/>
          <p14:tracePt t="18762" x="7823200" y="3795713"/>
          <p14:tracePt t="18781" x="7807325" y="3819525"/>
          <p14:tracePt t="18791" x="7807325" y="3827463"/>
          <p14:tracePt t="18827" x="7807325" y="3835400"/>
          <p14:tracePt t="18843" x="7799388" y="3843338"/>
          <p14:tracePt t="18850" x="7799388" y="3859213"/>
          <p14:tracePt t="18859" x="7799388" y="3867150"/>
          <p14:tracePt t="18867" x="7799388" y="3883025"/>
          <p14:tracePt t="18876" x="7791450" y="3898900"/>
          <p14:tracePt t="18885" x="7791450" y="3906838"/>
          <p14:tracePt t="18898" x="7791450" y="3938588"/>
          <p14:tracePt t="18909" x="7791450" y="3948113"/>
          <p14:tracePt t="18915" x="7791450" y="3956050"/>
          <p14:tracePt t="18923" x="7791450" y="3971925"/>
          <p14:tracePt t="18930" x="7791450" y="3979863"/>
          <p14:tracePt t="18938" x="7791450" y="3987800"/>
          <p14:tracePt t="18946" x="7791450" y="4011613"/>
          <p14:tracePt t="18956" x="7791450" y="4027488"/>
          <p14:tracePt t="18962" x="7791450" y="4043363"/>
          <p14:tracePt t="18973" x="7791450" y="4059238"/>
          <p14:tracePt t="18978" x="7791450" y="4075113"/>
          <p14:tracePt t="18989" x="7791450" y="4090988"/>
          <p14:tracePt t="18995" x="7791450" y="4106863"/>
          <p14:tracePt t="19006" x="7791450" y="4114800"/>
          <p14:tracePt t="19010" x="7791450" y="4122738"/>
          <p14:tracePt t="19018" x="7791450" y="4130675"/>
          <p14:tracePt t="19027" x="7791450" y="4146550"/>
          <p14:tracePt t="19034" x="7791450" y="4162425"/>
          <p14:tracePt t="19042" x="7791450" y="4170363"/>
          <p14:tracePt t="19050" x="7791450" y="4178300"/>
          <p14:tracePt t="19058" x="7791450" y="4194175"/>
          <p14:tracePt t="19066" x="7791450" y="4202113"/>
          <p14:tracePt t="19080" x="7791450" y="4210050"/>
          <p14:tracePt t="19084" x="7791450" y="4217988"/>
          <p14:tracePt t="19101" x="7791450" y="4233863"/>
          <p14:tracePt t="19112" x="7791450" y="4241800"/>
          <p14:tracePt t="19115" x="7791450" y="4249738"/>
          <p14:tracePt t="19125" x="7791450" y="4257675"/>
          <p14:tracePt t="19130" x="7791450" y="4273550"/>
          <p14:tracePt t="19147" x="7791450" y="4281488"/>
          <p14:tracePt t="19157" x="7791450" y="4291013"/>
          <p14:tracePt t="19174" x="7791450" y="4298950"/>
          <p14:tracePt t="19191" x="7791450" y="4306888"/>
          <p14:tracePt t="19194" x="7791450" y="4314825"/>
          <p14:tracePt t="19202" x="7791450" y="4330700"/>
          <p14:tracePt t="19211" x="7791450" y="4338638"/>
          <p14:tracePt t="19219" x="7791450" y="4346575"/>
          <p14:tracePt t="19226" x="7791450" y="4362450"/>
          <p14:tracePt t="19234" x="7791450" y="4370388"/>
          <p14:tracePt t="19250" x="7791450" y="4386263"/>
          <p14:tracePt t="19258" x="7791450" y="4402138"/>
          <p14:tracePt t="19269" x="7791450" y="4410075"/>
          <p14:tracePt t="19281" x="7791450" y="4418013"/>
          <p14:tracePt t="19284" x="7791450" y="4433888"/>
          <p14:tracePt t="19291" x="7791450" y="4457700"/>
          <p14:tracePt t="19299" x="7791450" y="4473575"/>
          <p14:tracePt t="19308" x="7791450" y="4489450"/>
          <p14:tracePt t="19316" x="7791450" y="4505325"/>
          <p14:tracePt t="19327" x="7791450" y="4521200"/>
          <p14:tracePt t="19330" x="7791450" y="4529138"/>
          <p14:tracePt t="19343" x="7791450" y="4545013"/>
          <p14:tracePt t="19347" x="7791450" y="4568825"/>
          <p14:tracePt t="19358" x="7791450" y="4584700"/>
          <p14:tracePt t="19362" x="7791450" y="4600575"/>
          <p14:tracePt t="19373" x="7791450" y="4624388"/>
          <p14:tracePt t="19378" x="7791450" y="4641850"/>
          <p14:tracePt t="19391" x="7791450" y="4665663"/>
          <p14:tracePt t="19394" x="7791450" y="4689475"/>
          <p14:tracePt t="19406" x="7791450" y="4721225"/>
          <p14:tracePt t="19410" x="7799388" y="4745038"/>
          <p14:tracePt t="19418" x="7799388" y="4768850"/>
          <p14:tracePt t="19426" x="7807325" y="4792663"/>
          <p14:tracePt t="19434" x="7815263" y="4832350"/>
          <p14:tracePt t="19442" x="7815263" y="4856163"/>
          <p14:tracePt t="19451" x="7815263" y="4879975"/>
          <p14:tracePt t="19458" x="7815263" y="4903788"/>
          <p14:tracePt t="19467" x="7815263" y="4927600"/>
          <p14:tracePt t="19474" x="7815263" y="4959350"/>
          <p14:tracePt t="19482" x="7815263" y="4984750"/>
          <p14:tracePt t="19490" x="7815263" y="5016500"/>
          <p14:tracePt t="19499" x="7815263" y="5032375"/>
          <p14:tracePt t="19507" x="7815263" y="5064125"/>
          <p14:tracePt t="19514" x="7807325" y="5080000"/>
          <p14:tracePt t="19523" x="7807325" y="5103813"/>
          <p14:tracePt t="19530" x="7807325" y="5119688"/>
          <p14:tracePt t="19549" x="7799388" y="5151438"/>
          <p14:tracePt t="19558" x="7799388" y="5159375"/>
          <p14:tracePt t="19578" x="7799388" y="5167313"/>
          <p14:tracePt t="19590" x="7799388" y="5175250"/>
          <p14:tracePt t="19628" x="7799388" y="5183188"/>
          <p14:tracePt t="19645" x="7791450" y="5191125"/>
          <p14:tracePt t="19657" x="7791450" y="5199063"/>
          <p14:tracePt t="19660" x="7783513" y="5199063"/>
          <p14:tracePt t="19666" x="7775575" y="5214938"/>
          <p14:tracePt t="19674" x="7767638" y="5222875"/>
          <p14:tracePt t="19682" x="7751763" y="5230813"/>
          <p14:tracePt t="19691" x="7735888" y="5238750"/>
          <p14:tracePt t="19698" x="7727950" y="5254625"/>
          <p14:tracePt t="19707" x="7710488" y="5262563"/>
          <p14:tracePt t="19714" x="7694613" y="5270500"/>
          <p14:tracePt t="19727" x="7686675" y="5294313"/>
          <p14:tracePt t="19730" x="7670800" y="5302250"/>
          <p14:tracePt t="19747" x="7623175" y="5343525"/>
          <p14:tracePt t="19755" x="7607300" y="5359400"/>
          <p14:tracePt t="19767" x="7591425" y="5391150"/>
          <p14:tracePt t="19774" x="7575550" y="5414963"/>
          <p14:tracePt t="19778" x="7559675" y="5438775"/>
          <p14:tracePt t="19790" x="7543800" y="5478463"/>
          <p14:tracePt t="19794" x="7527925" y="5502275"/>
          <p14:tracePt t="19803" x="7519988" y="5534025"/>
          <p14:tracePt t="19810" x="7504113" y="5557838"/>
          <p14:tracePt t="19818" x="7488238" y="5589588"/>
          <p14:tracePt t="19826" x="7472363" y="5621338"/>
          <p14:tracePt t="19834" x="7472363" y="5645150"/>
          <p14:tracePt t="19843" x="7456488" y="5678488"/>
          <p14:tracePt t="19850" x="7440613" y="5710238"/>
          <p14:tracePt t="19858" x="7424738" y="5741988"/>
          <p14:tracePt t="19866" x="7424738" y="5765800"/>
          <p14:tracePt t="19877" x="7408863" y="5781675"/>
          <p14:tracePt t="19891" x="7400925" y="5829300"/>
          <p14:tracePt t="19903" x="7392988" y="5845175"/>
          <p14:tracePt t="19910" x="7385050" y="5868988"/>
          <p14:tracePt t="19914" x="7377113" y="5892800"/>
          <p14:tracePt t="19924" x="7377113" y="5916613"/>
          <p14:tracePt t="19930" x="7377113" y="5932488"/>
          <p14:tracePt t="19939" x="7367588" y="5956300"/>
          <p14:tracePt t="19946" x="7359650" y="5980113"/>
          <p14:tracePt t="19956" x="7351713" y="5995988"/>
          <p14:tracePt t="19962" x="7343775" y="6021388"/>
          <p14:tracePt t="19972" x="7335838" y="6037263"/>
          <p14:tracePt t="19978" x="7327900" y="6053138"/>
          <p14:tracePt t="19990" x="7312025" y="6076950"/>
          <p14:tracePt t="19994" x="7304088" y="6108700"/>
          <p14:tracePt t="20013" x="7280275" y="6148388"/>
          <p14:tracePt t="20019" x="7272338" y="6172200"/>
          <p14:tracePt t="20028" x="7264400" y="6188075"/>
          <p14:tracePt t="20034" x="7256463" y="6203950"/>
          <p14:tracePt t="20042" x="7248525" y="6219825"/>
          <p14:tracePt t="20050" x="7240588" y="6235700"/>
          <p14:tracePt t="20059" x="7232650" y="6251575"/>
          <p14:tracePt t="20069" x="7216775" y="6251575"/>
          <p14:tracePt t="20080" x="7208838" y="6267450"/>
          <p14:tracePt t="20084" x="7200900" y="6267450"/>
          <p14:tracePt t="20093" x="7200900" y="6275388"/>
          <p14:tracePt t="20097" x="7185025" y="6275388"/>
          <p14:tracePt t="20114" x="7185025" y="6283325"/>
          <p14:tracePt t="20285" x="7185025" y="6275388"/>
          <p14:tracePt t="20298" x="7185025" y="6267450"/>
          <p14:tracePt t="20314" x="7185025" y="6251575"/>
          <p14:tracePt t="20330" x="7192963" y="6243638"/>
          <p14:tracePt t="20339" x="7192963" y="6235700"/>
          <p14:tracePt t="20346" x="7192963" y="6227763"/>
          <p14:tracePt t="20356" x="7200900" y="6219825"/>
          <p14:tracePt t="20362" x="7200900" y="6211888"/>
          <p14:tracePt t="20373" x="7208838" y="6196013"/>
          <p14:tracePt t="20378" x="7216775" y="6188075"/>
          <p14:tracePt t="20390" x="7216775" y="6180138"/>
          <p14:tracePt t="20394" x="7216775" y="6164263"/>
          <p14:tracePt t="20406" x="7224713" y="6156325"/>
          <p14:tracePt t="20410" x="7232650" y="6148388"/>
          <p14:tracePt t="20418" x="7232650" y="6124575"/>
          <p14:tracePt t="20426" x="7240588" y="6116638"/>
          <p14:tracePt t="20435" x="7248525" y="6108700"/>
          <p14:tracePt t="20443" x="7256463" y="6084888"/>
          <p14:tracePt t="20450" x="7264400" y="6076950"/>
          <p14:tracePt t="20458" x="7272338" y="6069013"/>
          <p14:tracePt t="20466" x="7280275" y="6045200"/>
          <p14:tracePt t="20474" x="7288213" y="6029325"/>
          <p14:tracePt t="20482" x="7296150" y="6021388"/>
          <p14:tracePt t="20491" x="7296150" y="6005513"/>
          <p14:tracePt t="20499" x="7304088" y="5988050"/>
          <p14:tracePt t="20507" x="7312025" y="5980113"/>
          <p14:tracePt t="20514" x="7312025" y="5972175"/>
          <p14:tracePt t="20524" x="7319963" y="5948363"/>
          <p14:tracePt t="20532" x="7327900" y="5940425"/>
          <p14:tracePt t="20547" x="7343775" y="5908675"/>
          <p14:tracePt t="20558" x="7351713" y="5892800"/>
          <p14:tracePt t="20562" x="7359650" y="5884863"/>
          <p14:tracePt t="20573" x="7367588" y="5868988"/>
          <p14:tracePt t="20578" x="7377113" y="5845175"/>
          <p14:tracePt t="20590" x="7377113" y="5829300"/>
          <p14:tracePt t="20596" x="7392988" y="5813425"/>
          <p14:tracePt t="20614" x="7400925" y="5781675"/>
          <p14:tracePt t="20625" x="7416800" y="5749925"/>
          <p14:tracePt t="20633" x="7424738" y="5734050"/>
          <p14:tracePt t="20636" x="7424738" y="5718175"/>
          <p14:tracePt t="20642" x="7424738" y="5702300"/>
          <p14:tracePt t="20650" x="7432675" y="5686425"/>
          <p14:tracePt t="20658" x="7440613" y="5670550"/>
          <p14:tracePt t="20666" x="7440613" y="5653088"/>
          <p14:tracePt t="20674" x="7440613" y="5637213"/>
          <p14:tracePt t="20682" x="7448550" y="5629275"/>
          <p14:tracePt t="20690" x="7456488" y="5605463"/>
          <p14:tracePt t="20698" x="7464425" y="5589588"/>
          <p14:tracePt t="20707" x="7464425" y="5581650"/>
          <p14:tracePt t="20715" x="7464425" y="5565775"/>
          <p14:tracePt t="20731" x="7472363" y="5518150"/>
          <p14:tracePt t="20745" x="7472363" y="5494338"/>
          <p14:tracePt t="20750" x="7480300" y="5478463"/>
          <p14:tracePt t="20756" x="7480300" y="5454650"/>
          <p14:tracePt t="20762" x="7488238" y="5438775"/>
          <p14:tracePt t="20773" x="7488238" y="5407025"/>
          <p14:tracePt t="20778" x="7488238" y="5391150"/>
          <p14:tracePt t="20790" x="7488238" y="5367338"/>
          <p14:tracePt t="20794" x="7488238" y="5351463"/>
          <p14:tracePt t="20802" x="7496175" y="5319713"/>
          <p14:tracePt t="20810" x="7504113" y="5294313"/>
          <p14:tracePt t="20818" x="7504113" y="5270500"/>
          <p14:tracePt t="20826" x="7512050" y="5246688"/>
          <p14:tracePt t="20834" x="7512050" y="5222875"/>
          <p14:tracePt t="20842" x="7512050" y="5191125"/>
          <p14:tracePt t="20850" x="7519988" y="5167313"/>
          <p14:tracePt t="20858" x="7519988" y="5143500"/>
          <p14:tracePt t="20867" x="7519988" y="5111750"/>
          <p14:tracePt t="20874" x="7527925" y="5087938"/>
          <p14:tracePt t="20882" x="7535863" y="5064125"/>
          <p14:tracePt t="20903" x="7543800" y="5016500"/>
          <p14:tracePt t="20908" x="7543800" y="4992688"/>
          <p14:tracePt t="20914" x="7551738" y="4976813"/>
          <p14:tracePt t="20923" x="7559675" y="4951413"/>
          <p14:tracePt t="20930" x="7567613" y="4935538"/>
          <p14:tracePt t="20939" x="7567613" y="4919663"/>
          <p14:tracePt t="20946" x="7567613" y="4903788"/>
          <p14:tracePt t="20956" x="7575550" y="4887913"/>
          <p14:tracePt t="20963" x="7583488" y="4879975"/>
          <p14:tracePt t="20973" x="7591425" y="4864100"/>
          <p14:tracePt t="20978" x="7599363" y="4856163"/>
          <p14:tracePt t="20989" x="7599363" y="4840288"/>
          <p14:tracePt t="20994" x="7607300" y="4832350"/>
          <p14:tracePt t="21009" x="7615238" y="4824413"/>
          <p14:tracePt t="21011" x="7615238" y="4816475"/>
          <p14:tracePt t="21026" x="7623175" y="4816475"/>
          <p14:tracePt t="21066" x="7631113" y="4816475"/>
          <p14:tracePt t="21074" x="7639050" y="4816475"/>
          <p14:tracePt t="21083" x="7654925" y="4816475"/>
          <p14:tracePt t="21091" x="7662863" y="4816475"/>
          <p14:tracePt t="21099" x="7670800" y="4824413"/>
          <p14:tracePt t="21108" x="7694613" y="4832350"/>
          <p14:tracePt t="21114" x="7702550" y="4840288"/>
          <p14:tracePt t="21123" x="7720013" y="4848225"/>
          <p14:tracePt t="21130" x="7735888" y="4864100"/>
          <p14:tracePt t="21140" x="7759700" y="4872038"/>
          <p14:tracePt t="21146" x="7775575" y="4895850"/>
          <p14:tracePt t="21157" x="7791450" y="4903788"/>
          <p14:tracePt t="21162" x="7807325" y="4919663"/>
          <p14:tracePt t="21172" x="7823200" y="4935538"/>
          <p14:tracePt t="21179" x="7839075" y="4943475"/>
          <p14:tracePt t="21197" x="7854950" y="4976813"/>
          <p14:tracePt t="21205" x="7870825" y="4992688"/>
          <p14:tracePt t="21214" x="7878763" y="5008563"/>
          <p14:tracePt t="21218" x="7878763" y="5024438"/>
          <p14:tracePt t="21226" x="7886700" y="5032375"/>
          <p14:tracePt t="21234" x="7894638" y="5048250"/>
          <p14:tracePt t="21242" x="7894638" y="5072063"/>
          <p14:tracePt t="21250" x="7894638" y="5087938"/>
          <p14:tracePt t="21258" x="7910513" y="5111750"/>
          <p14:tracePt t="21266" x="7918450" y="5127625"/>
          <p14:tracePt t="21274" x="7926388" y="5151438"/>
          <p14:tracePt t="21282" x="7926388" y="5167313"/>
          <p14:tracePt t="21291" x="7934325" y="5191125"/>
          <p14:tracePt t="21299" x="7942263" y="5214938"/>
          <p14:tracePt t="21307" x="7942263" y="5230813"/>
          <p14:tracePt t="21314" x="7950200" y="5238750"/>
          <p14:tracePt t="21323" x="7958138" y="5254625"/>
          <p14:tracePt t="21331" x="7966075" y="5270500"/>
          <p14:tracePt t="21339" x="7966075" y="5286375"/>
          <p14:tracePt t="21346" x="7974013" y="5294313"/>
          <p14:tracePt t="21356" x="7981950" y="5310188"/>
          <p14:tracePt t="21362" x="7989888" y="5327650"/>
          <p14:tracePt t="21373" x="7997825" y="5335588"/>
          <p14:tracePt t="21378" x="8005763" y="5351463"/>
          <p14:tracePt t="21390" x="8021638" y="5367338"/>
          <p14:tracePt t="21395" x="8029575" y="5375275"/>
          <p14:tracePt t="21406" x="8045450" y="5391150"/>
          <p14:tracePt t="21410" x="8062913" y="5399088"/>
          <p14:tracePt t="21418" x="8078788" y="5414963"/>
          <p14:tracePt t="21427" x="8094663" y="5422900"/>
          <p14:tracePt t="21434" x="8110538" y="5438775"/>
          <p14:tracePt t="21442" x="8126413" y="5446713"/>
          <p14:tracePt t="21451" x="8150225" y="5446713"/>
          <p14:tracePt t="21458" x="8166100" y="5462588"/>
          <p14:tracePt t="21466" x="8181975" y="5470525"/>
          <p14:tracePt t="21474" x="8205788" y="5470525"/>
          <p14:tracePt t="21482" x="8229600" y="5470525"/>
          <p14:tracePt t="21491" x="8253413" y="5470525"/>
          <p14:tracePt t="21498" x="8269288" y="5470525"/>
          <p14:tracePt t="21507" x="8293100" y="5470525"/>
          <p14:tracePt t="21514" x="8316913" y="5470525"/>
          <p14:tracePt t="21523" x="8332788" y="5470525"/>
          <p14:tracePt t="21530" x="8356600" y="5470525"/>
          <p14:tracePt t="21543" x="8380413" y="5462588"/>
          <p14:tracePt t="21546" x="8396288" y="5454650"/>
          <p14:tracePt t="21556" x="8429625" y="5438775"/>
          <p14:tracePt t="21562" x="8445500" y="5438775"/>
          <p14:tracePt t="21573" x="8469313" y="5422900"/>
          <p14:tracePt t="21578" x="8485188" y="5414963"/>
          <p14:tracePt t="21590" x="8516938" y="5391150"/>
          <p14:tracePt t="21594" x="8532813" y="5383213"/>
          <p14:tracePt t="21613" x="8580438" y="5351463"/>
          <p14:tracePt t="21626" x="8612188" y="5327650"/>
          <p14:tracePt t="21629" x="8628063" y="5310188"/>
          <p14:tracePt t="21636" x="8659813" y="5286375"/>
          <p14:tracePt t="21646" x="8675688" y="5270500"/>
          <p14:tracePt t="21651" x="8699500" y="5238750"/>
          <p14:tracePt t="21659" x="8715375" y="5214938"/>
          <p14:tracePt t="21667" x="8731250" y="5199063"/>
          <p14:tracePt t="21675" x="8748713" y="5159375"/>
          <p14:tracePt t="21683" x="8764588" y="5135563"/>
          <p14:tracePt t="21691" x="8772525" y="5119688"/>
          <p14:tracePt t="21698" x="8780463" y="5095875"/>
          <p14:tracePt t="21707" x="8780463" y="5080000"/>
          <p14:tracePt t="21714" x="8788400" y="5056188"/>
          <p14:tracePt t="21728" x="8788400" y="5040313"/>
          <p14:tracePt t="21733" x="8788400" y="5032375"/>
          <p14:tracePt t="21739" x="8788400" y="5024438"/>
          <p14:tracePt t="22148" x="8780463" y="5024438"/>
          <p14:tracePt t="22162" x="8772525" y="5024438"/>
          <p14:tracePt t="22186" x="8764588" y="5024438"/>
          <p14:tracePt t="22203" x="8756650" y="5024438"/>
          <p14:tracePt t="22252" x="8748713" y="5032375"/>
          <p14:tracePt t="22274" x="8739188" y="5032375"/>
          <p14:tracePt t="22299" x="8723313" y="5040313"/>
          <p14:tracePt t="22314" x="8715375" y="5040313"/>
          <p14:tracePt t="22324" x="8707438" y="5040313"/>
          <p14:tracePt t="22335" x="8699500" y="5040313"/>
          <p14:tracePt t="22342" x="8683625" y="5048250"/>
          <p14:tracePt t="22347" x="8675688" y="5048250"/>
          <p14:tracePt t="22356" x="8659813" y="5048250"/>
          <p14:tracePt t="22362" x="8643938" y="5056188"/>
          <p14:tracePt t="22373" x="8628063" y="5056188"/>
          <p14:tracePt t="22378" x="8604250" y="5056188"/>
          <p14:tracePt t="22390" x="8588375" y="5056188"/>
          <p14:tracePt t="22394" x="8572500" y="5056188"/>
          <p14:tracePt t="22406" x="8556625" y="5064125"/>
          <p14:tracePt t="22410" x="8548688" y="5064125"/>
          <p14:tracePt t="22419" x="8524875" y="5072063"/>
          <p14:tracePt t="22426" x="8509000" y="5072063"/>
          <p14:tracePt t="22434" x="8493125" y="5072063"/>
          <p14:tracePt t="22442" x="8469313" y="5072063"/>
          <p14:tracePt t="22450" x="8445500" y="5080000"/>
          <p14:tracePt t="22458" x="8421688" y="5087938"/>
          <p14:tracePt t="22466" x="8388350" y="5087938"/>
          <p14:tracePt t="22474" x="8356600" y="5095875"/>
          <p14:tracePt t="22482" x="8308975" y="5103813"/>
          <p14:tracePt t="22491" x="8253413" y="5103813"/>
          <p14:tracePt t="22498" x="8189913" y="5111750"/>
          <p14:tracePt t="22507" x="8134350" y="5119688"/>
          <p14:tracePt t="22514" x="8062913" y="5119688"/>
          <p14:tracePt t="22523" x="7981950" y="5127625"/>
          <p14:tracePt t="22530" x="7910513" y="5135563"/>
          <p14:tracePt t="22540" x="7823200" y="5143500"/>
          <p14:tracePt t="22546" x="7735888" y="5151438"/>
          <p14:tracePt t="22556" x="7662863" y="5159375"/>
          <p14:tracePt t="22562" x="7575550" y="5167313"/>
          <p14:tracePt t="22573" x="7488238" y="5183188"/>
          <p14:tracePt t="22578" x="7408863" y="5191125"/>
          <p14:tracePt t="22589" x="7319963" y="5199063"/>
          <p14:tracePt t="22594" x="7224713" y="5214938"/>
          <p14:tracePt t="22602" x="7129463" y="5222875"/>
          <p14:tracePt t="22610" x="7042150" y="5222875"/>
          <p14:tracePt t="22625" x="6945313" y="5222875"/>
          <p14:tracePt t="22636" x="6754813" y="5238750"/>
          <p14:tracePt t="22646" x="6657975" y="5238750"/>
          <p14:tracePt t="22651" x="6578600" y="5238750"/>
          <p14:tracePt t="22658" x="6499225" y="5238750"/>
          <p14:tracePt t="22666" x="6411913" y="5238750"/>
          <p14:tracePt t="22675" x="6330950" y="5238750"/>
          <p14:tracePt t="22682" x="6259513" y="5238750"/>
          <p14:tracePt t="22691" x="6180138" y="5238750"/>
          <p14:tracePt t="22698" x="6100763" y="5238750"/>
          <p14:tracePt t="22707" x="6021388" y="5238750"/>
          <p14:tracePt t="22714" x="5948363" y="5238750"/>
          <p14:tracePt t="22723" x="5876925" y="5238750"/>
          <p14:tracePt t="22730" x="5821363" y="5238750"/>
          <p14:tracePt t="22739" x="5757863" y="5238750"/>
          <p14:tracePt t="22746" x="5686425" y="5238750"/>
          <p14:tracePt t="22756" x="5621338" y="5238750"/>
          <p14:tracePt t="22762" x="5541963" y="5238750"/>
          <p14:tracePt t="22773" x="5470525" y="5238750"/>
          <p14:tracePt t="22780" x="5407025" y="5238750"/>
          <p14:tracePt t="22797" x="5278438" y="5230813"/>
          <p14:tracePt t="22814" x="5135563" y="5222875"/>
          <p14:tracePt t="22821" x="5040313" y="5214938"/>
          <p14:tracePt t="22830" x="4959350" y="5214938"/>
          <p14:tracePt t="22834" x="4864100" y="5191125"/>
          <p14:tracePt t="22842" x="4752975" y="5183188"/>
          <p14:tracePt t="22850" x="4649788" y="5167313"/>
          <p14:tracePt t="22858" x="4560888" y="5151438"/>
          <p14:tracePt t="22866" x="4473575" y="5143500"/>
          <p14:tracePt t="22874" x="4386263" y="5127625"/>
          <p14:tracePt t="22882" x="4314825" y="5095875"/>
          <p14:tracePt t="22891" x="4233863" y="5080000"/>
          <p14:tracePt t="22898" x="4170363" y="5064125"/>
          <p14:tracePt t="22907" x="4114800" y="5048250"/>
          <p14:tracePt t="22914" x="4067175" y="5032375"/>
          <p14:tracePt t="22927" x="4035425" y="5024438"/>
          <p14:tracePt t="22930" x="4019550" y="5016500"/>
          <p14:tracePt t="22941" x="3995738" y="5008563"/>
          <p14:tracePt t="23020" x="3995738" y="5000625"/>
          <p14:tracePt t="23037" x="3995738" y="4992688"/>
          <p14:tracePt t="23048" x="3995738" y="4984750"/>
          <p14:tracePt t="23059" x="3979863" y="4967288"/>
          <p14:tracePt t="23067" x="3979863" y="4959350"/>
          <p14:tracePt t="23075" x="3971925" y="4951413"/>
          <p14:tracePt t="23082" x="3963988" y="4951413"/>
          <p14:tracePt t="23092" x="3963988" y="4935538"/>
          <p14:tracePt t="23098" x="3948113" y="4927600"/>
          <p14:tracePt t="23108" x="3938588" y="4919663"/>
          <p14:tracePt t="23115" x="3930650" y="4903788"/>
          <p14:tracePt t="23123" x="3914775" y="4895850"/>
          <p14:tracePt t="23130" x="3898900" y="4872038"/>
          <p14:tracePt t="23140" x="3883025" y="4864100"/>
          <p14:tracePt t="23149" x="3875088" y="4848225"/>
          <p14:tracePt t="23161" x="3859213" y="4832350"/>
          <p14:tracePt t="23165" x="3851275" y="4816475"/>
          <p14:tracePt t="23174" x="3835400" y="4800600"/>
          <p14:tracePt t="23178" x="3827463" y="4776788"/>
          <p14:tracePt t="23190" x="3811588" y="4752975"/>
          <p14:tracePt t="23194" x="3795713" y="4737100"/>
          <p14:tracePt t="23205" x="3779838" y="4721225"/>
          <p14:tracePt t="23210" x="3756025" y="4689475"/>
          <p14:tracePt t="23218" x="3732213" y="4681538"/>
          <p14:tracePt t="23226" x="3716338" y="4657725"/>
          <p14:tracePt t="23235" x="3692525" y="4641850"/>
          <p14:tracePt t="23242" x="3668713" y="4616450"/>
          <p14:tracePt t="23251" x="3636963" y="4600575"/>
          <p14:tracePt t="23258" x="3605213" y="4584700"/>
          <p14:tracePt t="23266" x="3556000" y="4568825"/>
          <p14:tracePt t="23274" x="3516313" y="4552950"/>
          <p14:tracePt t="23282" x="3476625" y="4545013"/>
          <p14:tracePt t="23290" x="3436938" y="4537075"/>
          <p14:tracePt t="23298" x="3373438" y="4529138"/>
          <p14:tracePt t="23307" x="3317875" y="4521200"/>
          <p14:tracePt t="23314" x="3262313" y="4513263"/>
          <p14:tracePt t="23324" x="3197225" y="4505325"/>
          <p14:tracePt t="23330" x="3125788" y="4497388"/>
          <p14:tracePt t="23339" x="3046413" y="4481513"/>
          <p14:tracePt t="23346" x="2974975" y="4473575"/>
          <p14:tracePt t="23356" x="2894013" y="4457700"/>
          <p14:tracePt t="23362" x="2814638" y="4449763"/>
          <p14:tracePt t="23372" x="2735263" y="4441825"/>
          <p14:tracePt t="23378" x="2663825" y="4425950"/>
          <p14:tracePt t="23389" x="2576513" y="4418013"/>
          <p14:tracePt t="23394" x="2511425" y="4410075"/>
          <p14:tracePt t="23407" x="2447925" y="4410075"/>
          <p14:tracePt t="23410" x="2376488" y="4402138"/>
          <p14:tracePt t="23419" x="2336800" y="4402138"/>
          <p14:tracePt t="23427" x="2273300" y="4402138"/>
          <p14:tracePt t="23434" x="2233613" y="4402138"/>
          <p14:tracePt t="23442" x="2184400" y="4402138"/>
          <p14:tracePt t="23450" x="2144713" y="4402138"/>
          <p14:tracePt t="23458" x="2105025" y="4410075"/>
          <p14:tracePt t="23466" x="2073275" y="4418013"/>
          <p14:tracePt t="23477" x="2025650" y="4433888"/>
          <p14:tracePt t="23484" x="1993900" y="4433888"/>
          <p14:tracePt t="23495" x="1954213" y="4449763"/>
          <p14:tracePt t="23498" x="1930400" y="4465638"/>
          <p14:tracePt t="23507" x="1890713" y="4481513"/>
          <p14:tracePt t="23514" x="1873250" y="4497388"/>
          <p14:tracePt t="23523" x="1849438" y="4521200"/>
          <p14:tracePt t="23532" x="1825625" y="4529138"/>
          <p14:tracePt t="23544" x="1801813" y="4552950"/>
          <p14:tracePt t="23549" x="1778000" y="4584700"/>
          <p14:tracePt t="23558" x="1754188" y="4608513"/>
          <p14:tracePt t="23562" x="1738313" y="4616450"/>
          <p14:tracePt t="23573" x="1706563" y="4641850"/>
          <p14:tracePt t="23579" x="1690688" y="4665663"/>
          <p14:tracePt t="23589" x="1674813" y="4689475"/>
          <p14:tracePt t="23596" x="1666875" y="4697413"/>
          <p14:tracePt t="23613" x="1635125" y="4745038"/>
          <p14:tracePt t="23625" x="1627188" y="4760913"/>
          <p14:tracePt t="23628" x="1603375" y="4784725"/>
          <p14:tracePt t="23636" x="1595438" y="4808538"/>
          <p14:tracePt t="23646" x="1571625" y="4832350"/>
          <p14:tracePt t="23651" x="1563688" y="4848225"/>
          <p14:tracePt t="23658" x="1547813" y="4872038"/>
          <p14:tracePt t="23667" x="1538288" y="4887913"/>
          <p14:tracePt t="23674" x="1530350" y="4903788"/>
          <p14:tracePt t="23682" x="1522413" y="4927600"/>
          <p14:tracePt t="23691" x="1514475" y="4943475"/>
          <p14:tracePt t="23698" x="1514475" y="4976813"/>
          <p14:tracePt t="23707" x="1506538" y="5000625"/>
          <p14:tracePt t="23714" x="1506538" y="5040313"/>
          <p14:tracePt t="23723" x="1498600" y="5072063"/>
          <p14:tracePt t="23730" x="1498600" y="5095875"/>
          <p14:tracePt t="23748" x="1490663" y="5151438"/>
          <p14:tracePt t="23758" x="1482725" y="5191125"/>
          <p14:tracePt t="23762" x="1482725" y="5222875"/>
          <p14:tracePt t="23773" x="1482725" y="5254625"/>
          <p14:tracePt t="23780" x="1482725" y="5294313"/>
          <p14:tracePt t="23794" x="1482725" y="5391150"/>
          <p14:tracePt t="23806" x="1482725" y="5430838"/>
          <p14:tracePt t="23810" x="1482725" y="5446713"/>
          <p14:tracePt t="23819" x="1498600" y="5454650"/>
          <p14:tracePt t="23826" x="1498600" y="5510213"/>
          <p14:tracePt t="23834" x="1514475" y="5565775"/>
          <p14:tracePt t="23842" x="1522413" y="5613400"/>
          <p14:tracePt t="23850" x="1555750" y="5670550"/>
          <p14:tracePt t="23859" x="1571625" y="5718175"/>
          <p14:tracePt t="23869" x="1603375" y="5773738"/>
          <p14:tracePt t="23881" x="1619250" y="5813425"/>
          <p14:tracePt t="23885" x="1643063" y="5861050"/>
          <p14:tracePt t="23908" x="1706563" y="5948363"/>
          <p14:tracePt t="23916" x="1738313" y="5988050"/>
          <p14:tracePt t="23931" x="1817688" y="6061075"/>
          <p14:tracePt t="23938" x="1857375" y="6100763"/>
          <p14:tracePt t="23948" x="1906588" y="6140450"/>
          <p14:tracePt t="23958" x="1954213" y="6188075"/>
          <p14:tracePt t="23962" x="2009775" y="6227763"/>
          <p14:tracePt t="23974" x="2073275" y="6267450"/>
          <p14:tracePt t="23979" x="2128838" y="6307138"/>
          <p14:tracePt t="23990" x="2184400" y="6338888"/>
          <p14:tracePt t="23995" x="2257425" y="6380163"/>
          <p14:tracePt t="24002" x="2320925" y="6403975"/>
          <p14:tracePt t="24010" x="2400300" y="6443663"/>
          <p14:tracePt t="24018" x="2487613" y="6475413"/>
          <p14:tracePt t="24026" x="2576513" y="6515100"/>
          <p14:tracePt t="24034" x="2663825" y="6538913"/>
          <p14:tracePt t="24042" x="2774950" y="6578600"/>
          <p14:tracePt t="24049" x="2870200" y="6602413"/>
          <p14:tracePt t="24058" x="2967038" y="6634163"/>
          <p14:tracePt t="24066" x="3094038" y="6665913"/>
          <p14:tracePt t="24074" x="3197225" y="6691313"/>
          <p14:tracePt t="24082" x="3317875" y="6715125"/>
          <p14:tracePt t="24090" x="3413125" y="6738938"/>
          <p14:tracePt t="24098" x="3524250" y="6762750"/>
          <p14:tracePt t="24107" x="3621088" y="6794500"/>
          <p14:tracePt t="24114" x="3716338" y="6810375"/>
          <p14:tracePt t="24124" x="3811588" y="6834188"/>
          <p14:tracePt t="24130" x="3906838" y="6850063"/>
          <p14:tracePt t="24274" x="5454650" y="6818313"/>
          <p14:tracePt t="24283" x="5502275" y="6786563"/>
          <p14:tracePt t="24291" x="5526088" y="6754813"/>
          <p14:tracePt t="24298" x="5565775" y="6731000"/>
          <p14:tracePt t="24308" x="5589588" y="6699250"/>
          <p14:tracePt t="24317" x="5605463" y="6665913"/>
          <p14:tracePt t="24328" x="5621338" y="6634163"/>
          <p14:tracePt t="24332" x="5637213" y="6594475"/>
          <p14:tracePt t="24343" x="5645150" y="6562725"/>
          <p14:tracePt t="24346" x="5662613" y="6515100"/>
          <p14:tracePt t="24356" x="5678488" y="6459538"/>
          <p14:tracePt t="24362" x="5686425" y="6419850"/>
          <p14:tracePt t="24374" x="5694363" y="6380163"/>
          <p14:tracePt t="24378" x="5702300" y="6338888"/>
          <p14:tracePt t="24388" x="5702300" y="6299200"/>
          <p14:tracePt t="24394" x="5710238" y="6251575"/>
          <p14:tracePt t="24406" x="5710238" y="6203950"/>
          <p14:tracePt t="24410" x="5718175" y="6164263"/>
          <p14:tracePt t="24418" x="5718175" y="6116638"/>
          <p14:tracePt t="24426" x="5718175" y="6076950"/>
          <p14:tracePt t="24433" x="5718175" y="6021388"/>
          <p14:tracePt t="24442" x="5718175" y="5964238"/>
          <p14:tracePt t="24450" x="5718175" y="5916613"/>
          <p14:tracePt t="24458" x="5718175" y="5868988"/>
          <p14:tracePt t="24467" x="5718175" y="5829300"/>
          <p14:tracePt t="24474" x="5710238" y="5773738"/>
          <p14:tracePt t="24482" x="5694363" y="5718175"/>
          <p14:tracePt t="24491" x="5686425" y="5662613"/>
          <p14:tracePt t="24498" x="5670550" y="5589588"/>
          <p14:tracePt t="24507" x="5645150" y="5526088"/>
          <p14:tracePt t="24514" x="5637213" y="5494338"/>
          <p14:tracePt t="24524" x="5621338" y="5422900"/>
          <p14:tracePt t="24530" x="5597525" y="5367338"/>
          <p14:tracePt t="24539" x="5573713" y="5302250"/>
          <p14:tracePt t="24546" x="5549900" y="5246688"/>
          <p14:tracePt t="24556" x="5518150" y="5175250"/>
          <p14:tracePt t="24562" x="5494338" y="5127625"/>
          <p14:tracePt t="24581" x="5446713" y="5016500"/>
          <p14:tracePt t="24594" x="5375275" y="4919663"/>
          <p14:tracePt t="24612" x="5278438" y="4808538"/>
          <p14:tracePt t="24619" x="5238750" y="4752975"/>
          <p14:tracePt t="24626" x="5183188" y="4713288"/>
          <p14:tracePt t="24634" x="5119688" y="4657725"/>
          <p14:tracePt t="24643" x="5064125" y="4616450"/>
          <p14:tracePt t="24650" x="4984750" y="4584700"/>
          <p14:tracePt t="24658" x="4919663" y="4552950"/>
          <p14:tracePt t="24666" x="4848225" y="4513263"/>
          <p14:tracePt t="24674" x="4776788" y="4481513"/>
          <p14:tracePt t="24682" x="4697413" y="4457700"/>
          <p14:tracePt t="24690" x="4616450" y="4433888"/>
          <p14:tracePt t="24699" x="4537075" y="4386263"/>
          <p14:tracePt t="24707" x="4457700" y="4370388"/>
          <p14:tracePt t="24714" x="4370388" y="4346575"/>
          <p14:tracePt t="24724" x="4273550" y="4322763"/>
          <p14:tracePt t="24730" x="4186238" y="4298950"/>
          <p14:tracePt t="24740" x="4098925" y="4281488"/>
          <p14:tracePt t="24746" x="4003675" y="4273550"/>
          <p14:tracePt t="24756" x="3906838" y="4257675"/>
          <p14:tracePt t="24762" x="3811588" y="4249738"/>
          <p14:tracePt t="24773" x="3708400" y="4225925"/>
          <p14:tracePt t="24778" x="3605213" y="4217988"/>
          <p14:tracePt t="24790" x="3508375" y="4210050"/>
          <p14:tracePt t="24796" x="3397250" y="4210050"/>
          <p14:tracePt t="24804" x="3286125" y="4202113"/>
          <p14:tracePt t="24812" x="3181350" y="4186238"/>
          <p14:tracePt t="24818" x="3078163" y="4186238"/>
          <p14:tracePt t="24826" x="2982913" y="4178300"/>
          <p14:tracePt t="24834" x="2886075" y="4170363"/>
          <p14:tracePt t="24842" x="2774950" y="4170363"/>
          <p14:tracePt t="24850" x="2671763" y="4170363"/>
          <p14:tracePt t="24858" x="2566988" y="4178300"/>
          <p14:tracePt t="24866" x="2455863" y="4186238"/>
          <p14:tracePt t="24874" x="2376488" y="4194175"/>
          <p14:tracePt t="24891" x="2192338" y="4210050"/>
          <p14:tracePt t="24898" x="2105025" y="4217988"/>
          <p14:tracePt t="24907" x="2017713" y="4249738"/>
          <p14:tracePt t="24914" x="1930400" y="4273550"/>
          <p14:tracePt t="24924" x="1833563" y="4298950"/>
          <p14:tracePt t="24930" x="1746250" y="4322763"/>
          <p14:tracePt t="24946" x="1579563" y="4386263"/>
          <p14:tracePt t="24956" x="1514475" y="4418013"/>
          <p14:tracePt t="24962" x="1466850" y="4441825"/>
          <p14:tracePt t="24972" x="1411288" y="4465638"/>
          <p14:tracePt t="24978" x="1355725" y="4497388"/>
          <p14:tracePt t="24990" x="1308100" y="4529138"/>
          <p14:tracePt t="24994" x="1260475" y="4560888"/>
          <p14:tracePt t="25013" x="1187450" y="4616450"/>
          <p14:tracePt t="25022" x="1163638" y="4649788"/>
          <p14:tracePt t="25031" x="1131888" y="4673600"/>
          <p14:tracePt t="25034" x="1108075" y="4713288"/>
          <p14:tracePt t="25042" x="1084263" y="4737100"/>
          <p14:tracePt t="25051" x="1060450" y="4776788"/>
          <p14:tracePt t="25058" x="1036638" y="4816475"/>
          <p14:tracePt t="25066" x="1028700" y="4848225"/>
          <p14:tracePt t="25074" x="1004888" y="4887913"/>
          <p14:tracePt t="25082" x="996950" y="4919663"/>
          <p14:tracePt t="25091" x="981075" y="4967288"/>
          <p14:tracePt t="25098" x="973138" y="5000625"/>
          <p14:tracePt t="25107" x="957263" y="5056188"/>
          <p14:tracePt t="25114" x="949325" y="5095875"/>
          <p14:tracePt t="25124" x="941388" y="5135563"/>
          <p14:tracePt t="25132" x="933450" y="5191125"/>
          <p14:tracePt t="25145" x="925513" y="5246688"/>
          <p14:tracePt t="25148" x="917575" y="5278438"/>
          <p14:tracePt t="25156" x="909638" y="5327650"/>
          <p14:tracePt t="25162" x="909638" y="5375275"/>
          <p14:tracePt t="25173" x="909638" y="5383213"/>
          <p14:tracePt t="25178" x="909638" y="5391150"/>
          <p14:tracePt t="25190" x="909638" y="5399088"/>
          <p14:tracePt t="25194" x="925513" y="5446713"/>
          <p14:tracePt t="25203" x="925513" y="5470525"/>
          <p14:tracePt t="25210" x="941388" y="5518150"/>
          <p14:tracePt t="25222" x="957263" y="5549900"/>
          <p14:tracePt t="25231" x="973138" y="5597525"/>
          <p14:tracePt t="25235" x="996950" y="5637213"/>
          <p14:tracePt t="25243" x="1012825" y="5670550"/>
          <p14:tracePt t="25253" x="1028700" y="5702300"/>
          <p14:tracePt t="25263" x="1052513" y="5726113"/>
          <p14:tracePt t="25267" x="1068388" y="5765800"/>
          <p14:tracePt t="25274" x="1084263" y="5781675"/>
          <p14:tracePt t="25282" x="1100138" y="5797550"/>
          <p14:tracePt t="25290" x="1116013" y="5813425"/>
          <p14:tracePt t="25298" x="1123950" y="5829300"/>
          <p14:tracePt t="25307" x="1139825" y="5837238"/>
          <p14:tracePt t="25314" x="1155700" y="5861050"/>
          <p14:tracePt t="25323" x="1171575" y="5868988"/>
          <p14:tracePt t="25330" x="1187450" y="5884863"/>
          <p14:tracePt t="25339" x="1204913" y="5892800"/>
          <p14:tracePt t="25346" x="1212850" y="5900738"/>
          <p14:tracePt t="25365" x="1244600" y="5924550"/>
          <p14:tracePt t="25374" x="1260475" y="5940425"/>
          <p14:tracePt t="25378" x="1276350" y="5948363"/>
          <p14:tracePt t="25390" x="1300163" y="5964238"/>
          <p14:tracePt t="25394" x="1323975" y="5972175"/>
          <p14:tracePt t="25403" x="1347788" y="5995988"/>
          <p14:tracePt t="25410" x="1371600" y="6005513"/>
          <p14:tracePt t="25421" x="1395413" y="6013450"/>
          <p14:tracePt t="25433" x="1403350" y="6013450"/>
          <p14:tracePt t="25442" x="1411288" y="6021388"/>
          <p14:tracePt t="25450" x="1419225" y="6029325"/>
          <p14:tracePt t="25467" x="1427163" y="6037263"/>
          <p14:tracePt t="25474" x="1435100" y="6045200"/>
          <p14:tracePt t="25482" x="1443038" y="6045200"/>
          <p14:tracePt t="25491" x="1450975" y="6053138"/>
          <p14:tracePt t="25499" x="1458913" y="6053138"/>
          <p14:tracePt t="25514" x="1458913" y="6061075"/>
          <p14:tracePt t="25805" x="1474788" y="6061075"/>
          <p14:tracePt t="25821" x="1482725" y="6061075"/>
          <p14:tracePt t="25835" x="1498600" y="6061075"/>
          <p14:tracePt t="25843" x="1506538" y="6053138"/>
          <p14:tracePt t="25850" x="1514475" y="6053138"/>
          <p14:tracePt t="25858" x="1522413" y="6053138"/>
          <p14:tracePt t="25867" x="1547813" y="6045200"/>
          <p14:tracePt t="25874" x="1555750" y="6045200"/>
          <p14:tracePt t="25882" x="1571625" y="6045200"/>
          <p14:tracePt t="25890" x="1587500" y="6037263"/>
          <p14:tracePt t="25908" x="1611313" y="6029325"/>
          <p14:tracePt t="25914" x="1619250" y="6029325"/>
          <p14:tracePt t="25924" x="1635125" y="6029325"/>
          <p14:tracePt t="25930" x="1643063" y="6021388"/>
          <p14:tracePt t="25946" x="1651000" y="6013450"/>
          <p14:tracePt t="25950" x="1658938" y="6013450"/>
          <p14:tracePt t="25959" x="1674813" y="6005513"/>
          <p14:tracePt t="25963" x="1690688" y="5995988"/>
          <p14:tracePt t="25972" x="1706563" y="5995988"/>
          <p14:tracePt t="25978" x="1722438" y="5980113"/>
          <p14:tracePt t="25989" x="1754188" y="5972175"/>
          <p14:tracePt t="25994" x="1770063" y="5964238"/>
          <p14:tracePt t="26013" x="1817688" y="5940425"/>
          <p14:tracePt t="26021" x="1833563" y="5940425"/>
          <p14:tracePt t="26032" x="1865313" y="5924550"/>
          <p14:tracePt t="26035" x="1881188" y="5916613"/>
          <p14:tracePt t="26042" x="1898650" y="5908675"/>
          <p14:tracePt t="26050" x="1914525" y="5892800"/>
          <p14:tracePt t="26058" x="1930400" y="5884863"/>
          <p14:tracePt t="26066" x="1954213" y="5868988"/>
          <p14:tracePt t="26083" x="1970088" y="5853113"/>
          <p14:tracePt t="26091" x="1978025" y="5845175"/>
          <p14:tracePt t="26098" x="1985963" y="5837238"/>
          <p14:tracePt t="26107" x="2001838" y="5829300"/>
          <p14:tracePt t="26114" x="2001838" y="5821363"/>
          <p14:tracePt t="26124" x="2017713" y="5813425"/>
          <p14:tracePt t="26130" x="2025650" y="5805488"/>
          <p14:tracePt t="26140" x="2041525" y="5781675"/>
          <p14:tracePt t="26146" x="2057400" y="5773738"/>
          <p14:tracePt t="26156" x="2065338" y="5765800"/>
          <p14:tracePt t="26162" x="2081213" y="5749925"/>
          <p14:tracePt t="26173" x="2097088" y="5734050"/>
          <p14:tracePt t="26179" x="2105025" y="5718175"/>
          <p14:tracePt t="26190" x="2120900" y="5702300"/>
          <p14:tracePt t="26194" x="2136775" y="5686425"/>
          <p14:tracePt t="26202" x="2144713" y="5678488"/>
          <p14:tracePt t="26210" x="2144713" y="5670550"/>
          <p14:tracePt t="26221" x="2152650" y="5662613"/>
          <p14:tracePt t="26232" x="2160588" y="5637213"/>
          <p14:tracePt t="26237" x="2168525" y="5629275"/>
          <p14:tracePt t="26250" x="2176463" y="5613400"/>
          <p14:tracePt t="26258" x="2176463" y="5597525"/>
          <p14:tracePt t="26267" x="2176463" y="5581650"/>
          <p14:tracePt t="26274" x="2176463" y="5573713"/>
          <p14:tracePt t="26282" x="2176463" y="5557838"/>
          <p14:tracePt t="26290" x="2184400" y="5534025"/>
          <p14:tracePt t="26298" x="2184400" y="5518150"/>
          <p14:tracePt t="26308" x="2192338" y="5510213"/>
          <p14:tracePt t="26314" x="2192338" y="5502275"/>
          <p14:tracePt t="26324" x="2192338" y="5494338"/>
          <p14:tracePt t="26330" x="2192338" y="5486400"/>
          <p14:tracePt t="26340" x="2192338" y="5478463"/>
          <p14:tracePt t="26346" x="2192338" y="5470525"/>
          <p14:tracePt t="26362" x="2192338" y="5454650"/>
          <p14:tracePt t="26381" x="2192338" y="5446713"/>
          <p14:tracePt t="26397" x="2192338" y="5438775"/>
          <p14:tracePt t="26414" x="2192338" y="5430838"/>
          <p14:tracePt t="26451" x="2200275" y="5422900"/>
          <p14:tracePt t="26475" x="2200275" y="5414963"/>
          <p14:tracePt t="26491" x="2200275" y="5407025"/>
          <p14:tracePt t="26573" x="2200275" y="5399088"/>
          <p14:tracePt t="26605" x="2208213" y="5391150"/>
          <p14:tracePt t="26637" x="2208213" y="5383213"/>
          <p14:tracePt t="26661" x="2208213" y="5375275"/>
          <p14:tracePt t="26685" x="2208213" y="5367338"/>
          <p14:tracePt t="26715" x="2208213" y="5359400"/>
          <p14:tracePt t="27613" x="2208213" y="5367338"/>
          <p14:tracePt t="27628" x="2216150" y="5399088"/>
          <p14:tracePt t="27638" x="2224088" y="5414963"/>
          <p14:tracePt t="27645" x="2224088" y="5422900"/>
          <p14:tracePt t="27651" x="2233613" y="5430838"/>
          <p14:tracePt t="27658" x="2241550" y="5454650"/>
          <p14:tracePt t="27667" x="2241550" y="5462588"/>
          <p14:tracePt t="27675" x="2249488" y="5470525"/>
          <p14:tracePt t="27683" x="2257425" y="5486400"/>
          <p14:tracePt t="27691" x="2257425" y="5494338"/>
          <p14:tracePt t="27708" x="2273300" y="5518150"/>
          <p14:tracePt t="27714" x="2281238" y="5534025"/>
          <p14:tracePt t="27724" x="2289175" y="5557838"/>
          <p14:tracePt t="27730" x="2297113" y="5573713"/>
          <p14:tracePt t="27740" x="2320925" y="5597525"/>
          <p14:tracePt t="27746" x="2336800" y="5613400"/>
          <p14:tracePt t="27762" x="2352675" y="5637213"/>
          <p14:tracePt t="27766" x="2376488" y="5662613"/>
          <p14:tracePt t="27774" x="2408238" y="5686425"/>
          <p14:tracePt t="27778" x="2424113" y="5710238"/>
          <p14:tracePt t="27790" x="2455863" y="5734050"/>
          <p14:tracePt t="27796" x="2471738" y="5741988"/>
          <p14:tracePt t="27814" x="2511425" y="5765800"/>
          <p14:tracePt t="27827" x="2559050" y="5781675"/>
          <p14:tracePt t="27834" x="2576513" y="5789613"/>
          <p14:tracePt t="27842" x="2584450" y="5789613"/>
          <p14:tracePt t="27851" x="2592388" y="5789613"/>
          <p14:tracePt t="27858" x="2608263" y="5797550"/>
          <p14:tracePt t="27867" x="2624138" y="5797550"/>
          <p14:tracePt t="27874" x="2632075" y="5797550"/>
          <p14:tracePt t="27882" x="2647950" y="5805488"/>
          <p14:tracePt t="27891" x="2663825" y="5813425"/>
          <p14:tracePt t="27898" x="2671763" y="5813425"/>
          <p14:tracePt t="27907" x="2687638" y="5821363"/>
          <p14:tracePt t="27914" x="2703513" y="5821363"/>
          <p14:tracePt t="27923" x="2711450" y="5829300"/>
          <p14:tracePt t="27931" x="2719388" y="5829300"/>
          <p14:tracePt t="27946" x="2735263" y="5829300"/>
          <p14:tracePt t="27951" x="2751138" y="5829300"/>
          <p14:tracePt t="27963" x="2767013" y="5829300"/>
          <p14:tracePt t="27972" x="2774950" y="5829300"/>
          <p14:tracePt t="27978" x="2782888" y="5829300"/>
          <p14:tracePt t="27990" x="2790825" y="5829300"/>
          <p14:tracePt t="28010" x="2798763" y="5829300"/>
          <p14:tracePt t="28042" x="2806700" y="5821363"/>
          <p14:tracePt t="28058" x="2806700" y="5813425"/>
          <p14:tracePt t="28075" x="2814638" y="5805488"/>
          <p14:tracePt t="28091" x="2814638" y="5797550"/>
          <p14:tracePt t="28115" x="2814638" y="5789613"/>
          <p14:tracePt t="28131" x="2814638" y="5781675"/>
          <p14:tracePt t="28156" x="2814638" y="5773738"/>
          <p14:tracePt t="28179" x="2806700" y="5773738"/>
          <p14:tracePt t="28189" x="2806700" y="5765800"/>
          <p14:tracePt t="28204" x="2798763" y="5765800"/>
          <p14:tracePt t="28259" x="2790825" y="5757863"/>
          <p14:tracePt t="28267" x="2790825" y="5749925"/>
          <p14:tracePt t="28283" x="2790825" y="5734050"/>
          <p14:tracePt t="28307" x="2790825" y="5726113"/>
          <p14:tracePt t="28315" x="2790825" y="5718175"/>
          <p14:tracePt t="28331" x="2782888" y="5702300"/>
          <p14:tracePt t="28356" x="2782888" y="5694363"/>
          <p14:tracePt t="28363" x="2782888" y="5678488"/>
          <p14:tracePt t="28378" x="2782888" y="5662613"/>
          <p14:tracePt t="28394" x="2782888" y="5653088"/>
          <p14:tracePt t="28405" x="2790825" y="5637213"/>
          <p14:tracePt t="28410" x="2790825" y="5629275"/>
          <p14:tracePt t="28419" x="2790825" y="5621338"/>
          <p14:tracePt t="28427" x="2790825" y="5613400"/>
          <p14:tracePt t="28435" x="2790825" y="5597525"/>
          <p14:tracePt t="28442" x="2798763" y="5597525"/>
          <p14:tracePt t="28451" x="2798763" y="5581650"/>
          <p14:tracePt t="28458" x="2798763" y="5573713"/>
          <p14:tracePt t="28466" x="2798763" y="5557838"/>
          <p14:tracePt t="28474" x="2806700" y="5549900"/>
          <p14:tracePt t="28482" x="2806700" y="5534025"/>
          <p14:tracePt t="28491" x="2814638" y="5526088"/>
          <p14:tracePt t="28499" x="2814638" y="5510213"/>
          <p14:tracePt t="28507" x="2814638" y="5502275"/>
          <p14:tracePt t="28514" x="2822575" y="5486400"/>
          <p14:tracePt t="28523" x="2822575" y="5470525"/>
          <p14:tracePt t="28531" x="2822575" y="5462588"/>
          <p14:tracePt t="28539" x="2830513" y="5446713"/>
          <p14:tracePt t="28546" x="2830513" y="5438775"/>
          <p14:tracePt t="28556" x="2838450" y="5422900"/>
          <p14:tracePt t="28562" x="2838450" y="5407025"/>
          <p14:tracePt t="28573" x="2838450" y="5399088"/>
          <p14:tracePt t="28578" x="2846388" y="5383213"/>
          <p14:tracePt t="28590" x="2854325" y="5375275"/>
          <p14:tracePt t="28597" x="2854325" y="5367338"/>
          <p14:tracePt t="28611" x="2870200" y="5327650"/>
          <p14:tracePt t="28629" x="2878138" y="5302250"/>
          <p14:tracePt t="28638" x="2878138" y="5286375"/>
          <p14:tracePt t="28647" x="2886075" y="5270500"/>
          <p14:tracePt t="28650" x="2886075" y="5262563"/>
          <p14:tracePt t="28658" x="2894013" y="5246688"/>
          <p14:tracePt t="28666" x="2894013" y="5230813"/>
          <p14:tracePt t="28674" x="2894013" y="5207000"/>
          <p14:tracePt t="28682" x="2901950" y="5191125"/>
          <p14:tracePt t="28691" x="2901950" y="5167313"/>
          <p14:tracePt t="28698" x="2909888" y="5143500"/>
          <p14:tracePt t="28707" x="2909888" y="5111750"/>
          <p14:tracePt t="28714" x="2909888" y="5095875"/>
          <p14:tracePt t="28723" x="2919413" y="5072063"/>
          <p14:tracePt t="28731" x="2919413" y="5048250"/>
          <p14:tracePt t="28739" x="2919413" y="5024438"/>
          <p14:tracePt t="28747" x="2927350" y="5000625"/>
          <p14:tracePt t="28756" x="2935288" y="4984750"/>
          <p14:tracePt t="28762" x="2935288" y="4967288"/>
          <p14:tracePt t="28773" x="2943225" y="4943475"/>
          <p14:tracePt t="28778" x="2943225" y="4935538"/>
          <p14:tracePt t="28790" x="2951163" y="4911725"/>
          <p14:tracePt t="28794" x="2959100" y="4903788"/>
          <p14:tracePt t="28810" x="2959100" y="4887913"/>
          <p14:tracePt t="28818" x="2967038" y="4887913"/>
          <p14:tracePt t="28826" x="2974975" y="4879975"/>
          <p14:tracePt t="28843" x="2974975" y="4872038"/>
          <p14:tracePt t="28858" x="2982913" y="4864100"/>
          <p14:tracePt t="28866" x="2982913" y="4856163"/>
          <p14:tracePt t="28882" x="2990850" y="4848225"/>
          <p14:tracePt t="28907" x="2998788" y="4840288"/>
          <p14:tracePt t="28924" x="3006725" y="4840288"/>
          <p14:tracePt t="28930" x="3006725" y="4824413"/>
          <p14:tracePt t="28950" x="3014663" y="4824413"/>
          <p14:tracePt t="28972" x="3022600" y="4824413"/>
          <p14:tracePt t="28996" x="3022600" y="4816475"/>
          <p14:tracePt t="29004" x="3030538" y="4816475"/>
          <p14:tracePt t="29019" x="3046413" y="4816475"/>
          <p14:tracePt t="29082" x="3054350" y="4816475"/>
          <p14:tracePt t="29243" x="3046413" y="4832350"/>
          <p14:tracePt t="29253" x="3030538" y="4848225"/>
          <p14:tracePt t="29261" x="3022600" y="4879975"/>
          <p14:tracePt t="29266" x="3006725" y="4911725"/>
          <p14:tracePt t="29274" x="2982913" y="4951413"/>
          <p14:tracePt t="29284" x="2967038" y="5000625"/>
          <p14:tracePt t="29296" x="2943225" y="5040313"/>
          <p14:tracePt t="29298" x="2919413" y="5087938"/>
          <p14:tracePt t="29307" x="2894013" y="5151438"/>
          <p14:tracePt t="29314" x="2870200" y="5207000"/>
          <p14:tracePt t="29324" x="2846388" y="5254625"/>
          <p14:tracePt t="29330" x="2830513" y="5310188"/>
          <p14:tracePt t="29346" x="2782888" y="5422900"/>
          <p14:tracePt t="29359" x="2767013" y="5478463"/>
          <p14:tracePt t="29363" x="2751138" y="5534025"/>
          <p14:tracePt t="29375" x="2727325" y="5597525"/>
          <p14:tracePt t="29379" x="2703513" y="5653088"/>
          <p14:tracePt t="29392" x="2695575" y="5710238"/>
          <p14:tracePt t="29396" x="2679700" y="5757863"/>
          <p14:tracePt t="29413" x="2671763" y="5853113"/>
          <p14:tracePt t="29420" x="2671763" y="5900738"/>
          <p14:tracePt t="29428" x="2663825" y="5932488"/>
          <p14:tracePt t="29434" x="2663825" y="5964238"/>
          <p14:tracePt t="29443" x="2663825" y="5995988"/>
          <p14:tracePt t="29451" x="2663825" y="6021388"/>
          <p14:tracePt t="29458" x="2663825" y="6037263"/>
          <p14:tracePt t="29482" x="2663825" y="6053138"/>
          <p14:tracePt t="29499" x="2655888" y="6061075"/>
          <p14:tracePt t="29514" x="2640013" y="6076950"/>
          <p14:tracePt t="29523" x="2624138" y="6092825"/>
          <p14:tracePt t="29531" x="2608263" y="6100763"/>
          <p14:tracePt t="29540" x="2559050" y="6132513"/>
          <p14:tracePt t="29548" x="2527300" y="6156325"/>
          <p14:tracePt t="29564" x="2447925" y="6188075"/>
          <p14:tracePt t="29576" x="2416175" y="6203950"/>
          <p14:tracePt t="29578" x="2392363" y="6211888"/>
          <p14:tracePt t="29589" x="2360613" y="6219825"/>
          <p14:tracePt t="29594" x="2344738" y="6219825"/>
          <p14:tracePt t="29606" x="2328863" y="6219825"/>
          <p14:tracePt t="29612" x="2312988" y="6219825"/>
          <p14:tracePt t="29937" x="2312988" y="6227763"/>
          <p14:tracePt t="29947" x="2312988" y="6251575"/>
          <p14:tracePt t="29962" x="2305050" y="6251575"/>
          <p14:tracePt t="29970" x="2305050" y="6259513"/>
          <p14:tracePt t="29978" x="2297113" y="6267450"/>
          <p14:tracePt t="29989" x="2297113" y="6275388"/>
          <p14:tracePt t="29995" x="2289175" y="6291263"/>
          <p14:tracePt t="30014" x="2281238" y="6307138"/>
          <p14:tracePt t="30021" x="2281238" y="6315075"/>
          <p14:tracePt t="30031" x="2273300" y="6338888"/>
          <p14:tracePt t="30035" x="2265363" y="6356350"/>
          <p14:tracePt t="30043" x="2265363" y="6372225"/>
          <p14:tracePt t="30050" x="2257425" y="6380163"/>
          <p14:tracePt t="30058" x="2257425" y="6396038"/>
          <p14:tracePt t="30066" x="2257425" y="6403975"/>
          <p14:tracePt t="30074" x="2257425" y="6411913"/>
          <p14:tracePt t="30091" x="2249488" y="6419850"/>
          <p14:tracePt t="30117" x="2249488" y="6427788"/>
          <p14:tracePt t="30131" x="2241550" y="6435725"/>
          <p14:tracePt t="30147" x="2233613" y="6435725"/>
          <p14:tracePt t="30158" x="2224088" y="6443663"/>
          <p14:tracePt t="30174" x="2208213" y="6443663"/>
          <p14:tracePt t="30197" x="2200275" y="6459538"/>
          <p14:tracePt t="30212" x="2192338" y="6459538"/>
          <p14:tracePt t="30219" x="2184400" y="6459538"/>
          <p14:tracePt t="30235" x="2176463" y="6459538"/>
          <p14:tracePt t="30267" x="2168525" y="6459538"/>
          <p14:tracePt t="30285" x="2160588" y="6459538"/>
          <p14:tracePt t="30310" x="2152650" y="6459538"/>
          <p14:tracePt t="31285" x="2144713" y="6459538"/>
          <p14:tracePt t="33357" x="2144713" y="6467475"/>
          <p14:tracePt t="33403" x="2160588" y="6467475"/>
          <p14:tracePt t="33419" x="2176463" y="6467475"/>
          <p14:tracePt t="33427" x="2184400" y="6467475"/>
          <p14:tracePt t="33435" x="2192338" y="6467475"/>
          <p14:tracePt t="33443" x="2208213" y="6475413"/>
          <p14:tracePt t="33451" x="2224088" y="6475413"/>
          <p14:tracePt t="33459" x="2233613" y="6475413"/>
          <p14:tracePt t="33467" x="2249488" y="6483350"/>
          <p14:tracePt t="33475" x="2265363" y="6483350"/>
          <p14:tracePt t="33483" x="2273300" y="6483350"/>
          <p14:tracePt t="33491" x="2281238" y="6483350"/>
          <p14:tracePt t="33498" x="2297113" y="6483350"/>
          <p14:tracePt t="33507" x="2305050" y="6483350"/>
          <p14:tracePt t="33515" x="2312988" y="6483350"/>
          <p14:tracePt t="33523" x="2320925" y="6483350"/>
          <p14:tracePt t="33557" x="2336800" y="6483350"/>
          <p14:tracePt t="33578" x="2344738" y="6475413"/>
          <p14:tracePt t="33588" x="2352675" y="6475413"/>
          <p14:tracePt t="33594" x="2352675" y="6467475"/>
          <p14:tracePt t="33604" x="2368550" y="6467475"/>
          <p14:tracePt t="33611" x="2376488" y="6467475"/>
          <p14:tracePt t="33623" x="2384425" y="6467475"/>
          <p14:tracePt t="33626" x="2392363" y="6459538"/>
          <p14:tracePt t="33682" x="2400300" y="6459538"/>
          <p14:tracePt t="33757" x="2408238" y="6459538"/>
          <p14:tracePt t="33805" x="2416175" y="6451600"/>
          <p14:tracePt t="33819" x="2416175" y="6443663"/>
          <p14:tracePt t="33874" x="2424113" y="6435725"/>
          <p14:tracePt t="33917" x="2432050" y="6435725"/>
          <p14:tracePt t="34389" x="2432050" y="6427788"/>
          <p14:tracePt t="34406" x="2439988" y="6419850"/>
          <p14:tracePt t="34435" x="2447925" y="6411913"/>
          <p14:tracePt t="34557" x="2455863" y="6403975"/>
          <p14:tracePt t="34581" x="2463800" y="6396038"/>
          <p14:tracePt t="34597" x="2471738" y="6388100"/>
          <p14:tracePt t="34604" x="2479675" y="6388100"/>
          <p14:tracePt t="34629" x="2479675" y="6380163"/>
          <p14:tracePt t="34644" x="2487613" y="6372225"/>
          <p14:tracePt t="34659" x="2487613" y="6364288"/>
          <p14:tracePt t="34667" x="2495550" y="6356350"/>
          <p14:tracePt t="34683" x="2503488" y="6348413"/>
          <p14:tracePt t="34692" x="2503488" y="6338888"/>
          <p14:tracePt t="34698" x="2511425" y="6338888"/>
          <p14:tracePt t="34707" x="2519363" y="6323013"/>
          <p14:tracePt t="34724" x="2527300" y="6315075"/>
          <p14:tracePt t="34740" x="2535238" y="6307138"/>
          <p14:tracePt t="34749" x="2535238" y="6299200"/>
          <p14:tracePt t="34765" x="2543175" y="6299200"/>
          <p14:tracePt t="34779" x="2543175" y="6291263"/>
          <p14:tracePt t="34789" x="2551113" y="6283325"/>
          <p14:tracePt t="34845" x="2551113" y="6275388"/>
          <p14:tracePt t="34883" x="2559050" y="6259513"/>
          <p14:tracePt t="34886" x="2566988" y="6259513"/>
          <p14:tracePt t="34899" x="2566988" y="6251575"/>
          <p14:tracePt t="34908" x="2576513" y="6251575"/>
          <p14:tracePt t="34915" x="2576513" y="6243638"/>
          <p14:tracePt t="34924" x="2576513" y="6235700"/>
          <p14:tracePt t="34947" x="2584450" y="6227763"/>
          <p14:tracePt t="34970" x="2592388" y="6227763"/>
          <p14:tracePt t="34978" x="2592388" y="6219825"/>
          <p14:tracePt t="35165" x="2592388" y="6211888"/>
          <p14:tracePt t="35195" x="2592388" y="6203950"/>
          <p14:tracePt t="35244" x="2600325" y="6196013"/>
          <p14:tracePt t="35251" x="2600325" y="6188075"/>
          <p14:tracePt t="35268" x="2608263" y="6180138"/>
          <p14:tracePt t="35278" x="2608263" y="6172200"/>
          <p14:tracePt t="35282" x="2608263" y="6164263"/>
          <p14:tracePt t="35293" x="2616200" y="6164263"/>
          <p14:tracePt t="35309" x="2616200" y="6148388"/>
          <p14:tracePt t="35323" x="2624138" y="6140450"/>
          <p14:tracePt t="35340" x="2624138" y="6124575"/>
          <p14:tracePt t="35364" x="2624138" y="6116638"/>
          <p14:tracePt t="35470" x="2632075" y="6108700"/>
          <p14:tracePt t="35479" x="2632075" y="6100763"/>
          <p14:tracePt t="35488" x="2632075" y="6092825"/>
          <p14:tracePt t="35499" x="2632075" y="6076950"/>
          <p14:tracePt t="35508" x="2640013" y="6076950"/>
          <p14:tracePt t="35515" x="2640013" y="6069013"/>
          <p14:tracePt t="35530" x="2640013" y="6053138"/>
          <p14:tracePt t="35546" x="2640013" y="6045200"/>
          <p14:tracePt t="35562" x="2647950" y="6037263"/>
          <p14:tracePt t="35579" x="2655888" y="6029325"/>
          <p14:tracePt t="35590" x="2655888" y="6021388"/>
          <p14:tracePt t="35606" x="2655888" y="6013450"/>
          <p14:tracePt t="35618" x="2655888" y="6005513"/>
          <p14:tracePt t="35659" x="2663825" y="5988050"/>
          <p14:tracePt t="35675" x="2663825" y="5980113"/>
          <p14:tracePt t="35683" x="2663825" y="5972175"/>
          <p14:tracePt t="35699" x="2663825" y="5964238"/>
          <p14:tracePt t="35715" x="2663825" y="5956300"/>
          <p14:tracePt t="35739" x="2671763" y="5948363"/>
          <p14:tracePt t="35763" x="2679700" y="5940425"/>
          <p14:tracePt t="35780" x="2679700" y="5932488"/>
          <p14:tracePt t="35797" x="2679700" y="5924550"/>
          <p14:tracePt t="35812" x="2679700" y="5908675"/>
          <p14:tracePt t="35827" x="2687638" y="5908675"/>
          <p14:tracePt t="35835" x="2687638" y="5900738"/>
          <p14:tracePt t="35858" x="2687638" y="5892800"/>
          <p14:tracePt t="35875" x="2687638" y="5876925"/>
          <p14:tracePt t="35885" x="2695575" y="5876925"/>
          <p14:tracePt t="35897" x="2695575" y="5868988"/>
          <p14:tracePt t="35900" x="2703513" y="5861050"/>
          <p14:tracePt t="35915" x="2703513" y="5853113"/>
          <p14:tracePt t="35931" x="2703513" y="5837238"/>
          <p14:tracePt t="35956" x="2711450" y="5821363"/>
          <p14:tracePt t="35979" x="2711450" y="5813425"/>
          <p14:tracePt t="35996" x="2711450" y="5805488"/>
          <p14:tracePt t="36011" x="2711450" y="5797550"/>
          <p14:tracePt t="36027" x="2719388" y="5797550"/>
          <p14:tracePt t="36043" x="2719388" y="5789613"/>
          <p14:tracePt t="36069" x="2727325" y="5773738"/>
          <p14:tracePt t="36094" x="2727325" y="5765800"/>
          <p14:tracePt t="36103" x="2735263" y="5765800"/>
          <p14:tracePt t="36115" x="2735263" y="5749925"/>
          <p14:tracePt t="36140" x="2743200" y="5741988"/>
          <p14:tracePt t="36156" x="2743200" y="5734050"/>
          <p14:tracePt t="36163" x="2743200" y="5726113"/>
          <p14:tracePt t="36179" x="2743200" y="5718175"/>
          <p14:tracePt t="36191" x="2743200" y="5710238"/>
          <p14:tracePt t="36211" x="2751138" y="5694363"/>
          <p14:tracePt t="36251" x="2751138" y="5686425"/>
          <p14:tracePt t="40881" x="2751138" y="5678488"/>
          <p14:tracePt t="40899" x="2751138" y="5670550"/>
          <p14:tracePt t="40915" x="2751138" y="5662613"/>
          <p14:tracePt t="40971" x="2751138" y="5653088"/>
          <p14:tracePt t="40979" x="2751138" y="5645150"/>
          <p14:tracePt t="40986" x="2751138" y="5637213"/>
          <p14:tracePt t="40995" x="2751138" y="5629275"/>
          <p14:tracePt t="41011" x="2751138" y="5621338"/>
          <p14:tracePt t="41022" x="2751138" y="5605463"/>
          <p14:tracePt t="41033" x="2759075" y="5597525"/>
          <p14:tracePt t="41036" x="2759075" y="5589588"/>
          <p14:tracePt t="41045" x="2759075" y="5573713"/>
          <p14:tracePt t="41051" x="2767013" y="5565775"/>
          <p14:tracePt t="41059" x="2767013" y="5557838"/>
          <p14:tracePt t="41067" x="2767013" y="5541963"/>
          <p14:tracePt t="41075" x="2767013" y="5534025"/>
          <p14:tracePt t="41083" x="2767013" y="5526088"/>
          <p14:tracePt t="41090" x="2767013" y="5518150"/>
          <p14:tracePt t="41098" x="2767013" y="5502275"/>
          <p14:tracePt t="41115" x="2767013" y="5494338"/>
          <p14:tracePt t="41123" x="2767013" y="5486400"/>
          <p14:tracePt t="41139" x="2767013" y="5478463"/>
          <p14:tracePt t="41163" x="2767013" y="5470525"/>
          <p14:tracePt t="41178" x="2767013" y="5462588"/>
          <p14:tracePt t="41190" x="2774950" y="5454650"/>
          <p14:tracePt t="41206" x="2782888" y="5446713"/>
          <p14:tracePt t="41210" x="2782888" y="5438775"/>
          <p14:tracePt t="41219" x="2782888" y="5430838"/>
          <p14:tracePt t="41226" x="2782888" y="5422900"/>
          <p14:tracePt t="41235" x="2782888" y="5414963"/>
          <p14:tracePt t="41242" x="2790825" y="5407025"/>
          <p14:tracePt t="41259" x="2798763" y="5399088"/>
          <p14:tracePt t="41274" x="2798763" y="5391150"/>
          <p14:tracePt t="41317" x="2806700" y="5375275"/>
          <p14:tracePt t="41331" x="2806700" y="5367338"/>
          <p14:tracePt t="41347" x="2806700" y="5359400"/>
          <p14:tracePt t="41356" x="2814638" y="5351463"/>
          <p14:tracePt t="41372" x="2822575" y="5335588"/>
          <p14:tracePt t="41378" x="2822575" y="5327650"/>
          <p14:tracePt t="41395" x="2830513" y="5319713"/>
          <p14:tracePt t="41406" x="2830513" y="5310188"/>
          <p14:tracePt t="41410" x="2830513" y="5302250"/>
          <p14:tracePt t="41427" x="2830513" y="5286375"/>
          <p14:tracePt t="41442" x="2838450" y="5286375"/>
          <p14:tracePt t="41451" x="2838450" y="5278438"/>
          <p14:tracePt t="41467" x="2838450" y="5270500"/>
          <p14:tracePt t="41499" x="2846388" y="5254625"/>
          <p14:tracePt t="41524" x="2854325" y="5254625"/>
          <p14:tracePt t="41531" x="2854325" y="5246688"/>
          <p14:tracePt t="41629" x="2854325" y="5238750"/>
          <p14:tracePt t="41643" x="2862263" y="5230813"/>
          <p14:tracePt t="41651" x="2870200" y="5214938"/>
          <p14:tracePt t="41667" x="2870200" y="5199063"/>
          <p14:tracePt t="41675" x="2878138" y="5191125"/>
          <p14:tracePt t="41683" x="2886075" y="5167313"/>
          <p14:tracePt t="41691" x="2886075" y="5151438"/>
          <p14:tracePt t="41699" x="2894013" y="5143500"/>
          <p14:tracePt t="41707" x="2901950" y="5127625"/>
          <p14:tracePt t="41715" x="2901950" y="5119688"/>
          <p14:tracePt t="41723" x="2909888" y="5111750"/>
          <p14:tracePt t="41731" x="2909888" y="5103813"/>
          <p14:tracePt t="41739" x="2919413" y="5103813"/>
          <p14:tracePt t="41748" x="2919413" y="5087938"/>
          <p14:tracePt t="41756" x="2919413" y="5080000"/>
          <p14:tracePt t="41773" x="2927350" y="5072063"/>
          <p14:tracePt t="41778" x="2935288" y="5056188"/>
          <p14:tracePt t="41789" x="2935288" y="5048250"/>
          <p14:tracePt t="41795" x="2943225" y="5032375"/>
          <p14:tracePt t="41806" x="2943225" y="5024438"/>
          <p14:tracePt t="41810" x="2951163" y="5024438"/>
          <p14:tracePt t="41821" x="2951163" y="5016500"/>
          <p14:tracePt t="41829" x="2951163" y="5008563"/>
          <p14:tracePt t="41835" x="2959100" y="5008563"/>
          <p14:tracePt t="41843" x="2959100" y="5000625"/>
          <p14:tracePt t="42141" x="2967038" y="4992688"/>
          <p14:tracePt t="42156" x="2974975" y="4976813"/>
          <p14:tracePt t="42171" x="2974975" y="4967288"/>
          <p14:tracePt t="42179" x="2982913" y="4959350"/>
          <p14:tracePt t="42198" x="2982913" y="4951413"/>
          <p14:tracePt t="42208" x="2990850" y="4951413"/>
          <p14:tracePt t="42220" x="2998788" y="4935538"/>
          <p14:tracePt t="42245" x="2998788" y="4927600"/>
          <p14:tracePt t="42262" x="2998788" y="4919663"/>
          <p14:tracePt t="42271" x="3006725" y="4911725"/>
          <p14:tracePt t="42283" x="3006725" y="4903788"/>
          <p14:tracePt t="42299" x="3006725" y="4895850"/>
          <p14:tracePt t="42323" x="3014663" y="4879975"/>
          <p14:tracePt t="42339" x="3022600" y="4872038"/>
          <p14:tracePt t="42363" x="3022600" y="4864100"/>
          <p14:tracePt t="42411" x="3030538" y="4856163"/>
          <p14:tracePt t="42434" x="3038475" y="4848225"/>
          <p14:tracePt t="42459" x="3046413" y="4840288"/>
          <p14:tracePt t="42467" x="3046413" y="4832350"/>
          <p14:tracePt t="42491" x="3054350" y="4816475"/>
          <p14:tracePt t="42509" x="3062288" y="4800600"/>
          <p14:tracePt t="42524" x="3062288" y="4792663"/>
          <p14:tracePt t="42565" x="3070225" y="4784725"/>
          <p14:tracePt t="42645" x="3078163" y="4784725"/>
          <p14:tracePt t="42661" x="3086100" y="4784725"/>
          <p14:tracePt t="42684" x="3094038" y="4776788"/>
          <p14:tracePt t="42765" x="3101975" y="4768850"/>
          <p14:tracePt t="42789" x="3109913" y="4768850"/>
          <p14:tracePt t="42804" x="3117850" y="4768850"/>
          <p14:tracePt t="42819" x="3125788" y="4768850"/>
          <p14:tracePt t="42837" x="3133725" y="4760913"/>
          <p14:tracePt t="42949" x="3141663" y="4760913"/>
          <p14:tracePt t="42965" x="3149600" y="4760913"/>
          <p14:tracePt t="43141" x="3157538" y="4760913"/>
          <p14:tracePt t="43165" x="3165475" y="4760913"/>
          <p14:tracePt t="46733" x="3165475" y="4752975"/>
          <p14:tracePt t="46738" x="3173413" y="4752975"/>
          <p14:tracePt t="46755" x="3181350" y="4752975"/>
          <p14:tracePt t="46771" x="3197225" y="4752975"/>
          <p14:tracePt t="46939" x="3205163" y="4752975"/>
          <p14:tracePt t="46956" x="3213100" y="4752975"/>
          <p14:tracePt t="47221" x="3213100" y="4760913"/>
          <p14:tracePt t="47228" x="3221038" y="4760913"/>
          <p14:tracePt t="47234" x="3228975" y="4776788"/>
          <p14:tracePt t="47267" x="3228975" y="4784725"/>
          <p14:tracePt t="47517" x="3236913" y="4792663"/>
          <p14:tracePt t="47540" x="3244850" y="4800600"/>
          <p14:tracePt t="47556" x="3252788" y="4808538"/>
          <p14:tracePt t="47701" x="3252788" y="4816475"/>
          <p14:tracePt t="47712" x="3262313" y="4824413"/>
          <p14:tracePt t="47725" x="3262313" y="4832350"/>
          <p14:tracePt t="47733" x="3270250" y="4832350"/>
          <p14:tracePt t="47747" x="3270250" y="4840288"/>
          <p14:tracePt t="47786" x="3278188" y="4856163"/>
          <p14:tracePt t="47811" x="3286125" y="4864100"/>
          <p14:tracePt t="47835" x="3286125" y="4872038"/>
          <p14:tracePt t="47859" x="3294063" y="4879975"/>
          <p14:tracePt t="47899" x="3302000" y="4895850"/>
          <p14:tracePt t="47931" x="3302000" y="4903788"/>
          <p14:tracePt t="48069" x="3309938" y="4911725"/>
          <p14:tracePt t="48083" x="3309938" y="4919663"/>
          <p14:tracePt t="48107" x="3309938" y="4927600"/>
          <p14:tracePt t="48766" x="3309938" y="4935538"/>
          <p14:tracePt t="48773" x="3317875" y="4943475"/>
          <p14:tracePt t="48778" x="3317875" y="4951413"/>
          <p14:tracePt t="48789" x="3325813" y="4959350"/>
          <p14:tracePt t="48806" x="3325813" y="4976813"/>
          <p14:tracePt t="48810" x="3333750" y="4984750"/>
          <p14:tracePt t="48827" x="3341688" y="4992688"/>
          <p14:tracePt t="48834" x="3341688" y="5000625"/>
          <p14:tracePt t="48851" x="3341688" y="5008563"/>
          <p14:tracePt t="48877" x="3349625" y="5016500"/>
          <p14:tracePt t="48901" x="3349625" y="5024438"/>
          <p14:tracePt t="48933" x="3349625" y="5040313"/>
          <p14:tracePt t="48980" x="3357563" y="5048250"/>
          <p14:tracePt t="49077" x="3357563" y="5056188"/>
          <p14:tracePt t="49091" x="3357563" y="5064125"/>
          <p14:tracePt t="49101" x="3357563" y="5072063"/>
          <p14:tracePt t="49115" x="3357563" y="5080000"/>
          <p14:tracePt t="49124" x="3357563" y="5087938"/>
          <p14:tracePt t="49147" x="3357563" y="5095875"/>
          <p14:tracePt t="49179" x="3365500" y="5103813"/>
          <p14:tracePt t="49206" x="3365500" y="5111750"/>
          <p14:tracePt t="49429" x="3365500" y="5119688"/>
          <p14:tracePt t="49443" x="3365500" y="5127625"/>
          <p14:tracePt t="49459" x="3365500" y="5135563"/>
          <p14:tracePt t="49475" x="3365500" y="5143500"/>
          <p14:tracePt t="49549" x="3365500" y="5151438"/>
          <p14:tracePt t="49564" x="3365500" y="5159375"/>
          <p14:tracePt t="49570" x="3365500" y="5175250"/>
          <p14:tracePt t="49587" x="3365500" y="5183188"/>
          <p14:tracePt t="49603" x="3365500" y="5207000"/>
          <p14:tracePt t="49621" x="3365500" y="5214938"/>
          <p14:tracePt t="49626" x="3365500" y="5222875"/>
          <p14:tracePt t="49635" x="3365500" y="5230813"/>
          <p14:tracePt t="49652" x="3365500" y="5238750"/>
          <p14:tracePt t="49659" x="3365500" y="5254625"/>
          <p14:tracePt t="49674" x="3365500" y="5262563"/>
          <p14:tracePt t="49690" x="3373438" y="5270500"/>
          <p14:tracePt t="49893" x="3373438" y="5286375"/>
          <p14:tracePt t="49909" x="3381375" y="5302250"/>
          <p14:tracePt t="49924" x="3381375" y="5310188"/>
          <p14:tracePt t="49932" x="3381375" y="5319713"/>
          <p14:tracePt t="49946" x="3381375" y="5327650"/>
          <p14:tracePt t="49963" x="3381375" y="5335588"/>
          <p14:tracePt t="49979" x="3381375" y="5343525"/>
          <p14:tracePt t="50122" x="3381375" y="5351463"/>
          <p14:tracePt t="50147" x="3381375" y="5359400"/>
          <p14:tracePt t="50279" x="3381375" y="5375275"/>
          <p14:tracePt t="50291" x="3381375" y="5383213"/>
          <p14:tracePt t="50299" x="3381375" y="5391150"/>
          <p14:tracePt t="50308" x="3389313" y="5391150"/>
          <p14:tracePt t="50314" x="3389313" y="5399088"/>
          <p14:tracePt t="50331" x="3389313" y="5407025"/>
          <p14:tracePt t="50379" x="3389313" y="5414963"/>
          <p14:tracePt t="50395" x="3389313" y="5422900"/>
          <p14:tracePt t="50478" x="3389313" y="5430838"/>
          <p14:tracePt t="50493" x="3389313" y="5446713"/>
          <p14:tracePt t="50503" x="3397250" y="5446713"/>
          <p14:tracePt t="50515" x="3397250" y="5454650"/>
          <p14:tracePt t="51869" x="3397250" y="5462588"/>
          <p14:tracePt t="52766" x="3405188" y="5438775"/>
          <p14:tracePt t="52778" x="3405188" y="5422900"/>
          <p14:tracePt t="52786" x="3405188" y="5414963"/>
          <p14:tracePt t="52795" x="3397250" y="5407025"/>
          <p14:tracePt t="52806" x="3397250" y="5391150"/>
          <p14:tracePt t="52819" x="3397250" y="5383213"/>
          <p14:tracePt t="52827" x="3397250" y="5367338"/>
          <p14:tracePt t="52842" x="3397250" y="5359400"/>
          <p14:tracePt t="52859" x="3397250" y="5351463"/>
          <p14:tracePt t="52866" x="3397250" y="5343525"/>
          <p14:tracePt t="52874" x="3389313" y="5343525"/>
          <p14:tracePt t="52883" x="3389313" y="5327650"/>
          <p14:tracePt t="52904" x="3389313" y="5319713"/>
          <p14:tracePt t="52908" x="3389313" y="5310188"/>
          <p14:tracePt t="52924" x="3389313" y="5302250"/>
          <p14:tracePt t="52931" x="3389313" y="5286375"/>
          <p14:tracePt t="52946" x="3389313" y="5278438"/>
          <p14:tracePt t="52956" x="3389313" y="5270500"/>
          <p14:tracePt t="52963" x="3389313" y="5262563"/>
          <p14:tracePt t="52987" x="3389313" y="5254625"/>
          <p14:tracePt t="52996" x="3389313" y="5246688"/>
          <p14:tracePt t="53013" x="3389313" y="5238750"/>
          <p14:tracePt t="53022" x="3389313" y="5230813"/>
          <p14:tracePt t="53301" x="3389313" y="5238750"/>
          <p14:tracePt t="53312" x="3389313" y="5246688"/>
          <p14:tracePt t="53324" x="3389313" y="5262563"/>
          <p14:tracePt t="53347" x="3389313" y="5270500"/>
          <p14:tracePt t="53363" x="3389313" y="5286375"/>
          <p14:tracePt t="53379" x="3397250" y="5294313"/>
          <p14:tracePt t="53402" x="3397250" y="5302250"/>
          <p14:tracePt t="53443" x="3397250" y="5310188"/>
          <p14:tracePt t="53459" x="3405188" y="5319713"/>
          <p14:tracePt t="53469" x="3405188" y="5327650"/>
          <p14:tracePt t="53483" x="3405188" y="5335588"/>
          <p14:tracePt t="53491" x="3405188" y="5343525"/>
          <p14:tracePt t="53507" x="3405188" y="5351463"/>
          <p14:tracePt t="53523" x="3413125" y="5351463"/>
          <p14:tracePt t="53547" x="3413125" y="5359400"/>
          <p14:tracePt t="53563" x="3413125" y="5367338"/>
          <p14:tracePt t="53579" x="3421063" y="5375275"/>
          <p14:tracePt t="53597" x="3421063" y="5391150"/>
          <p14:tracePt t="53613" x="3421063" y="5399088"/>
          <p14:tracePt t="53628" x="3421063" y="5407025"/>
          <p14:tracePt t="53643" x="3421063" y="5414963"/>
          <p14:tracePt t="53652" x="3421063" y="5422900"/>
          <p14:tracePt t="53659" x="3429000" y="5430838"/>
          <p14:tracePt t="53675" x="3429000" y="5438775"/>
          <p14:tracePt t="54037" x="3429000" y="5446713"/>
          <p14:tracePt t="54043" x="3429000" y="5454650"/>
          <p14:tracePt t="54059" x="3429000" y="5470525"/>
          <p14:tracePt t="54075" x="3436938" y="5486400"/>
          <p14:tracePt t="54083" x="3436938" y="5494338"/>
          <p14:tracePt t="54091" x="3444875" y="5502275"/>
          <p14:tracePt t="54107" x="3444875" y="5518150"/>
          <p14:tracePt t="54124" x="3452813" y="5518150"/>
          <p14:tracePt t="54131" x="3452813" y="5526088"/>
          <p14:tracePt t="54163" x="3460750" y="5541963"/>
          <p14:tracePt t="54195" x="3460750" y="5549900"/>
          <p14:tracePt t="54228" x="3468688" y="5557838"/>
          <p14:tracePt t="54236" x="3468688" y="5565775"/>
          <p14:tracePt t="54325" x="3468688" y="5573713"/>
          <p14:tracePt t="54343" x="3476625" y="5589588"/>
          <p14:tracePt t="54351" x="3484563" y="5597525"/>
          <p14:tracePt t="54363" x="3492500" y="5605463"/>
          <p14:tracePt t="54375" x="3500438" y="5613400"/>
          <p14:tracePt t="54390" x="3500438" y="5621338"/>
          <p14:tracePt t="54509" x="3508375" y="5629275"/>
          <p14:tracePt t="54525" x="3508375" y="5637213"/>
          <p14:tracePt t="54540" x="3516313" y="5645150"/>
          <p14:tracePt t="54752" x="3524250" y="5653088"/>
          <p14:tracePt t="54763" x="3524250" y="5662613"/>
          <p14:tracePt t="54771" x="3532188" y="5670550"/>
          <p14:tracePt t="54786" x="3540125" y="5678488"/>
          <p14:tracePt t="54795" x="3548063" y="5678488"/>
          <p14:tracePt t="54806" x="3548063" y="5686425"/>
          <p14:tracePt t="54810" x="3556000" y="5694363"/>
          <p14:tracePt t="54830" x="3571875" y="5694363"/>
          <p14:tracePt t="54846" x="3571875" y="5702300"/>
          <p14:tracePt t="54964" x="3571875" y="5710238"/>
          <p14:tracePt t="54971" x="3579813" y="5710238"/>
          <p14:tracePt t="54979" x="3587750" y="5718175"/>
          <p14:tracePt t="54988" x="3595688" y="5718175"/>
          <p14:tracePt t="55011" x="3629025" y="5734050"/>
          <p14:tracePt t="55022" x="3629025" y="5741988"/>
          <p14:tracePt t="55026" x="3636963" y="5741988"/>
          <p14:tracePt t="55043" x="3644900" y="5741988"/>
          <p14:tracePt t="55301" x="3652838" y="5749925"/>
          <p14:tracePt t="55316" x="3660775" y="5757863"/>
          <p14:tracePt t="55330" x="3668713" y="5757863"/>
          <p14:tracePt t="55340" x="3676650" y="5757863"/>
          <p14:tracePt t="55348" x="3684588" y="5765800"/>
          <p14:tracePt t="55541" x="3692525" y="5765800"/>
          <p14:tracePt t="55555" x="3700463" y="5765800"/>
          <p14:tracePt t="55571" x="3708400" y="5765800"/>
          <p14:tracePt t="55586" x="3716338" y="5765800"/>
          <p14:tracePt t="55611" x="3724275" y="5765800"/>
          <p14:tracePt t="55717" x="3732213" y="5765800"/>
          <p14:tracePt t="55740" x="3740150" y="5765800"/>
          <p14:tracePt t="55756" x="3748088" y="5765800"/>
          <p14:tracePt t="55884" x="3756025" y="5765800"/>
          <p14:tracePt t="55908" x="3771900" y="5765800"/>
          <p14:tracePt t="55931" x="3779838" y="5765800"/>
          <p14:tracePt t="56075" x="3779838" y="5757863"/>
          <p14:tracePt t="56116" x="3787775" y="5757863"/>
          <p14:tracePt t="56213" x="3795713" y="5749925"/>
          <p14:tracePt t="56235" x="3803650" y="5749925"/>
          <p14:tracePt t="56259" x="3811588" y="5741988"/>
          <p14:tracePt t="56549" x="3819525" y="5741988"/>
          <p14:tracePt t="56564" x="3827463" y="5741988"/>
          <p14:tracePt t="56579" x="3835400" y="5741988"/>
          <p14:tracePt t="56589" x="3851275" y="5741988"/>
          <p14:tracePt t="56612" x="3859213" y="5741988"/>
          <p14:tracePt t="56626" x="3875088" y="5741988"/>
          <p14:tracePt t="56651" x="3883025" y="5741988"/>
          <p14:tracePt t="56659" x="3898900" y="5741988"/>
          <p14:tracePt t="56667" x="3906838" y="5741988"/>
          <p14:tracePt t="56674" x="3914775" y="5741988"/>
          <p14:tracePt t="56683" x="3930650" y="5749925"/>
          <p14:tracePt t="56691" x="3938588" y="5749925"/>
          <p14:tracePt t="56699" x="3948113" y="5749925"/>
          <p14:tracePt t="56707" x="3963988" y="5749925"/>
          <p14:tracePt t="56715" x="3971925" y="5749925"/>
          <p14:tracePt t="56724" x="3979863" y="5757863"/>
          <p14:tracePt t="56731" x="3987800" y="5757863"/>
          <p14:tracePt t="56740" x="3987800" y="5765800"/>
          <p14:tracePt t="56765" x="3995738" y="5765800"/>
          <p14:tracePt t="56837" x="3995738" y="5773738"/>
          <p14:tracePt t="56847" x="4003675" y="5773738"/>
          <p14:tracePt t="56859" x="4011613" y="5781675"/>
          <p14:tracePt t="56867" x="4011613" y="5789613"/>
          <p14:tracePt t="56874" x="4019550" y="5789613"/>
          <p14:tracePt t="56905" x="4019550" y="5797550"/>
          <p14:tracePt t="56965" x="4019550" y="5805488"/>
          <p14:tracePt t="56981" x="4027488" y="5821363"/>
          <p14:tracePt t="56996" x="4035425" y="5829300"/>
          <p14:tracePt t="57012" x="4035425" y="5845175"/>
          <p14:tracePt t="57027" x="4035425" y="5853113"/>
          <p14:tracePt t="57044" x="4043363" y="5861050"/>
          <p14:tracePt t="57079" x="4043363" y="5868988"/>
          <p14:tracePt t="57110" x="4043363" y="5884863"/>
          <p14:tracePt t="57124" x="4051300" y="5892800"/>
          <p14:tracePt t="57140" x="4051300" y="5900738"/>
          <p14:tracePt t="57147" x="4051300" y="5908675"/>
          <p14:tracePt t="57158" x="4051300" y="5916613"/>
          <p14:tracePt t="57174" x="4059238" y="5924550"/>
          <p14:tracePt t="57195" x="4059238" y="5940425"/>
          <p14:tracePt t="57235" x="4059238" y="5948363"/>
          <p14:tracePt t="57259" x="4067175" y="5948363"/>
          <p14:tracePt t="57275" x="4067175" y="5964238"/>
          <p14:tracePt t="57301" x="4075113" y="5972175"/>
          <p14:tracePt t="57316" x="4075113" y="5980113"/>
          <p14:tracePt t="57331" x="4075113" y="5995988"/>
          <p14:tracePt t="57347" x="4083050" y="6005513"/>
          <p14:tracePt t="57355" x="4090988" y="6005513"/>
          <p14:tracePt t="57363" x="4090988" y="6021388"/>
          <p14:tracePt t="57379" x="4090988" y="6029325"/>
          <p14:tracePt t="57411" x="4098925" y="6037263"/>
          <p14:tracePt t="57501" x="4098925" y="6045200"/>
          <p14:tracePt t="57517" x="4106863" y="6045200"/>
          <p14:tracePt t="57541" x="4114800" y="6061075"/>
          <p14:tracePt t="57638" x="4122738" y="6069013"/>
          <p14:tracePt t="57661" x="4122738" y="6076950"/>
          <p14:tracePt t="57684" x="4122738" y="6084888"/>
          <p14:tracePt t="57708" x="4130675" y="6092825"/>
          <p14:tracePt t="57740" x="4130675" y="6100763"/>
          <p14:tracePt t="57747" x="4138613" y="6100763"/>
          <p14:tracePt t="57763" x="4138613" y="6108700"/>
          <p14:tracePt t="57787" x="4146550" y="6116638"/>
          <p14:tracePt t="57819" x="4146550" y="6124575"/>
          <p14:tracePt t="57845" x="4146550" y="6132513"/>
          <p14:tracePt t="57861" x="4146550" y="6140450"/>
          <p14:tracePt t="57874" x="4154488" y="6148388"/>
          <p14:tracePt t="57883" x="4162425" y="6156325"/>
          <p14:tracePt t="57903" x="4162425" y="6172200"/>
          <p14:tracePt t="57924" x="4162425" y="6180138"/>
          <p14:tracePt t="57947" x="4170363" y="6180138"/>
          <p14:tracePt t="57964" x="4170363" y="6196013"/>
          <p14:tracePt t="57987" x="4170363" y="6203950"/>
          <p14:tracePt t="58011" x="4178300" y="6203950"/>
          <p14:tracePt t="58027" x="4178300" y="6211888"/>
          <p14:tracePt t="58060" x="4178300" y="6219825"/>
          <p14:tracePt t="58149" x="4186238" y="6219825"/>
          <p14:tracePt t="58159" x="4186238" y="6227763"/>
          <p14:tracePt t="58184" x="4186238" y="6235700"/>
          <p14:tracePt t="58196" x="4194175" y="6235700"/>
          <p14:tracePt t="58204" x="4194175" y="6243638"/>
          <p14:tracePt t="58219" x="4194175" y="6251575"/>
          <p14:tracePt t="58235" x="4202113" y="6259513"/>
          <p14:tracePt t="58251" x="4202113" y="6267450"/>
          <p14:tracePt t="58276" x="4202113" y="6275388"/>
          <p14:tracePt t="58324" x="4210050" y="6275388"/>
          <p14:tracePt t="58340" x="4217988" y="6283325"/>
          <p14:tracePt t="58356" x="4225925" y="6283325"/>
          <p14:tracePt t="58372" x="4225925" y="6291263"/>
          <p14:tracePt t="58380" x="4233863" y="6291263"/>
          <p14:tracePt t="58396" x="4241800" y="6291263"/>
          <p14:tracePt t="58404" x="4249738" y="6299200"/>
          <p14:tracePt t="58420" x="4257675" y="6299200"/>
          <p14:tracePt t="58671" x="4265613" y="6307138"/>
          <p14:tracePt t="58680" x="4273550" y="6307138"/>
          <p14:tracePt t="58693" x="4281488" y="6307138"/>
          <p14:tracePt t="58708" x="4291013" y="6307138"/>
          <p14:tracePt t="61734" x="4298950" y="6307138"/>
          <p14:tracePt t="61743" x="4298950" y="6299200"/>
          <p14:tracePt t="61753" x="4298950" y="6291263"/>
          <p14:tracePt t="61755" x="4298950" y="6283325"/>
          <p14:tracePt t="61763" x="4291013" y="6275388"/>
          <p14:tracePt t="61774" x="4291013" y="6259513"/>
          <p14:tracePt t="61778" x="4273550" y="6243638"/>
          <p14:tracePt t="61789" x="4265613" y="6235700"/>
          <p14:tracePt t="61795" x="4257675" y="6219825"/>
          <p14:tracePt t="61806" x="4249738" y="6203950"/>
          <p14:tracePt t="61810" x="4233863" y="6188075"/>
          <p14:tracePt t="61828" x="4210050" y="6164263"/>
          <p14:tracePt t="61835" x="4202113" y="6156325"/>
          <p14:tracePt t="61843" x="4194175" y="6140450"/>
          <p14:tracePt t="61851" x="4186238" y="6132513"/>
          <p14:tracePt t="61859" x="4170363" y="6116638"/>
          <p14:tracePt t="61867" x="4162425" y="6092825"/>
          <p14:tracePt t="61875" x="4138613" y="6069013"/>
          <p14:tracePt t="61883" x="4130675" y="6053138"/>
          <p14:tracePt t="61903" x="4090988" y="6005513"/>
          <p14:tracePt t="61908" x="4075113" y="5980113"/>
          <p14:tracePt t="61915" x="4051300" y="5956300"/>
          <p14:tracePt t="61924" x="4027488" y="5932488"/>
          <p14:tracePt t="61931" x="4011613" y="5900738"/>
          <p14:tracePt t="61940" x="3979863" y="5876925"/>
          <p14:tracePt t="61947" x="3956050" y="5853113"/>
          <p14:tracePt t="61955" x="3922713" y="5821363"/>
          <p14:tracePt t="61963" x="3883025" y="5789613"/>
          <p14:tracePt t="61973" x="3843338" y="5757863"/>
          <p14:tracePt t="61979" x="3827463" y="5734050"/>
          <p14:tracePt t="61989" x="3811588" y="5718175"/>
          <p14:tracePt t="61995" x="3763963" y="5678488"/>
          <p14:tracePt t="62007" x="3732213" y="5645150"/>
          <p14:tracePt t="62010" x="3692525" y="5621338"/>
          <p14:tracePt t="62029" x="3652838" y="5573713"/>
          <p14:tracePt t="62038" x="3636963" y="5541963"/>
          <p14:tracePt t="62047" x="3613150" y="5518150"/>
          <p14:tracePt t="62051" x="3587750" y="5486400"/>
          <p14:tracePt t="62059" x="3571875" y="5462588"/>
          <p14:tracePt t="62066" x="3556000" y="5446713"/>
          <p14:tracePt t="62075" x="3540125" y="5414963"/>
          <p14:tracePt t="62083" x="3524250" y="5399088"/>
          <p14:tracePt t="62091" x="3524250" y="5391150"/>
          <p14:tracePt t="62099" x="3516313" y="5367338"/>
          <p14:tracePt t="62107" x="3508375" y="5359400"/>
          <p14:tracePt t="62115" x="3508375" y="5343525"/>
          <p14:tracePt t="62124" x="3508375" y="5327650"/>
          <p14:tracePt t="62131" x="3500438" y="5310188"/>
          <p14:tracePt t="62140" x="3492500" y="5302250"/>
          <p14:tracePt t="62149" x="3492500" y="5286375"/>
          <p14:tracePt t="62161" x="3492500" y="5278438"/>
          <p14:tracePt t="62164" x="3492500" y="5270500"/>
          <p14:tracePt t="62174" x="3492500" y="5262563"/>
          <p14:tracePt t="62179" x="3492500" y="5254625"/>
          <p14:tracePt t="62189" x="3484563" y="5238750"/>
          <p14:tracePt t="62195" x="3484563" y="5230813"/>
          <p14:tracePt t="62213" x="3476625" y="5214938"/>
          <p14:tracePt t="62231" x="3476625" y="5199063"/>
          <p14:tracePt t="62236" x="3476625" y="5183188"/>
          <p14:tracePt t="62245" x="3476625" y="5175250"/>
          <p14:tracePt t="62253" x="3468688" y="5159375"/>
          <p14:tracePt t="62263" x="3468688" y="5143500"/>
          <p14:tracePt t="62268" x="3460750" y="5127625"/>
          <p14:tracePt t="62276" x="3452813" y="5119688"/>
          <p14:tracePt t="62283" x="3452813" y="5103813"/>
          <p14:tracePt t="62291" x="3444875" y="5095875"/>
          <p14:tracePt t="62298" x="3436938" y="5087938"/>
          <p14:tracePt t="62307" x="3436938" y="5072063"/>
          <p14:tracePt t="62315" x="3436938" y="5056188"/>
          <p14:tracePt t="62324" x="3429000" y="5048250"/>
          <p14:tracePt t="62331" x="3413125" y="5032375"/>
          <p14:tracePt t="62340" x="3413125" y="5016500"/>
          <p14:tracePt t="62347" x="3397250" y="5008563"/>
          <p14:tracePt t="62356" x="3397250" y="4992688"/>
          <p14:tracePt t="62363" x="3381375" y="4984750"/>
          <p14:tracePt t="62373" x="3381375" y="4976813"/>
          <p14:tracePt t="62379" x="3365500" y="4967288"/>
          <p14:tracePt t="62395" x="3357563" y="4967288"/>
          <p14:tracePt t="62411" x="3341688" y="4959350"/>
          <p14:tracePt t="62427" x="3333750" y="4951413"/>
          <p14:tracePt t="62443" x="3317875" y="4951413"/>
          <p14:tracePt t="62459" x="3309938" y="4951413"/>
          <p14:tracePt t="62466" x="3286125" y="4951413"/>
          <p14:tracePt t="62477" x="3278188" y="4943475"/>
          <p14:tracePt t="62485" x="3270250" y="4943475"/>
          <p14:tracePt t="62500" x="3236913" y="4935538"/>
          <p14:tracePt t="62510" x="3228975" y="4935538"/>
          <p14:tracePt t="62515" x="3213100" y="4935538"/>
          <p14:tracePt t="62524" x="3205163" y="4935538"/>
          <p14:tracePt t="62531" x="3181350" y="4935538"/>
          <p14:tracePt t="62540" x="3165475" y="4927600"/>
          <p14:tracePt t="62563" x="3141663" y="4919663"/>
          <p14:tracePt t="62575" x="3133725" y="4919663"/>
          <p14:tracePt t="62579" x="3125788" y="4919663"/>
          <p14:tracePt t="62596" x="3117850" y="4919663"/>
          <p14:tracePt t="62609" x="3101975" y="4919663"/>
          <p14:tracePt t="62612" x="3094038" y="4919663"/>
          <p14:tracePt t="62624" x="3086100" y="4919663"/>
          <p14:tracePt t="62626" x="3070225" y="4911725"/>
          <p14:tracePt t="62636" x="3062288" y="4903788"/>
          <p14:tracePt t="62643" x="3054350" y="4903788"/>
          <p14:tracePt t="62650" x="3046413" y="4903788"/>
          <p14:tracePt t="62667" x="3038475" y="4903788"/>
          <p14:tracePt t="62845" x="3046413" y="4903788"/>
          <p14:tracePt t="62859" x="3062288" y="4903788"/>
          <p14:tracePt t="62867" x="3070225" y="4903788"/>
          <p14:tracePt t="62875" x="3078163" y="4903788"/>
          <p14:tracePt t="62891" x="3101975" y="4903788"/>
          <p14:tracePt t="62901" x="3101975" y="4895850"/>
          <p14:tracePt t="62914" x="3109913" y="4895850"/>
          <p14:tracePt t="62929" x="3117850" y="4895850"/>
          <p14:tracePt t="62940" x="3125788" y="4895850"/>
          <p14:tracePt t="62972" x="3133725" y="4895850"/>
          <p14:tracePt t="62988" x="3141663" y="4895850"/>
          <p14:tracePt t="63005" x="3157538" y="4895850"/>
          <p14:tracePt t="63011" x="3165475" y="4895850"/>
          <p14:tracePt t="63021" x="3181350" y="4903788"/>
          <p14:tracePt t="63027" x="3197225" y="4903788"/>
          <p14:tracePt t="63035" x="3213100" y="4903788"/>
          <p14:tracePt t="63043" x="3244850" y="4911725"/>
          <p14:tracePt t="63051" x="3270250" y="4919663"/>
          <p14:tracePt t="63059" x="3294063" y="4927600"/>
          <p14:tracePt t="63069" x="3309938" y="4927600"/>
          <p14:tracePt t="63080" x="3325813" y="4927600"/>
          <p14:tracePt t="63085" x="3341688" y="4935538"/>
          <p14:tracePt t="63094" x="3357563" y="4943475"/>
          <p14:tracePt t="63099" x="3373438" y="4943475"/>
          <p14:tracePt t="63115" x="3389313" y="4943475"/>
          <p14:tracePt t="63131" x="3397250" y="4951413"/>
          <p14:tracePt t="63188" x="3405188" y="4951413"/>
          <p14:tracePt t="63195" x="3413125" y="4959350"/>
          <p14:tracePt t="63203" x="3421063" y="4959350"/>
          <p14:tracePt t="63211" x="3436938" y="4967288"/>
          <p14:tracePt t="63222" x="3452813" y="4976813"/>
          <p14:tracePt t="63227" x="3460750" y="4976813"/>
          <p14:tracePt t="63235" x="3484563" y="4984750"/>
          <p14:tracePt t="63243" x="3508375" y="4992688"/>
          <p14:tracePt t="63251" x="3532188" y="5000625"/>
          <p14:tracePt t="63258" x="3556000" y="5000625"/>
          <p14:tracePt t="63267" x="3587750" y="5008563"/>
          <p14:tracePt t="63275" x="3613150" y="5016500"/>
          <p14:tracePt t="63283" x="3652838" y="5024438"/>
          <p14:tracePt t="63291" x="3668713" y="5032375"/>
          <p14:tracePt t="63299" x="3692525" y="5032375"/>
          <p14:tracePt t="63308" x="3716338" y="5040313"/>
          <p14:tracePt t="63315" x="3732213" y="5048250"/>
          <p14:tracePt t="63324" x="3740150" y="5048250"/>
          <p14:tracePt t="63341" x="3763963" y="5056188"/>
          <p14:tracePt t="63349" x="3779838" y="5056188"/>
          <p14:tracePt t="63360" x="3795713" y="5056188"/>
          <p14:tracePt t="63363" x="3803650" y="5056188"/>
          <p14:tracePt t="63373" x="3819525" y="5064125"/>
          <p14:tracePt t="63379" x="3835400" y="5072063"/>
          <p14:tracePt t="63390" x="3851275" y="5072063"/>
          <p14:tracePt t="63395" x="3859213" y="5080000"/>
          <p14:tracePt t="63406" x="3875088" y="5087938"/>
          <p14:tracePt t="63411" x="3898900" y="5095875"/>
          <p14:tracePt t="63422" x="3914775" y="5095875"/>
          <p14:tracePt t="63426" x="3922713" y="5111750"/>
          <p14:tracePt t="63435" x="3938588" y="5111750"/>
          <p14:tracePt t="63443" x="3956050" y="5127625"/>
          <p14:tracePt t="63454" x="3963988" y="5135563"/>
          <p14:tracePt t="63464" x="3971925" y="5151438"/>
          <p14:tracePt t="63468" x="3979863" y="5159375"/>
          <p14:tracePt t="63474" x="3995738" y="5175250"/>
          <p14:tracePt t="63485" x="4011613" y="5191125"/>
          <p14:tracePt t="63493" x="4027488" y="5207000"/>
          <p14:tracePt t="63498" x="4035425" y="5222875"/>
          <p14:tracePt t="63507" x="4051300" y="5246688"/>
          <p14:tracePt t="63515" x="4067175" y="5270500"/>
          <p14:tracePt t="63524" x="4083050" y="5286375"/>
          <p14:tracePt t="63533" x="4098925" y="5310188"/>
          <p14:tracePt t="63546" x="4114800" y="5335588"/>
          <p14:tracePt t="63550" x="4122738" y="5359400"/>
          <p14:tracePt t="63556" x="4146550" y="5375275"/>
          <p14:tracePt t="63563" x="4154488" y="5399088"/>
          <p14:tracePt t="63573" x="4170363" y="5414963"/>
          <p14:tracePt t="63579" x="4178300" y="5430838"/>
          <p14:tracePt t="63589" x="4194175" y="5446713"/>
          <p14:tracePt t="63595" x="4202113" y="5462588"/>
          <p14:tracePt t="63606" x="4210050" y="5470525"/>
          <p14:tracePt t="63611" x="4225925" y="5486400"/>
          <p14:tracePt t="63622" x="4241800" y="5502275"/>
          <p14:tracePt t="63627" x="4257675" y="5510213"/>
          <p14:tracePt t="63635" x="4265613" y="5534025"/>
          <p14:tracePt t="63643" x="4281488" y="5541963"/>
          <p14:tracePt t="63651" x="4306888" y="5557838"/>
          <p14:tracePt t="63659" x="4322763" y="5581650"/>
          <p14:tracePt t="63666" x="4346575" y="5597525"/>
          <p14:tracePt t="63675" x="4370388" y="5621338"/>
          <p14:tracePt t="63683" x="4386263" y="5629275"/>
          <p14:tracePt t="63691" x="4394200" y="5645150"/>
          <p14:tracePt t="63699" x="4418013" y="5653088"/>
          <p14:tracePt t="63707" x="4433888" y="5670550"/>
          <p14:tracePt t="63715" x="4441825" y="5670550"/>
          <p14:tracePt t="63724" x="4457700" y="5686425"/>
          <p14:tracePt t="63741" x="4473575" y="5694363"/>
          <p14:tracePt t="63747" x="4481513" y="5702300"/>
          <p14:tracePt t="63757" x="4489450" y="5710238"/>
          <p14:tracePt t="63763" x="4505325" y="5718175"/>
          <p14:tracePt t="63773" x="4513263" y="5726113"/>
          <p14:tracePt t="63778" x="4529138" y="5741988"/>
          <p14:tracePt t="63789" x="4537075" y="5741988"/>
          <p14:tracePt t="63795" x="4545013" y="5749925"/>
          <p14:tracePt t="63806" x="4560888" y="5757863"/>
          <p14:tracePt t="63811" x="4576763" y="5757863"/>
          <p14:tracePt t="63819" x="4592638" y="5765800"/>
          <p14:tracePt t="63827" x="4600575" y="5773738"/>
          <p14:tracePt t="63835" x="4616450" y="5773738"/>
          <p14:tracePt t="63843" x="4624388" y="5773738"/>
          <p14:tracePt t="63851" x="4633913" y="5781675"/>
          <p14:tracePt t="63859" x="4649788" y="5789613"/>
          <p14:tracePt t="63867" x="4665663" y="5797550"/>
          <p14:tracePt t="63875" x="4673600" y="5797550"/>
          <p14:tracePt t="63883" x="4681538" y="5797550"/>
          <p14:tracePt t="63899" x="4689475" y="5797550"/>
          <p14:tracePt t="64414" x="4649788" y="5789613"/>
          <p14:tracePt t="64421" x="4616450" y="5773738"/>
          <p14:tracePt t="64426" x="4552950" y="5726113"/>
          <p14:tracePt t="64435" x="4489450" y="5694363"/>
          <p14:tracePt t="64443" x="4410075" y="5645150"/>
          <p14:tracePt t="64451" x="4322763" y="5589588"/>
          <p14:tracePt t="64459" x="4202113" y="5510213"/>
          <p14:tracePt t="64467" x="4075113" y="5430838"/>
          <p14:tracePt t="64475" x="3898900" y="5327650"/>
          <p14:tracePt t="64483" x="3724275" y="5214938"/>
          <p14:tracePt t="64491" x="3532188" y="5080000"/>
          <p14:tracePt t="64499" x="3341688" y="4951413"/>
          <p14:tracePt t="64507" x="3141663" y="4824413"/>
          <p14:tracePt t="64516" x="2927350" y="4689475"/>
          <p14:tracePt t="64523" x="2727325" y="4545013"/>
          <p14:tracePt t="64532" x="2511425" y="4378325"/>
          <p14:tracePt t="64546" x="2305050" y="4217988"/>
          <p14:tracePt t="64551" x="2089150" y="4051300"/>
          <p14:tracePt t="64559" x="1881188" y="3875088"/>
          <p14:tracePt t="64562" x="1706563" y="3732213"/>
          <p14:tracePt t="64573" x="1547813" y="3595688"/>
          <p14:tracePt t="64578" x="1363663" y="3444875"/>
          <p14:tracePt t="64589" x="1179513" y="3286125"/>
          <p14:tracePt t="64597" x="1012825" y="3117850"/>
          <p14:tracePt t="64612" x="701675" y="2806700"/>
          <p14:tracePt t="64622" x="566738" y="2647950"/>
          <p14:tracePt t="64626" x="430213" y="2487613"/>
          <p14:tracePt t="64635" x="287338" y="2305050"/>
          <p14:tracePt t="64643" x="158750" y="2128838"/>
          <p14:tracePt t="64651" x="31750" y="1938338"/>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AA72-0C9B-4CAC-B7D6-74DDD3FA3831}"/>
              </a:ext>
            </a:extLst>
          </p:cNvPr>
          <p:cNvSpPr>
            <a:spLocks noGrp="1"/>
          </p:cNvSpPr>
          <p:nvPr>
            <p:ph type="title"/>
          </p:nvPr>
        </p:nvSpPr>
        <p:spPr>
          <a:xfrm>
            <a:off x="514350" y="44624"/>
            <a:ext cx="9258300" cy="1143000"/>
          </a:xfrm>
        </p:spPr>
        <p:txBody>
          <a:bodyPr/>
          <a:lstStyle/>
          <a:p>
            <a:r>
              <a:rPr lang="en-US" sz="3600" dirty="0"/>
              <a:t>New displays for visualizing the sources of mother-to-child transmission</a:t>
            </a:r>
          </a:p>
        </p:txBody>
      </p:sp>
      <p:graphicFrame>
        <p:nvGraphicFramePr>
          <p:cNvPr id="6" name="Content Placeholder 5">
            <a:extLst>
              <a:ext uri="{FF2B5EF4-FFF2-40B4-BE49-F238E27FC236}">
                <a16:creationId xmlns:a16="http://schemas.microsoft.com/office/drawing/2014/main" id="{1E77C18C-F097-491E-A2E2-B57B91634D5C}"/>
              </a:ext>
            </a:extLst>
          </p:cNvPr>
          <p:cNvGraphicFramePr>
            <a:graphicFrameLocks noGrp="1"/>
          </p:cNvGraphicFramePr>
          <p:nvPr>
            <p:ph idx="1"/>
            <p:extLst>
              <p:ext uri="{D42A27DB-BD31-4B8C-83A1-F6EECF244321}">
                <p14:modId xmlns:p14="http://schemas.microsoft.com/office/powerpoint/2010/main" val="1867194607"/>
              </p:ext>
            </p:extLst>
          </p:nvPr>
        </p:nvGraphicFramePr>
        <p:xfrm>
          <a:off x="246956" y="1187624"/>
          <a:ext cx="9721080" cy="5121696"/>
        </p:xfrm>
        <a:graphic>
          <a:graphicData uri="http://schemas.openxmlformats.org/drawingml/2006/chart">
            <c:chart xmlns:c="http://schemas.openxmlformats.org/drawingml/2006/chart" xmlns:r="http://schemas.openxmlformats.org/officeDocument/2006/relationships" r:id="rId4"/>
          </a:graphicData>
        </a:graphic>
      </p:graphicFrame>
      <p:pic>
        <p:nvPicPr>
          <p:cNvPr id="3" name="Audio 2">
            <a:hlinkClick r:id="" action="ppaction://media"/>
            <a:extLst>
              <a:ext uri="{FF2B5EF4-FFF2-40B4-BE49-F238E27FC236}">
                <a16:creationId xmlns:a16="http://schemas.microsoft.com/office/drawing/2014/main" id="{48AED797-9A86-4A84-A394-9586F0AAB6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1528416493"/>
      </p:ext>
    </p:extLst>
  </p:cSld>
  <p:clrMapOvr>
    <a:masterClrMapping/>
  </p:clrMapOvr>
  <mc:AlternateContent xmlns:mc="http://schemas.openxmlformats.org/markup-compatibility/2006" xmlns:p14="http://schemas.microsoft.com/office/powerpoint/2010/main">
    <mc:Choice Requires="p14">
      <p:transition spd="slow" p14:dur="2000" advTm="105988"/>
    </mc:Choice>
    <mc:Fallback xmlns="">
      <p:transition spd="slow" advTm="105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1" x="311150" y="398463"/>
          <p14:tracePt t="90" x="303213" y="390525"/>
          <p14:tracePt t="106" x="303213" y="382588"/>
          <p14:tracePt t="122" x="295275" y="374650"/>
          <p14:tracePt t="130" x="295275" y="366713"/>
          <p14:tracePt t="138" x="287338" y="358775"/>
          <p14:tracePt t="146" x="279400" y="350838"/>
          <p14:tracePt t="154" x="279400" y="342900"/>
          <p14:tracePt t="162" x="271463" y="334963"/>
          <p14:tracePt t="180" x="271463" y="327025"/>
          <p14:tracePt t="186" x="263525" y="327025"/>
          <p14:tracePt t="202" x="263525" y="311150"/>
          <p14:tracePt t="227" x="255588" y="311150"/>
          <p14:tracePt t="242" x="247650" y="303213"/>
          <p14:tracePt t="271" x="247650" y="295275"/>
          <p14:tracePt t="282" x="239713" y="287338"/>
          <p14:tracePt t="290" x="239713" y="279400"/>
          <p14:tracePt t="308" x="231775" y="271463"/>
          <p14:tracePt t="335" x="223838" y="255588"/>
          <p14:tracePt t="349" x="215900" y="255588"/>
          <p14:tracePt t="356" x="215900" y="247650"/>
          <p14:tracePt t="362" x="207963" y="247650"/>
          <p14:tracePt t="378" x="207963" y="239713"/>
          <p14:tracePt t="402" x="200025" y="231775"/>
          <p14:tracePt t="442" x="200025" y="223838"/>
          <p14:tracePt t="475" x="184150" y="215900"/>
          <p14:tracePt t="506" x="184150" y="200025"/>
          <p14:tracePt t="645" x="176213" y="200025"/>
          <p14:tracePt t="652" x="166688" y="192088"/>
          <p14:tracePt t="666" x="166688" y="184150"/>
          <p14:tracePt t="683" x="158750" y="184150"/>
          <p14:tracePt t="723" x="158750" y="176213"/>
          <p14:tracePt t="805" x="142875" y="176213"/>
          <p14:tracePt t="820" x="142875" y="166688"/>
          <p14:tracePt t="826" x="134938" y="166688"/>
          <p14:tracePt t="12022" x="127000" y="166688"/>
          <p14:tracePt t="12029" x="127000" y="184150"/>
          <p14:tracePt t="12036" x="127000" y="200025"/>
          <p14:tracePt t="12042" x="127000" y="215900"/>
          <p14:tracePt t="12051" x="134938" y="231775"/>
          <p14:tracePt t="12058" x="142875" y="255588"/>
          <p14:tracePt t="12067" x="150813" y="287338"/>
          <p14:tracePt t="12074" x="158750" y="303213"/>
          <p14:tracePt t="12082" x="158750" y="327025"/>
          <p14:tracePt t="12090" x="158750" y="350838"/>
          <p14:tracePt t="12099" x="166688" y="374650"/>
          <p14:tracePt t="12106" x="176213" y="398463"/>
          <p14:tracePt t="12116" x="184150" y="446088"/>
          <p14:tracePt t="12125" x="192088" y="469900"/>
          <p14:tracePt t="12133" x="192088" y="501650"/>
          <p14:tracePt t="12139" x="200025" y="534988"/>
          <p14:tracePt t="12148" x="215900" y="574675"/>
          <p14:tracePt t="12155" x="223838" y="606425"/>
          <p14:tracePt t="12163" x="231775" y="630238"/>
          <p14:tracePt t="12171" x="239713" y="654050"/>
          <p14:tracePt t="12180" x="247650" y="685800"/>
          <p14:tracePt t="12188" x="255588" y="709613"/>
          <p14:tracePt t="12194" x="263525" y="725488"/>
          <p14:tracePt t="12202" x="271463" y="741363"/>
          <p14:tracePt t="12210" x="279400" y="757238"/>
          <p14:tracePt t="12219" x="287338" y="781050"/>
          <p14:tracePt t="12226" x="287338" y="788988"/>
          <p14:tracePt t="12235" x="295275" y="796925"/>
          <p14:tracePt t="12243" x="303213" y="812800"/>
          <p14:tracePt t="12258" x="303213" y="820738"/>
          <p14:tracePt t="12267" x="311150" y="836613"/>
          <p14:tracePt t="12274" x="319088" y="844550"/>
          <p14:tracePt t="12283" x="327025" y="862013"/>
          <p14:tracePt t="12291" x="334963" y="869950"/>
          <p14:tracePt t="12300" x="342900" y="885825"/>
          <p14:tracePt t="12306" x="358775" y="901700"/>
          <p14:tracePt t="12317" x="366713" y="917575"/>
          <p14:tracePt t="12322" x="374650" y="933450"/>
          <p14:tracePt t="12331" x="382588" y="941388"/>
          <p14:tracePt t="12339" x="390525" y="965200"/>
          <p14:tracePt t="12346" x="406400" y="989013"/>
          <p14:tracePt t="12355" x="422275" y="1004888"/>
          <p14:tracePt t="12363" x="438150" y="1028700"/>
          <p14:tracePt t="12371" x="454025" y="1060450"/>
          <p14:tracePt t="12379" x="469900" y="1084263"/>
          <p14:tracePt t="12386" x="485775" y="1100138"/>
          <p14:tracePt t="12394" x="501650" y="1116013"/>
          <p14:tracePt t="12402" x="501650" y="1123950"/>
          <p14:tracePt t="12723" x="519113" y="1147763"/>
          <p14:tracePt t="12731" x="534988" y="1179513"/>
          <p14:tracePt t="12738" x="550863" y="1187450"/>
          <p14:tracePt t="12747" x="558800" y="1195388"/>
          <p14:tracePt t="12754" x="566738" y="1204913"/>
          <p14:tracePt t="12763" x="574675" y="1220788"/>
          <p14:tracePt t="12770" x="582613" y="1260475"/>
          <p14:tracePt t="12779" x="590550" y="1284288"/>
          <p14:tracePt t="12787" x="598488" y="1316038"/>
          <p14:tracePt t="12795" x="598488" y="1347788"/>
          <p14:tracePt t="12805" x="598488" y="1379538"/>
          <p14:tracePt t="12813" x="598488" y="1411288"/>
          <p14:tracePt t="12822" x="598488" y="1443038"/>
          <p14:tracePt t="12829" x="598488" y="1482725"/>
          <p14:tracePt t="12836" x="606425" y="1514475"/>
          <p14:tracePt t="12843" x="622300" y="1547813"/>
          <p14:tracePt t="12851" x="622300" y="1595438"/>
          <p14:tracePt t="12858" x="646113" y="1643063"/>
          <p14:tracePt t="12867" x="669925" y="1690688"/>
          <p14:tracePt t="12875" x="693738" y="1746250"/>
          <p14:tracePt t="12884" x="725488" y="1793875"/>
          <p14:tracePt t="12890" x="757238" y="1841500"/>
          <p14:tracePt t="12899" x="781050" y="1890713"/>
          <p14:tracePt t="12906" x="812800" y="1938338"/>
          <p14:tracePt t="12915" x="836613" y="1978025"/>
          <p14:tracePt t="12922" x="862013" y="2025650"/>
          <p14:tracePt t="12933" x="885825" y="2057400"/>
          <p14:tracePt t="12940" x="901700" y="2097088"/>
          <p14:tracePt t="12947" x="917575" y="2144713"/>
          <p14:tracePt t="12956" x="925513" y="2176463"/>
          <p14:tracePt t="12964" x="933450" y="2208213"/>
          <p14:tracePt t="12975" x="941388" y="2249488"/>
          <p14:tracePt t="12978" x="957263" y="2281238"/>
          <p14:tracePt t="12986" x="957263" y="2312988"/>
          <p14:tracePt t="12994" x="973138" y="2352675"/>
          <p14:tracePt t="13002" x="981075" y="2376488"/>
          <p14:tracePt t="13010" x="981075" y="2400300"/>
          <p14:tracePt t="13019" x="989013" y="2416175"/>
          <p14:tracePt t="13027" x="989013" y="2432050"/>
          <p14:tracePt t="13035" x="996950" y="2455863"/>
          <p14:tracePt t="13043" x="996950" y="2471738"/>
          <p14:tracePt t="13051" x="996950" y="2479675"/>
          <p14:tracePt t="13061" x="1004888" y="2487613"/>
          <p14:tracePt t="13072" x="1004888" y="2495550"/>
          <p14:tracePt t="13077" x="1004888" y="2503488"/>
          <p14:tracePt t="13088" x="1004888" y="2519363"/>
          <p14:tracePt t="13091" x="1004888" y="2535238"/>
          <p14:tracePt t="13099" x="1012825" y="2551113"/>
          <p14:tracePt t="13107" x="1020763" y="2566988"/>
          <p14:tracePt t="13116" x="1028700" y="2584450"/>
          <p14:tracePt t="13125" x="1036638" y="2600325"/>
          <p14:tracePt t="13136" x="1044575" y="2608263"/>
          <p14:tracePt t="13149" x="1052513" y="2608263"/>
          <p14:tracePt t="13454" x="1052513" y="2671763"/>
          <p14:tracePt t="13461" x="1052513" y="2695575"/>
          <p14:tracePt t="13467" x="1084263" y="2759075"/>
          <p14:tracePt t="13476" x="1123950" y="2846388"/>
          <p14:tracePt t="13483" x="1179513" y="2974975"/>
          <p14:tracePt t="13491" x="1260475" y="3173413"/>
          <p14:tracePt t="13499" x="1347788" y="3397250"/>
          <p14:tracePt t="13506" x="1435100" y="3644900"/>
          <p14:tracePt t="13516" x="1498600" y="3883025"/>
          <p14:tracePt t="13523" x="1547813" y="4075113"/>
          <p14:tracePt t="13531" x="1611313" y="4291013"/>
          <p14:tracePt t="13539" x="1666875" y="4449763"/>
          <p14:tracePt t="13547" x="1730375" y="4568825"/>
          <p14:tracePt t="13555" x="1770063" y="4665663"/>
          <p14:tracePt t="13563" x="1825625" y="4745038"/>
          <p14:tracePt t="13570" x="1865313" y="4824413"/>
          <p14:tracePt t="13580" x="1914525" y="4887913"/>
          <p14:tracePt t="13589" x="1962150" y="4935538"/>
          <p14:tracePt t="13598" x="1985963" y="4959350"/>
          <p14:tracePt t="13605" x="2017713" y="5000625"/>
          <p14:tracePt t="13617" x="2049463" y="5032375"/>
          <p14:tracePt t="13622" x="2073275" y="5048250"/>
          <p14:tracePt t="13627" x="2089150" y="5048250"/>
          <p14:tracePt t="13636" x="2097088" y="5048250"/>
          <p14:tracePt t="13659" x="2105025" y="5048250"/>
          <p14:tracePt t="13668" x="2105025" y="5040313"/>
          <p14:tracePt t="13693" x="2105025" y="5032375"/>
          <p14:tracePt t="13885" x="2097088" y="5072063"/>
          <p14:tracePt t="13894" x="2097088" y="5111750"/>
          <p14:tracePt t="13901" x="2097088" y="5151438"/>
          <p14:tracePt t="13910" x="2105025" y="5199063"/>
          <p14:tracePt t="13916" x="2120900" y="5254625"/>
          <p14:tracePt t="13925" x="2136775" y="5319713"/>
          <p14:tracePt t="13931" x="2152650" y="5399088"/>
          <p14:tracePt t="13939" x="2176463" y="5478463"/>
          <p14:tracePt t="13947" x="2184400" y="5541963"/>
          <p14:tracePt t="13954" x="2192338" y="5597525"/>
          <p14:tracePt t="13963" x="2192338" y="5629275"/>
          <p14:tracePt t="13970" x="2200275" y="5662613"/>
          <p14:tracePt t="13979" x="2200275" y="5694363"/>
          <p14:tracePt t="13986" x="2200275" y="5710238"/>
          <p14:tracePt t="13997" x="2208213" y="5734050"/>
          <p14:tracePt t="14004" x="2208213" y="5749925"/>
          <p14:tracePt t="14013" x="2208213" y="5757863"/>
          <p14:tracePt t="14020" x="2208213" y="5765800"/>
          <p14:tracePt t="14028" x="2216150" y="5781675"/>
          <p14:tracePt t="14036" x="2224088" y="5797550"/>
          <p14:tracePt t="14043" x="2224088" y="5813425"/>
          <p14:tracePt t="14052" x="2233613" y="5829300"/>
          <p14:tracePt t="14059" x="2233613" y="5845175"/>
          <p14:tracePt t="14067" x="2233613" y="5861050"/>
          <p14:tracePt t="14075" x="2233613" y="5868988"/>
          <p14:tracePt t="14084" x="2233613" y="5876925"/>
          <p14:tracePt t="14091" x="2241550" y="5892800"/>
          <p14:tracePt t="14107" x="2241550" y="5900738"/>
          <p14:tracePt t="14171" x="2249488" y="5900738"/>
          <p14:tracePt t="14196" x="2249488" y="5908675"/>
          <p14:tracePt t="16998" x="2257425" y="5908675"/>
          <p14:tracePt t="17003" x="2265363" y="5892800"/>
          <p14:tracePt t="17011" x="2273300" y="5876925"/>
          <p14:tracePt t="17019" x="2281238" y="5861050"/>
          <p14:tracePt t="17027" x="2289175" y="5837238"/>
          <p14:tracePt t="17035" x="2305050" y="5813425"/>
          <p14:tracePt t="17043" x="2312988" y="5773738"/>
          <p14:tracePt t="17052" x="2320925" y="5741988"/>
          <p14:tracePt t="17059" x="2336800" y="5694363"/>
          <p14:tracePt t="17068" x="2344738" y="5662613"/>
          <p14:tracePt t="17075" x="2360613" y="5613400"/>
          <p14:tracePt t="17083" x="2384425" y="5557838"/>
          <p14:tracePt t="17092" x="2400300" y="5502275"/>
          <p14:tracePt t="17104" x="2416175" y="5446713"/>
          <p14:tracePt t="17109" x="2432050" y="5399088"/>
          <p14:tracePt t="17121" x="2455863" y="5343525"/>
          <p14:tracePt t="17125" x="2471738" y="5286375"/>
          <p14:tracePt t="17136" x="2487613" y="5214938"/>
          <p14:tracePt t="17140" x="2503488" y="5135563"/>
          <p14:tracePt t="17147" x="2535238" y="5056188"/>
          <p14:tracePt t="17155" x="2559050" y="4959350"/>
          <p14:tracePt t="17163" x="2584450" y="4848225"/>
          <p14:tracePt t="17171" x="2616200" y="4745038"/>
          <p14:tracePt t="17179" x="2632075" y="4633913"/>
          <p14:tracePt t="17187" x="2640013" y="4529138"/>
          <p14:tracePt t="17195" x="2647950" y="4433888"/>
          <p14:tracePt t="17203" x="2663825" y="4346575"/>
          <p14:tracePt t="17211" x="2663825" y="4257675"/>
          <p14:tracePt t="17220" x="2671763" y="4178300"/>
          <p14:tracePt t="17227" x="2679700" y="4114800"/>
          <p14:tracePt t="17236" x="2695575" y="4043363"/>
          <p14:tracePt t="17242" x="2695575" y="3971925"/>
          <p14:tracePt t="17252" x="2695575" y="3906838"/>
          <p14:tracePt t="17259" x="2695575" y="3851275"/>
          <p14:tracePt t="17268" x="2687638" y="3787775"/>
          <p14:tracePt t="17274" x="2671763" y="3732213"/>
          <p14:tracePt t="17286" x="2655888" y="3692525"/>
          <p14:tracePt t="17293" x="2632075" y="3660775"/>
          <p14:tracePt t="17305" x="2600325" y="3621088"/>
          <p14:tracePt t="17311" x="2559050" y="3595688"/>
          <p14:tracePt t="17319" x="2535238" y="3579813"/>
          <p14:tracePt t="17323" x="2511425" y="3540125"/>
          <p14:tracePt t="17332" x="2495550" y="3516313"/>
          <p14:tracePt t="17339" x="2479675" y="3484563"/>
          <p14:tracePt t="17355" x="2471738" y="3484563"/>
          <p14:tracePt t="17533" x="2471738" y="3500438"/>
          <p14:tracePt t="17542" x="2495550" y="3524250"/>
          <p14:tracePt t="17549" x="2495550" y="3540125"/>
          <p14:tracePt t="17556" x="2511425" y="3548063"/>
          <p14:tracePt t="17562" x="2511425" y="3556000"/>
          <p14:tracePt t="17579" x="2519363" y="3556000"/>
          <p14:tracePt t="17603" x="2519363" y="3563938"/>
          <p14:tracePt t="17859" x="2511425" y="3563938"/>
          <p14:tracePt t="17922" x="2511425" y="3556000"/>
          <p14:tracePt t="17939" x="2503488" y="3548063"/>
          <p14:tracePt t="17947" x="2503488" y="3532188"/>
          <p14:tracePt t="17955" x="2495550" y="3524250"/>
          <p14:tracePt t="17963" x="2495550" y="3516313"/>
          <p14:tracePt t="17971" x="2487613" y="3500438"/>
          <p14:tracePt t="17978" x="2487613" y="3492500"/>
          <p14:tracePt t="17986" x="2479675" y="3484563"/>
          <p14:tracePt t="17994" x="2471738" y="3460750"/>
          <p14:tracePt t="18002" x="2471738" y="3444875"/>
          <p14:tracePt t="18010" x="2471738" y="3429000"/>
          <p14:tracePt t="18019" x="2463800" y="3405188"/>
          <p14:tracePt t="18029" x="2463800" y="3373438"/>
          <p14:tracePt t="18037" x="2463800" y="3341688"/>
          <p14:tracePt t="18044" x="2463800" y="3286125"/>
          <p14:tracePt t="18050" x="2455863" y="3221038"/>
          <p14:tracePt t="18059" x="2455863" y="3173413"/>
          <p14:tracePt t="18067" x="2439988" y="3109913"/>
          <p14:tracePt t="18075" x="2439988" y="3054350"/>
          <p14:tracePt t="18083" x="2432050" y="2998788"/>
          <p14:tracePt t="18091" x="2432050" y="2935288"/>
          <p14:tracePt t="18101" x="2424113" y="2886075"/>
          <p14:tracePt t="18107" x="2408238" y="2806700"/>
          <p14:tracePt t="18117" x="2408238" y="2743200"/>
          <p14:tracePt t="18123" x="2400300" y="2679700"/>
          <p14:tracePt t="18131" x="2392363" y="2616200"/>
          <p14:tracePt t="18139" x="2392363" y="2566988"/>
          <p14:tracePt t="18148" x="2392363" y="2527300"/>
          <p14:tracePt t="18155" x="2384425" y="2479675"/>
          <p14:tracePt t="18162" x="2384425" y="2447925"/>
          <p14:tracePt t="18171" x="2376488" y="2424113"/>
          <p14:tracePt t="18181" x="2376488" y="2400300"/>
          <p14:tracePt t="18188" x="2368550" y="2384425"/>
          <p14:tracePt t="18197" x="2368550" y="2368550"/>
          <p14:tracePt t="18204" x="2360613" y="2344738"/>
          <p14:tracePt t="18218" x="2360613" y="2336800"/>
          <p14:tracePt t="18221" x="2360613" y="2320925"/>
          <p14:tracePt t="18229" x="2360613" y="2312988"/>
          <p14:tracePt t="18236" x="2360613" y="2297113"/>
          <p14:tracePt t="18243" x="2352675" y="2289175"/>
          <p14:tracePt t="18252" x="2352675" y="2281238"/>
          <p14:tracePt t="18259" x="2344738" y="2265363"/>
          <p14:tracePt t="18275" x="2344738" y="2249488"/>
          <p14:tracePt t="18291" x="2336800" y="2241550"/>
          <p14:tracePt t="18305" x="2336800" y="2233613"/>
          <p14:tracePt t="18317" x="2328863" y="2216150"/>
          <p14:tracePt t="18323" x="2328863" y="2208213"/>
          <p14:tracePt t="18332" x="2328863" y="2200275"/>
          <p14:tracePt t="18338" x="2328863" y="2192338"/>
          <p14:tracePt t="18347" x="2328863" y="2184400"/>
          <p14:tracePt t="18355" x="2328863" y="2176463"/>
          <p14:tracePt t="18363" x="2328863" y="2168525"/>
          <p14:tracePt t="18378" x="2320925" y="2160588"/>
          <p14:tracePt t="18403" x="2320925" y="2144713"/>
          <p14:tracePt t="18427" x="2320925" y="2136775"/>
          <p14:tracePt t="18437" x="2320925" y="2128838"/>
          <p14:tracePt t="18453" x="2320925" y="2112963"/>
          <p14:tracePt t="18461" x="2320925" y="2105025"/>
          <p14:tracePt t="18471" x="2320925" y="2097088"/>
          <p14:tracePt t="18475" x="2320925" y="2089150"/>
          <p14:tracePt t="18484" x="2312988" y="2081213"/>
          <p14:tracePt t="18490" x="2312988" y="2073275"/>
          <p14:tracePt t="18498" x="2312988" y="2065338"/>
          <p14:tracePt t="18669" x="2305050" y="2065338"/>
          <p14:tracePt t="18684" x="2289175" y="2065338"/>
          <p14:tracePt t="18757" x="2281238" y="2065338"/>
          <p14:tracePt t="18765" x="2265363" y="2065338"/>
          <p14:tracePt t="18846" x="2257425" y="2065338"/>
          <p14:tracePt t="18867" x="2257425" y="2073275"/>
          <p14:tracePt t="18883" x="2241550" y="2081213"/>
          <p14:tracePt t="18900" x="2241550" y="2097088"/>
          <p14:tracePt t="18908" x="2224088" y="2105025"/>
          <p14:tracePt t="18915" x="2216150" y="2120900"/>
          <p14:tracePt t="18924" x="2208213" y="2128838"/>
          <p14:tracePt t="18931" x="2200275" y="2144713"/>
          <p14:tracePt t="18939" x="2184400" y="2160588"/>
          <p14:tracePt t="18947" x="2176463" y="2184400"/>
          <p14:tracePt t="18955" x="2160588" y="2200275"/>
          <p14:tracePt t="18963" x="2144713" y="2216150"/>
          <p14:tracePt t="18971" x="2128838" y="2249488"/>
          <p14:tracePt t="18979" x="2112963" y="2273300"/>
          <p14:tracePt t="18987" x="2089150" y="2312988"/>
          <p14:tracePt t="18997" x="2065338" y="2336800"/>
          <p14:tracePt t="19005" x="2033588" y="2384425"/>
          <p14:tracePt t="19012" x="2001838" y="2439988"/>
          <p14:tracePt t="19021" x="1962150" y="2503488"/>
          <p14:tracePt t="19027" x="1930400" y="2559050"/>
          <p14:tracePt t="19036" x="1890713" y="2616200"/>
          <p14:tracePt t="19043" x="1857375" y="2687638"/>
          <p14:tracePt t="19053" x="1817688" y="2751138"/>
          <p14:tracePt t="19059" x="1778000" y="2814638"/>
          <p14:tracePt t="19068" x="1738313" y="2870200"/>
          <p14:tracePt t="19076" x="1698625" y="2927350"/>
          <p14:tracePt t="19087" x="1658938" y="2974975"/>
          <p14:tracePt t="19094" x="1619250" y="3038475"/>
          <p14:tracePt t="19101" x="1563688" y="3094038"/>
          <p14:tracePt t="19107" x="1522413" y="3157538"/>
          <p14:tracePt t="19119" x="1474788" y="3213100"/>
          <p14:tracePt t="19122" x="1411288" y="3278188"/>
          <p14:tracePt t="19131" x="1371600" y="3333750"/>
          <p14:tracePt t="19139" x="1316038" y="3381375"/>
          <p14:tracePt t="19147" x="1268413" y="3429000"/>
          <p14:tracePt t="19155" x="1220788" y="3484563"/>
          <p14:tracePt t="19162" x="1179513" y="3532188"/>
          <p14:tracePt t="19170" x="1139825" y="3579813"/>
          <p14:tracePt t="19180" x="1108075" y="3613150"/>
          <p14:tracePt t="19186" x="1076325" y="3644900"/>
          <p14:tracePt t="19195" x="1052513" y="3676650"/>
          <p14:tracePt t="19217" x="996950" y="3732213"/>
          <p14:tracePt t="19221" x="973138" y="3748088"/>
          <p14:tracePt t="19226" x="957263" y="3771900"/>
          <p14:tracePt t="19236" x="941388" y="3787775"/>
          <p14:tracePt t="19244" x="925513" y="3795713"/>
          <p14:tracePt t="19253" x="917575" y="3811588"/>
          <p14:tracePt t="19261" x="901700" y="3819525"/>
          <p14:tracePt t="19270" x="901700" y="3827463"/>
          <p14:tracePt t="19282" x="893763" y="3835400"/>
          <p14:tracePt t="19355" x="893763" y="3819525"/>
          <p14:tracePt t="19364" x="893763" y="3811588"/>
          <p14:tracePt t="19371" x="901700" y="3787775"/>
          <p14:tracePt t="19378" x="917575" y="3756025"/>
          <p14:tracePt t="19386" x="925513" y="3724275"/>
          <p14:tracePt t="19394" x="941388" y="3676650"/>
          <p14:tracePt t="19402" x="965200" y="3629025"/>
          <p14:tracePt t="19411" x="989013" y="3579813"/>
          <p14:tracePt t="19419" x="1020763" y="3524250"/>
          <p14:tracePt t="19427" x="1044575" y="3468688"/>
          <p14:tracePt t="19435" x="1092200" y="3405188"/>
          <p14:tracePt t="19443" x="1123950" y="3349625"/>
          <p14:tracePt t="19452" x="1163638" y="3286125"/>
          <p14:tracePt t="19459" x="1195388" y="3221038"/>
          <p14:tracePt t="19468" x="1236663" y="3157538"/>
          <p14:tracePt t="19475" x="1276350" y="3086100"/>
          <p14:tracePt t="19484" x="1308100" y="3022600"/>
          <p14:tracePt t="19490" x="1347788" y="2974975"/>
          <p14:tracePt t="19498" x="1371600" y="2909888"/>
          <p14:tracePt t="19507" x="1403350" y="2878138"/>
          <p14:tracePt t="19515" x="1435100" y="2830513"/>
          <p14:tracePt t="19522" x="1458913" y="2782888"/>
          <p14:tracePt t="19533" x="1490663" y="2735263"/>
          <p14:tracePt t="19539" x="1506538" y="2695575"/>
          <p14:tracePt t="19546" x="1530350" y="2663825"/>
          <p14:tracePt t="19554" x="1538288" y="2632075"/>
          <p14:tracePt t="19562" x="1555750" y="2600325"/>
          <p14:tracePt t="19571" x="1563688" y="2576513"/>
          <p14:tracePt t="19579" x="1571625" y="2559050"/>
          <p14:tracePt t="19587" x="1579563" y="2535238"/>
          <p14:tracePt t="19595" x="1579563" y="2519363"/>
          <p14:tracePt t="19603" x="1587500" y="2503488"/>
          <p14:tracePt t="19611" x="1587500" y="2479675"/>
          <p14:tracePt t="19621" x="1595438" y="2455863"/>
          <p14:tracePt t="19629" x="1595438" y="2432050"/>
          <p14:tracePt t="19634" x="1603375" y="2392363"/>
          <p14:tracePt t="19644" x="1611313" y="2368550"/>
          <p14:tracePt t="19655" x="1619250" y="2328863"/>
          <p14:tracePt t="19659" x="1627188" y="2289175"/>
          <p14:tracePt t="19669" x="1643063" y="2257425"/>
          <p14:tracePt t="19674" x="1651000" y="2216150"/>
          <p14:tracePt t="19684" x="1658938" y="2184400"/>
          <p14:tracePt t="19691" x="1666875" y="2160588"/>
          <p14:tracePt t="19699" x="1674813" y="2136775"/>
          <p14:tracePt t="19707" x="1682750" y="2120900"/>
          <p14:tracePt t="19715" x="1682750" y="2097088"/>
          <p14:tracePt t="19723" x="1690688" y="2081213"/>
          <p14:tracePt t="19730" x="1706563" y="2073275"/>
          <p14:tracePt t="19739" x="1706563" y="2057400"/>
          <p14:tracePt t="19746" x="1714500" y="2041525"/>
          <p14:tracePt t="19755" x="1722438" y="2033588"/>
          <p14:tracePt t="19763" x="1722438" y="2009775"/>
          <p14:tracePt t="19770" x="1738313" y="1993900"/>
          <p14:tracePt t="19779" x="1746250" y="1985963"/>
          <p14:tracePt t="19786" x="1762125" y="1970088"/>
          <p14:tracePt t="19795" x="1770063" y="1954213"/>
          <p14:tracePt t="19802" x="1785938" y="1938338"/>
          <p14:tracePt t="19811" x="1801813" y="1922463"/>
          <p14:tracePt t="19819" x="1809750" y="1906588"/>
          <p14:tracePt t="19827" x="1833563" y="1898650"/>
          <p14:tracePt t="19835" x="1841500" y="1881188"/>
          <p14:tracePt t="19843" x="1857375" y="1873250"/>
          <p14:tracePt t="19852" x="1873250" y="1865313"/>
          <p14:tracePt t="19859" x="1881188" y="1857375"/>
          <p14:tracePt t="19868" x="1890713" y="1849438"/>
          <p14:tracePt t="19875" x="1898650" y="1841500"/>
          <p14:tracePt t="19885" x="1914525" y="1841500"/>
          <p14:tracePt t="19890" x="1922463" y="1833563"/>
          <p14:tracePt t="19899" x="1930400" y="1833563"/>
          <p14:tracePt t="19906" x="1938338" y="1825625"/>
          <p14:tracePt t="19917" x="1954213" y="1817688"/>
          <p14:tracePt t="19925" x="1962150" y="1817688"/>
          <p14:tracePt t="19936" x="1970088" y="1809750"/>
          <p14:tracePt t="19942" x="1985963" y="1801813"/>
          <p14:tracePt t="19950" x="1993900" y="1793875"/>
          <p14:tracePt t="19957" x="2009775" y="1785938"/>
          <p14:tracePt t="19963" x="2025650" y="1778000"/>
          <p14:tracePt t="19971" x="2049463" y="1770063"/>
          <p14:tracePt t="19979" x="2065338" y="1762125"/>
          <p14:tracePt t="19987" x="2081213" y="1754188"/>
          <p14:tracePt t="19995" x="2089150" y="1754188"/>
          <p14:tracePt t="20002" x="2112963" y="1754188"/>
          <p14:tracePt t="20011" x="2128838" y="1746250"/>
          <p14:tracePt t="20019" x="2136775" y="1738313"/>
          <p14:tracePt t="20026" x="2152650" y="1738313"/>
          <p14:tracePt t="20035" x="2168525" y="1738313"/>
          <p14:tracePt t="20042" x="2176463" y="1738313"/>
          <p14:tracePt t="20052" x="2184400" y="1738313"/>
          <p14:tracePt t="20059" x="2200275" y="1730375"/>
          <p14:tracePt t="20077" x="2208213" y="1730375"/>
          <p14:tracePt t="20086" x="2216150" y="1730375"/>
          <p14:tracePt t="20093" x="2224088" y="1722438"/>
          <p14:tracePt t="20104" x="2233613" y="1722438"/>
          <p14:tracePt t="20108" x="2241550" y="1722438"/>
          <p14:tracePt t="20120" x="2249488" y="1722438"/>
          <p14:tracePt t="20123" x="2257425" y="1722438"/>
          <p14:tracePt t="20139" x="2273300" y="1722438"/>
          <p14:tracePt t="20155" x="2281238" y="1714500"/>
          <p14:tracePt t="20171" x="2297113" y="1714500"/>
          <p14:tracePt t="20189" x="2305050" y="1706563"/>
          <p14:tracePt t="20197" x="2312988" y="1706563"/>
          <p14:tracePt t="20205" x="2320925" y="1706563"/>
          <p14:tracePt t="20219" x="2336800" y="1706563"/>
          <p14:tracePt t="20236" x="2344738" y="1706563"/>
          <p14:tracePt t="20243" x="2352675" y="1698625"/>
          <p14:tracePt t="20252" x="2360613" y="1698625"/>
          <p14:tracePt t="20259" x="2368550" y="1698625"/>
          <p14:tracePt t="20275" x="2384425" y="1698625"/>
          <p14:tracePt t="20283" x="2392363" y="1698625"/>
          <p14:tracePt t="20300" x="2400300" y="1690688"/>
          <p14:tracePt t="20306" x="2408238" y="1690688"/>
          <p14:tracePt t="20323" x="2416175" y="1690688"/>
          <p14:tracePt t="20347" x="2432050" y="1690688"/>
          <p14:tracePt t="20431" x="2439988" y="1690688"/>
          <p14:tracePt t="20453" x="2447925" y="1690688"/>
          <p14:tracePt t="20467" x="2455863" y="1690688"/>
          <p14:tracePt t="20485" x="2463800" y="1690688"/>
          <p14:tracePt t="20596" x="2471738" y="1690688"/>
          <p14:tracePt t="20612" x="2487613" y="1690688"/>
          <p14:tracePt t="20627" x="2495550" y="1682750"/>
          <p14:tracePt t="20643" x="2503488" y="1682750"/>
          <p14:tracePt t="20659" x="2511425" y="1682750"/>
          <p14:tracePt t="20684" x="2527300" y="1682750"/>
          <p14:tracePt t="20716" x="2527300" y="1674813"/>
          <p14:tracePt t="20757" x="2535238" y="1674813"/>
          <p14:tracePt t="20790" x="2551113" y="1666875"/>
          <p14:tracePt t="20845" x="2559050" y="1666875"/>
          <p14:tracePt t="20877" x="2576513" y="1658938"/>
          <p14:tracePt t="21781" x="2566988" y="1658938"/>
          <p14:tracePt t="21829" x="2559050" y="1658938"/>
          <p14:tracePt t="22283" x="2576513" y="1658938"/>
          <p14:tracePt t="22427" x="2584450" y="1658938"/>
          <p14:tracePt t="22435" x="2592388" y="1658938"/>
          <p14:tracePt t="22442" x="2600325" y="1658938"/>
          <p14:tracePt t="22452" x="2608263" y="1658938"/>
          <p14:tracePt t="22459" x="2616200" y="1658938"/>
          <p14:tracePt t="23570" x="2608263" y="1658938"/>
          <p14:tracePt t="23611" x="2600325" y="1658938"/>
          <p14:tracePt t="23643" x="2584450" y="1658938"/>
          <p14:tracePt t="23950" x="2576513" y="1658938"/>
          <p14:tracePt t="26886" x="2566988" y="1658938"/>
          <p14:tracePt t="26890" x="2559050" y="1658938"/>
          <p14:tracePt t="26898" x="2551113" y="1658938"/>
          <p14:tracePt t="26907" x="2543175" y="1658938"/>
          <p14:tracePt t="26915" x="2527300" y="1666875"/>
          <p14:tracePt t="26923" x="2519363" y="1682750"/>
          <p14:tracePt t="26931" x="2511425" y="1690688"/>
          <p14:tracePt t="26939" x="2487613" y="1706563"/>
          <p14:tracePt t="26949" x="2479675" y="1722438"/>
          <p14:tracePt t="26956" x="2463800" y="1730375"/>
          <p14:tracePt t="26966" x="2455863" y="1754188"/>
          <p14:tracePt t="26971" x="2447925" y="1770063"/>
          <p14:tracePt t="26978" x="2439988" y="1793875"/>
          <p14:tracePt t="26987" x="2432050" y="1817688"/>
          <p14:tracePt t="26994" x="2432050" y="1841500"/>
          <p14:tracePt t="27002" x="2424113" y="1865313"/>
          <p14:tracePt t="27010" x="2416175" y="1914525"/>
          <p14:tracePt t="27018" x="2416175" y="1954213"/>
          <p14:tracePt t="27026" x="2416175" y="2009775"/>
          <p14:tracePt t="27035" x="2416175" y="2073275"/>
          <p14:tracePt t="27043" x="2416175" y="2152650"/>
          <p14:tracePt t="27052" x="2424113" y="2249488"/>
          <p14:tracePt t="27059" x="2439988" y="2344738"/>
          <p14:tracePt t="27068" x="2471738" y="2447925"/>
          <p14:tracePt t="27074" x="2495550" y="2559050"/>
          <p14:tracePt t="27082" x="2527300" y="2663825"/>
          <p14:tracePt t="27093" x="2559050" y="2774950"/>
          <p14:tracePt t="27104" x="2592388" y="2901950"/>
          <p14:tracePt t="27109" x="2632075" y="3038475"/>
          <p14:tracePt t="27115" x="2671763" y="3165475"/>
          <p14:tracePt t="27123" x="2711450" y="3302000"/>
          <p14:tracePt t="27132" x="2751138" y="3413125"/>
          <p14:tracePt t="27138" x="2782888" y="3540125"/>
          <p14:tracePt t="27147" x="2814638" y="3652838"/>
          <p14:tracePt t="27154" x="2846388" y="3748088"/>
          <p14:tracePt t="27162" x="2878138" y="3851275"/>
          <p14:tracePt t="27171" x="2901950" y="3948113"/>
          <p14:tracePt t="27179" x="2935288" y="4035425"/>
          <p14:tracePt t="27189" x="2959100" y="4106863"/>
          <p14:tracePt t="27197" x="2974975" y="4178300"/>
          <p14:tracePt t="27204" x="2998788" y="4210050"/>
          <p14:tracePt t="27212" x="3014663" y="4249738"/>
          <p14:tracePt t="27220" x="3030538" y="4306888"/>
          <p14:tracePt t="27227" x="3038475" y="4338638"/>
          <p14:tracePt t="27301" x="3054350" y="4338638"/>
          <p14:tracePt t="27310" x="3054350" y="4346575"/>
          <p14:tracePt t="27509" x="3086100" y="4378325"/>
          <p14:tracePt t="27521" x="3117850" y="4433888"/>
          <p14:tracePt t="27524" x="3149600" y="4465638"/>
          <p14:tracePt t="27535" x="3189288" y="4521200"/>
          <p14:tracePt t="27541" x="3262313" y="4600575"/>
          <p14:tracePt t="27547" x="3333750" y="4721225"/>
          <p14:tracePt t="27554" x="3436938" y="4872038"/>
          <p14:tracePt t="27563" x="3556000" y="5064125"/>
          <p14:tracePt t="27571" x="3660775" y="5238750"/>
          <p14:tracePt t="27579" x="3771900" y="5391150"/>
          <p14:tracePt t="27586" x="3835400" y="5502275"/>
          <p14:tracePt t="27594" x="3906838" y="5605463"/>
          <p14:tracePt t="27602" x="3979863" y="5678488"/>
          <p14:tracePt t="27611" x="4027488" y="5749925"/>
          <p14:tracePt t="27619" x="4083050" y="5805488"/>
          <p14:tracePt t="27627" x="4130675" y="5868988"/>
          <p14:tracePt t="27635" x="4170363" y="5924550"/>
          <p14:tracePt t="27643" x="4210050" y="5972175"/>
          <p14:tracePt t="27652" x="4257675" y="6021388"/>
          <p14:tracePt t="27659" x="4273550" y="6061075"/>
          <p14:tracePt t="27668" x="4306888" y="6108700"/>
          <p14:tracePt t="27675" x="4330700" y="6148388"/>
          <p14:tracePt t="27684" x="4354513" y="6196013"/>
          <p14:tracePt t="27691" x="4370388" y="6227763"/>
          <p14:tracePt t="27698" x="4386263" y="6267450"/>
          <p14:tracePt t="27707" x="4402138" y="6291263"/>
          <p14:tracePt t="27715" x="4410075" y="6323013"/>
          <p14:tracePt t="27723" x="4425950" y="6364288"/>
          <p14:tracePt t="27730" x="4441825" y="6396038"/>
          <p14:tracePt t="27739" x="4449763" y="6427788"/>
          <p14:tracePt t="27746" x="4473575" y="6459538"/>
          <p14:tracePt t="27755" x="4489450" y="6499225"/>
          <p14:tracePt t="27763" x="4505325" y="6523038"/>
          <p14:tracePt t="27771" x="4521200" y="6562725"/>
          <p14:tracePt t="27779" x="4529138" y="6586538"/>
          <p14:tracePt t="27786" x="4545013" y="6610350"/>
          <p14:tracePt t="27795" x="4552950" y="6642100"/>
          <p14:tracePt t="27806" x="4560888" y="6657975"/>
          <p14:tracePt t="27813" x="4568825" y="6673850"/>
          <p14:tracePt t="27821" x="4576763" y="6691313"/>
          <p14:tracePt t="27828" x="4584700" y="6707188"/>
          <p14:tracePt t="27837" x="4592638" y="6715125"/>
          <p14:tracePt t="27844" x="4592638" y="6723063"/>
          <p14:tracePt t="27852" x="4600575" y="6738938"/>
          <p14:tracePt t="27869" x="4600575" y="6746875"/>
          <p14:tracePt t="27875" x="4608513" y="6746875"/>
          <p14:tracePt t="28061" x="4616450" y="6731000"/>
          <p14:tracePt t="28071" x="4616450" y="6723063"/>
          <p14:tracePt t="28075" x="4616450" y="6715125"/>
          <p14:tracePt t="28083" x="4624388" y="6707188"/>
          <p14:tracePt t="28091" x="4624388" y="6699250"/>
          <p14:tracePt t="28100" x="4624388" y="6691313"/>
          <p14:tracePt t="28107" x="4624388" y="6665913"/>
          <p14:tracePt t="28118" x="4624388" y="6657975"/>
          <p14:tracePt t="28122" x="4616450" y="6650038"/>
          <p14:tracePt t="28132" x="4608513" y="6634163"/>
          <p14:tracePt t="28138" x="4608513" y="6618288"/>
          <p14:tracePt t="28155" x="4608513" y="6610350"/>
          <p14:tracePt t="28163" x="4600575" y="6594475"/>
          <p14:tracePt t="28171" x="4600575" y="6586538"/>
          <p14:tracePt t="28179" x="4600575" y="6578600"/>
          <p14:tracePt t="28187" x="4600575" y="6570663"/>
          <p14:tracePt t="28194" x="4600575" y="6562725"/>
          <p14:tracePt t="28215" x="4600575" y="6554788"/>
          <p14:tracePt t="28350" x="4600575" y="6538913"/>
          <p14:tracePt t="28357" x="4600575" y="6530975"/>
          <p14:tracePt t="28373" x="4592638" y="6523038"/>
          <p14:tracePt t="28381" x="4592638" y="6515100"/>
          <p14:tracePt t="28388" x="4592638" y="6507163"/>
          <p14:tracePt t="28395" x="4592638" y="6499225"/>
          <p14:tracePt t="28403" x="4584700" y="6491288"/>
          <p14:tracePt t="28411" x="4584700" y="6483350"/>
          <p14:tracePt t="28419" x="4576763" y="6467475"/>
          <p14:tracePt t="28427" x="4568825" y="6443663"/>
          <p14:tracePt t="28435" x="4560888" y="6419850"/>
          <p14:tracePt t="28443" x="4560888" y="6411913"/>
          <p14:tracePt t="28452" x="4545013" y="6396038"/>
          <p14:tracePt t="28467" x="4537075" y="6380163"/>
          <p14:tracePt t="28661" x="4529138" y="6380163"/>
          <p14:tracePt t="28691" x="4529138" y="6372225"/>
          <p14:tracePt t="28724" x="4537075" y="6372225"/>
          <p14:tracePt t="28748" x="4545013" y="6372225"/>
          <p14:tracePt t="28764" x="4552950" y="6364288"/>
          <p14:tracePt t="28772" x="4560888" y="6356350"/>
          <p14:tracePt t="28780" x="4568825" y="6356350"/>
          <p14:tracePt t="28789" x="4592638" y="6356350"/>
          <p14:tracePt t="28796" x="4616450" y="6348413"/>
          <p14:tracePt t="28805" x="4657725" y="6338888"/>
          <p14:tracePt t="28812" x="4697413" y="6338888"/>
          <p14:tracePt t="28820" x="4745038" y="6330950"/>
          <p14:tracePt t="28828" x="4784725" y="6330950"/>
          <p14:tracePt t="28836" x="4824413" y="6323013"/>
          <p14:tracePt t="28843" x="4856163" y="6323013"/>
          <p14:tracePt t="28852" x="4879975" y="6323013"/>
          <p14:tracePt t="28859" x="4895850" y="6323013"/>
          <p14:tracePt t="28868" x="4911725" y="6323013"/>
          <p14:tracePt t="28875" x="4919663" y="6323013"/>
          <p14:tracePt t="28884" x="4927600" y="6323013"/>
          <p14:tracePt t="28957" x="4927600" y="6315075"/>
          <p14:tracePt t="28964" x="4935538" y="6315075"/>
          <p14:tracePt t="28973" x="4943475" y="6315075"/>
          <p14:tracePt t="28981" x="4951413" y="6307138"/>
          <p14:tracePt t="28993" x="4959350" y="6307138"/>
          <p14:tracePt t="29012" x="4967288" y="6307138"/>
          <p14:tracePt t="30157" x="4967288" y="6299200"/>
          <p14:tracePt t="30189" x="4967288" y="6291263"/>
          <p14:tracePt t="30230" x="4959350" y="6283325"/>
          <p14:tracePt t="30293" x="4951413" y="6275388"/>
          <p14:tracePt t="30389" x="4943475" y="6267450"/>
          <p14:tracePt t="30405" x="4935538" y="6267450"/>
          <p14:tracePt t="30421" x="4927600" y="6259513"/>
          <p14:tracePt t="30431" x="4919663" y="6251575"/>
          <p14:tracePt t="30437" x="4911725" y="6251575"/>
          <p14:tracePt t="30443" x="4903788" y="6243638"/>
          <p14:tracePt t="30468" x="4895850" y="6243638"/>
          <p14:tracePt t="30559" x="4879975" y="6235700"/>
          <p14:tracePt t="30573" x="4872038" y="6235700"/>
          <p14:tracePt t="30582" x="4864100" y="6235700"/>
          <p14:tracePt t="30588" x="4856163" y="6227763"/>
          <p14:tracePt t="30595" x="4848225" y="6227763"/>
          <p14:tracePt t="30604" x="4840288" y="6227763"/>
          <p14:tracePt t="30619" x="4832350" y="6219825"/>
          <p14:tracePt t="30724" x="4824413" y="6211888"/>
          <p14:tracePt t="30740" x="4816475" y="6211888"/>
          <p14:tracePt t="30757" x="4808538" y="6203950"/>
          <p14:tracePt t="30773" x="4800600" y="6203950"/>
          <p14:tracePt t="30869" x="4784725" y="6203950"/>
          <p14:tracePt t="30877" x="4784725" y="6196013"/>
          <p14:tracePt t="30884" x="4776788" y="6196013"/>
          <p14:tracePt t="30894" x="4768850" y="6196013"/>
          <p14:tracePt t="30908" x="4760913" y="6196013"/>
          <p14:tracePt t="31078" x="4760913" y="6188075"/>
          <p14:tracePt t="31093" x="4760913" y="6180138"/>
          <p14:tracePt t="31141" x="4760913" y="6164263"/>
          <p14:tracePt t="31284" x="4768850" y="6156325"/>
          <p14:tracePt t="31349" x="4776788" y="6148388"/>
          <p14:tracePt t="31437" x="4784725" y="6148388"/>
          <p14:tracePt t="32184" x="4784725" y="6140450"/>
          <p14:tracePt t="32205" x="4776788" y="6140450"/>
          <p14:tracePt t="32301" x="4776788" y="6132513"/>
          <p14:tracePt t="35437" x="4784725" y="6132513"/>
          <p14:tracePt t="35453" x="4800600" y="6132513"/>
          <p14:tracePt t="35467" x="4808538" y="6132513"/>
          <p14:tracePt t="35477" x="4824413" y="6132513"/>
          <p14:tracePt t="35483" x="4832350" y="6132513"/>
          <p14:tracePt t="35490" x="4840288" y="6132513"/>
          <p14:tracePt t="35499" x="4848225" y="6132513"/>
          <p14:tracePt t="35515" x="4864100" y="6132513"/>
          <p14:tracePt t="35522" x="4872038" y="6132513"/>
          <p14:tracePt t="35532" x="4879975" y="6132513"/>
          <p14:tracePt t="35539" x="4887913" y="6132513"/>
          <p14:tracePt t="35557" x="4903788" y="6132513"/>
          <p14:tracePt t="35573" x="4911725" y="6132513"/>
          <p14:tracePt t="35597" x="4919663" y="6124575"/>
          <p14:tracePt t="35606" x="4927600" y="6124575"/>
          <p14:tracePt t="35623" x="4935538" y="6124575"/>
          <p14:tracePt t="35628" x="4943475" y="6124575"/>
          <p14:tracePt t="35636" x="4951413" y="6124575"/>
          <p14:tracePt t="35652" x="4959350" y="6124575"/>
          <p14:tracePt t="35675" x="4976813" y="6116638"/>
          <p14:tracePt t="35715" x="4992688" y="6116638"/>
          <p14:tracePt t="35731" x="5000625" y="6116638"/>
          <p14:tracePt t="35739" x="5016500" y="6116638"/>
          <p14:tracePt t="35747" x="5024438" y="6116638"/>
          <p14:tracePt t="35755" x="5032375" y="6116638"/>
          <p14:tracePt t="35763" x="5048250" y="6116638"/>
          <p14:tracePt t="35771" x="5056188" y="6116638"/>
          <p14:tracePt t="35779" x="5064125" y="6116638"/>
          <p14:tracePt t="35787" x="5072063" y="6116638"/>
          <p14:tracePt t="35795" x="5087938" y="6108700"/>
          <p14:tracePt t="35813" x="5095875" y="6108700"/>
          <p14:tracePt t="35823" x="5103813" y="6108700"/>
          <p14:tracePt t="35838" x="5111750" y="6108700"/>
          <p14:tracePt t="35845" x="5127625" y="6108700"/>
          <p14:tracePt t="35860" x="5135563" y="6100763"/>
          <p14:tracePt t="35868" x="5143500" y="6092825"/>
          <p14:tracePt t="35876" x="5159375" y="6092825"/>
          <p14:tracePt t="35882" x="5175250" y="6084888"/>
          <p14:tracePt t="35891" x="5191125" y="6076950"/>
          <p14:tracePt t="35899" x="5207000" y="6069013"/>
          <p14:tracePt t="35907" x="5230813" y="6061075"/>
          <p14:tracePt t="35917" x="5254625" y="6053138"/>
          <p14:tracePt t="35924" x="5262563" y="6045200"/>
          <p14:tracePt t="35931" x="5286375" y="6045200"/>
          <p14:tracePt t="35938" x="5302250" y="6029325"/>
          <p14:tracePt t="35946" x="5327650" y="6029325"/>
          <p14:tracePt t="35955" x="5343525" y="6021388"/>
          <p14:tracePt t="35963" x="5359400" y="6013450"/>
          <p14:tracePt t="35971" x="5367338" y="6005513"/>
          <p14:tracePt t="35981" x="5383213" y="6005513"/>
          <p14:tracePt t="35988" x="5391150" y="5995988"/>
          <p14:tracePt t="35997" x="5399088" y="5995988"/>
          <p14:tracePt t="36011" x="5407025" y="5995988"/>
          <p14:tracePt t="36235" x="5407025" y="5988050"/>
          <p14:tracePt t="36955" x="5391150" y="5995988"/>
          <p14:tracePt t="36979" x="5383213" y="5995988"/>
          <p14:tracePt t="36995" x="5375275" y="6005513"/>
          <p14:tracePt t="37181" x="5383213" y="6005513"/>
          <p14:tracePt t="37189" x="5391150" y="6005513"/>
          <p14:tracePt t="37197" x="5399088" y="6005513"/>
          <p14:tracePt t="37216" x="5438775" y="6005513"/>
          <p14:tracePt t="37221" x="5454650" y="6005513"/>
          <p14:tracePt t="37227" x="5478463" y="6005513"/>
          <p14:tracePt t="37236" x="5502275" y="6005513"/>
          <p14:tracePt t="37243" x="5518150" y="6005513"/>
          <p14:tracePt t="37252" x="5541963" y="6005513"/>
          <p14:tracePt t="37260" x="5565775" y="6005513"/>
          <p14:tracePt t="37269" x="5589588" y="6005513"/>
          <p14:tracePt t="37277" x="5605463" y="6005513"/>
          <p14:tracePt t="37287" x="5629275" y="6005513"/>
          <p14:tracePt t="37292" x="5645150" y="6005513"/>
          <p14:tracePt t="37300" x="5662613" y="6005513"/>
          <p14:tracePt t="37307" x="5678488" y="6005513"/>
          <p14:tracePt t="37316" x="5702300" y="6013450"/>
          <p14:tracePt t="37323" x="5718175" y="6013450"/>
          <p14:tracePt t="37334" x="5734050" y="6013450"/>
          <p14:tracePt t="37339" x="5741988" y="6013450"/>
          <p14:tracePt t="37347" x="5757863" y="6013450"/>
          <p14:tracePt t="37355" x="5773738" y="6013450"/>
          <p14:tracePt t="37363" x="5781675" y="6021388"/>
          <p14:tracePt t="37371" x="5797550" y="6021388"/>
          <p14:tracePt t="37379" x="5805488" y="6021388"/>
          <p14:tracePt t="37387" x="5813425" y="6021388"/>
          <p14:tracePt t="37403" x="5821363" y="6021388"/>
          <p14:tracePt t="37411" x="5829300" y="6021388"/>
          <p14:tracePt t="37557" x="5837238" y="6029325"/>
          <p14:tracePt t="37693" x="5853113" y="6029325"/>
          <p14:tracePt t="37709" x="5861050" y="6029325"/>
          <p14:tracePt t="37725" x="5868988" y="6029325"/>
          <p14:tracePt t="37740" x="5876925" y="6029325"/>
          <p14:tracePt t="41198" x="5876925" y="6037263"/>
          <p14:tracePt t="41205" x="5876925" y="6053138"/>
          <p14:tracePt t="41213" x="5868988" y="6053138"/>
          <p14:tracePt t="41223" x="5853113" y="6069013"/>
          <p14:tracePt t="41228" x="5845175" y="6076950"/>
          <p14:tracePt t="41236" x="5829300" y="6092825"/>
          <p14:tracePt t="41243" x="5805488" y="6100763"/>
          <p14:tracePt t="41252" x="5789613" y="6108700"/>
          <p14:tracePt t="41259" x="5773738" y="6116638"/>
          <p14:tracePt t="41268" x="5749925" y="6132513"/>
          <p14:tracePt t="41275" x="5726113" y="6140450"/>
          <p14:tracePt t="41284" x="5702300" y="6140450"/>
          <p14:tracePt t="41291" x="5678488" y="6140450"/>
          <p14:tracePt t="41301" x="5653088" y="6148388"/>
          <p14:tracePt t="41307" x="5629275" y="6148388"/>
          <p14:tracePt t="41316" x="5605463" y="6156325"/>
          <p14:tracePt t="41323" x="5581650" y="6156325"/>
          <p14:tracePt t="41333" x="5549900" y="6164263"/>
          <p14:tracePt t="41339" x="5518150" y="6172200"/>
          <p14:tracePt t="41347" x="5470525" y="6180138"/>
          <p14:tracePt t="41355" x="5438775" y="6180138"/>
          <p14:tracePt t="41363" x="5407025" y="6188075"/>
          <p14:tracePt t="41371" x="5351463" y="6196013"/>
          <p14:tracePt t="41379" x="5310188" y="6203950"/>
          <p14:tracePt t="41387" x="5270500" y="6211888"/>
          <p14:tracePt t="41395" x="5238750" y="6211888"/>
          <p14:tracePt t="41403" x="5199063" y="6219825"/>
          <p14:tracePt t="41411" x="5167313" y="6227763"/>
          <p14:tracePt t="41421" x="5143500" y="6227763"/>
          <p14:tracePt t="41430" x="5119688" y="6227763"/>
          <p14:tracePt t="41436" x="5095875" y="6235700"/>
          <p14:tracePt t="41445" x="5072063" y="6235700"/>
          <p14:tracePt t="41452" x="5048250" y="6235700"/>
          <p14:tracePt t="41460" x="5032375" y="6235700"/>
          <p14:tracePt t="41468" x="5016500" y="6235700"/>
          <p14:tracePt t="41475" x="5000625" y="6235700"/>
          <p14:tracePt t="41485" x="4976813" y="6235700"/>
          <p14:tracePt t="41490" x="4967288" y="6235700"/>
          <p14:tracePt t="41500" x="4951413" y="6235700"/>
          <p14:tracePt t="41507" x="4943475" y="6235700"/>
          <p14:tracePt t="41515" x="4919663" y="6235700"/>
          <p14:tracePt t="41523" x="4895850" y="6235700"/>
          <p14:tracePt t="41532" x="4879975" y="6235700"/>
          <p14:tracePt t="41539" x="4864100" y="6243638"/>
          <p14:tracePt t="41547" x="4840288" y="6243638"/>
          <p14:tracePt t="41555" x="4824413" y="6243638"/>
          <p14:tracePt t="41563" x="4816475" y="6243638"/>
          <p14:tracePt t="41571" x="4800600" y="6243638"/>
          <p14:tracePt t="41579" x="4784725" y="6243638"/>
          <p14:tracePt t="41595" x="4776788" y="6243638"/>
          <p14:tracePt t="41613" x="4768850" y="6243638"/>
          <p14:tracePt t="41957" x="4768850" y="6235700"/>
          <p14:tracePt t="41966" x="4776788" y="6235700"/>
          <p14:tracePt t="41976" x="4792663" y="6235700"/>
          <p14:tracePt t="41980" x="4800600" y="6235700"/>
          <p14:tracePt t="41987" x="4816475" y="6235700"/>
          <p14:tracePt t="41994" x="4832350" y="6227763"/>
          <p14:tracePt t="42003" x="4856163" y="6227763"/>
          <p14:tracePt t="42010" x="4872038" y="6227763"/>
          <p14:tracePt t="42019" x="4887913" y="6227763"/>
          <p14:tracePt t="42027" x="4911725" y="6227763"/>
          <p14:tracePt t="42036" x="4927600" y="6227763"/>
          <p14:tracePt t="42043" x="4935538" y="6227763"/>
          <p14:tracePt t="42052" x="4951413" y="6219825"/>
          <p14:tracePt t="42059" x="4959350" y="6219825"/>
          <p14:tracePt t="42068" x="4967288" y="6219825"/>
          <p14:tracePt t="42115" x="4976813" y="6211888"/>
          <p14:tracePt t="42131" x="4984750" y="6211888"/>
          <p14:tracePt t="42139" x="4992688" y="6211888"/>
          <p14:tracePt t="42147" x="5008563" y="6203950"/>
          <p14:tracePt t="42155" x="5016500" y="6196013"/>
          <p14:tracePt t="42163" x="5024438" y="6196013"/>
          <p14:tracePt t="42171" x="5040313" y="6196013"/>
          <p14:tracePt t="42181" x="5056188" y="6196013"/>
          <p14:tracePt t="42189" x="5064125" y="6196013"/>
          <p14:tracePt t="42198" x="5072063" y="6188075"/>
          <p14:tracePt t="42204" x="5087938" y="6188075"/>
          <p14:tracePt t="42212" x="5087938" y="6180138"/>
          <p14:tracePt t="42227" x="5103813" y="6180138"/>
          <p14:tracePt t="42252" x="5103813" y="6172200"/>
          <p14:tracePt t="42276" x="5111750" y="6156325"/>
          <p14:tracePt t="42291" x="5111750" y="6148388"/>
          <p14:tracePt t="42309" x="5119688" y="6140450"/>
          <p14:tracePt t="42325" x="5127625" y="6124575"/>
          <p14:tracePt t="42350" x="5127625" y="6116638"/>
          <p14:tracePt t="42372" x="5127625" y="6100763"/>
          <p14:tracePt t="42388" x="5135563" y="6092825"/>
          <p14:tracePt t="42405" x="5135563" y="6084888"/>
          <p14:tracePt t="42412" x="5135563" y="6076950"/>
          <p14:tracePt t="42437" x="5135563" y="6069013"/>
          <p14:tracePt t="42453" x="5135563" y="6061075"/>
          <p14:tracePt t="42477" x="5135563" y="6053138"/>
          <p14:tracePt t="42495" x="5127625" y="6045200"/>
          <p14:tracePt t="42499" x="5119688" y="6045200"/>
          <p14:tracePt t="42507" x="5111750" y="6037263"/>
          <p14:tracePt t="42516" x="5103813" y="6029325"/>
          <p14:tracePt t="42523" x="5095875" y="6029325"/>
          <p14:tracePt t="42532" x="5087938" y="6013450"/>
          <p14:tracePt t="42539" x="5080000" y="6013450"/>
          <p14:tracePt t="42548" x="5072063" y="6005513"/>
          <p14:tracePt t="42555" x="5048250" y="5995988"/>
          <p14:tracePt t="42563" x="5040313" y="5995988"/>
          <p14:tracePt t="42570" x="5032375" y="5988050"/>
          <p14:tracePt t="42579" x="5008563" y="5972175"/>
          <p14:tracePt t="42587" x="4992688" y="5972175"/>
          <p14:tracePt t="42595" x="4984750" y="5964238"/>
          <p14:tracePt t="42605" x="4967288" y="5956300"/>
          <p14:tracePt t="42614" x="4951413" y="5948363"/>
          <p14:tracePt t="42625" x="4943475" y="5940425"/>
          <p14:tracePt t="42629" x="4927600" y="5932488"/>
          <p14:tracePt t="42636" x="4903788" y="5932488"/>
          <p14:tracePt t="42643" x="4895850" y="5916613"/>
          <p14:tracePt t="42652" x="4879975" y="5916613"/>
          <p14:tracePt t="42659" x="4872038" y="5916613"/>
          <p14:tracePt t="42668" x="4856163" y="5900738"/>
          <p14:tracePt t="42675" x="4840288" y="5900738"/>
          <p14:tracePt t="42684" x="4824413" y="5892800"/>
          <p14:tracePt t="42691" x="4808538" y="5892800"/>
          <p14:tracePt t="42700" x="4792663" y="5876925"/>
          <p14:tracePt t="42707" x="4776788" y="5868988"/>
          <p14:tracePt t="42715" x="4768850" y="5868988"/>
          <p14:tracePt t="42723" x="4745038" y="5861050"/>
          <p14:tracePt t="42732" x="4737100" y="5853113"/>
          <p14:tracePt t="42739" x="4721225" y="5853113"/>
          <p14:tracePt t="42747" x="4713288" y="5845175"/>
          <p14:tracePt t="42755" x="4697413" y="5845175"/>
          <p14:tracePt t="42763" x="4681538" y="5845175"/>
          <p14:tracePt t="42770" x="4673600" y="5837238"/>
          <p14:tracePt t="42779" x="4657725" y="5837238"/>
          <p14:tracePt t="42787" x="4641850" y="5837238"/>
          <p14:tracePt t="42795" x="4624388" y="5837238"/>
          <p14:tracePt t="42803" x="4616450" y="5829300"/>
          <p14:tracePt t="42812" x="4600575" y="5829300"/>
          <p14:tracePt t="42820" x="4584700" y="5829300"/>
          <p14:tracePt t="42827" x="4576763" y="5829300"/>
          <p14:tracePt t="42836" x="4568825" y="5829300"/>
          <p14:tracePt t="42843" x="4552950" y="5821363"/>
          <p14:tracePt t="42853" x="4545013" y="5821363"/>
          <p14:tracePt t="42859" x="4529138" y="5821363"/>
          <p14:tracePt t="42868" x="4521200" y="5821363"/>
          <p14:tracePt t="42875" x="4505325" y="5821363"/>
          <p14:tracePt t="42883" x="4497388" y="5821363"/>
          <p14:tracePt t="42891" x="4489450" y="5821363"/>
          <p14:tracePt t="42899" x="4473575" y="5821363"/>
          <p14:tracePt t="42907" x="4465638" y="5821363"/>
          <p14:tracePt t="42915" x="4457700" y="5813425"/>
          <p14:tracePt t="42923" x="4449763" y="5813425"/>
          <p14:tracePt t="42932" x="4433888" y="5813425"/>
          <p14:tracePt t="42939" x="4418013" y="5813425"/>
          <p14:tracePt t="42946" x="4410075" y="5813425"/>
          <p14:tracePt t="42958" x="4402138" y="5813425"/>
          <p14:tracePt t="42966" x="4386263" y="5805488"/>
          <p14:tracePt t="42974" x="4378325" y="5805488"/>
          <p14:tracePt t="42981" x="4354513" y="5805488"/>
          <p14:tracePt t="42992" x="4346575" y="5805488"/>
          <p14:tracePt t="42995" x="4322763" y="5797550"/>
          <p14:tracePt t="43003" x="4298950" y="5797550"/>
          <p14:tracePt t="43014" x="4281488" y="5797550"/>
          <p14:tracePt t="43023" x="4265613" y="5797550"/>
          <p14:tracePt t="43029" x="4249738" y="5797550"/>
          <p14:tracePt t="43036" x="4233863" y="5797550"/>
          <p14:tracePt t="43043" x="4217988" y="5789613"/>
          <p14:tracePt t="43052" x="4202113" y="5789613"/>
          <p14:tracePt t="43059" x="4178300" y="5789613"/>
          <p14:tracePt t="43068" x="4170363" y="5781675"/>
          <p14:tracePt t="43075" x="4162425" y="5781675"/>
          <p14:tracePt t="43084" x="4146550" y="5781675"/>
          <p14:tracePt t="43091" x="4138613" y="5781675"/>
          <p14:tracePt t="43107" x="4130675" y="5781675"/>
          <p14:tracePt t="43118" x="4122738" y="5781675"/>
          <p14:tracePt t="43132" x="4114800" y="5781675"/>
          <p14:tracePt t="43139" x="4114800" y="5773738"/>
          <p14:tracePt t="43148" x="4106863" y="5773738"/>
          <p14:tracePt t="43164" x="4098925" y="5773738"/>
          <p14:tracePt t="43171" x="4090988" y="5773738"/>
          <p14:tracePt t="43197" x="4083050" y="5773738"/>
          <p14:tracePt t="43217" x="4067175" y="5773738"/>
          <p14:tracePt t="43227" x="4059238" y="5773738"/>
          <p14:tracePt t="43236" x="4051300" y="5773738"/>
          <p14:tracePt t="43243" x="4043363" y="5773738"/>
          <p14:tracePt t="43252" x="4035425" y="5773738"/>
          <p14:tracePt t="43259" x="4011613" y="5773738"/>
          <p14:tracePt t="43268" x="4003675" y="5773738"/>
          <p14:tracePt t="43274" x="3987800" y="5773738"/>
          <p14:tracePt t="43287" x="3979863" y="5773738"/>
          <p14:tracePt t="43294" x="3956050" y="5773738"/>
          <p14:tracePt t="43304" x="3948113" y="5781675"/>
          <p14:tracePt t="43308" x="3930650" y="5781675"/>
          <p14:tracePt t="43317" x="3922713" y="5789613"/>
          <p14:tracePt t="43323" x="3898900" y="5789613"/>
          <p14:tracePt t="43333" x="3890963" y="5789613"/>
          <p14:tracePt t="43351" x="3875088" y="5789613"/>
          <p14:tracePt t="43358" x="3859213" y="5789613"/>
          <p14:tracePt t="43364" x="3851275" y="5789613"/>
          <p14:tracePt t="43371" x="3843338" y="5797550"/>
          <p14:tracePt t="43379" x="3827463" y="5797550"/>
          <p14:tracePt t="43387" x="3811588" y="5797550"/>
          <p14:tracePt t="43395" x="3803650" y="5805488"/>
          <p14:tracePt t="43403" x="3795713" y="5805488"/>
          <p14:tracePt t="43413" x="3779838" y="5805488"/>
          <p14:tracePt t="43419" x="3771900" y="5805488"/>
          <p14:tracePt t="43429" x="3763963" y="5805488"/>
          <p14:tracePt t="43435" x="3756025" y="5805488"/>
          <p14:tracePt t="43444" x="3748088" y="5805488"/>
          <p14:tracePt t="43453" x="3740150" y="5805488"/>
          <p14:tracePt t="43461" x="3732213" y="5805488"/>
          <p14:tracePt t="43485" x="3724275" y="5813425"/>
          <p14:tracePt t="43499" x="3716338" y="5821363"/>
          <p14:tracePt t="43533" x="3708400" y="5829300"/>
          <p14:tracePt t="43540" x="3700463" y="5829300"/>
          <p14:tracePt t="43701" x="3708400" y="5829300"/>
          <p14:tracePt t="43709" x="3716338" y="5829300"/>
          <p14:tracePt t="43717" x="3724275" y="5829300"/>
          <p14:tracePt t="43727" x="3740150" y="5829300"/>
          <p14:tracePt t="43736" x="3763963" y="5829300"/>
          <p14:tracePt t="43742" x="3779838" y="5837238"/>
          <p14:tracePt t="43748" x="3795713" y="5837238"/>
          <p14:tracePt t="43755" x="3803650" y="5845175"/>
          <p14:tracePt t="43763" x="3819525" y="5845175"/>
          <p14:tracePt t="43772" x="3835400" y="5845175"/>
          <p14:tracePt t="43779" x="3851275" y="5853113"/>
          <p14:tracePt t="43795" x="3867150" y="5853113"/>
          <p14:tracePt t="43811" x="3875088" y="5853113"/>
          <p14:tracePt t="43835" x="3883025" y="5853113"/>
          <p14:tracePt t="43843" x="3890963" y="5853113"/>
          <p14:tracePt t="43852" x="3898900" y="5853113"/>
          <p14:tracePt t="43859" x="3906838" y="5853113"/>
          <p14:tracePt t="43868" x="3914775" y="5853113"/>
          <p14:tracePt t="43875" x="3930650" y="5853113"/>
          <p14:tracePt t="43884" x="3938588" y="5853113"/>
          <p14:tracePt t="43891" x="3948113" y="5861050"/>
          <p14:tracePt t="43899" x="3963988" y="5861050"/>
          <p14:tracePt t="43907" x="3971925" y="5861050"/>
          <p14:tracePt t="43923" x="3979863" y="5861050"/>
          <p14:tracePt t="43931" x="3987800" y="5861050"/>
          <p14:tracePt t="43947" x="3995738" y="5861050"/>
          <p14:tracePt t="43979" x="4003675" y="5861050"/>
          <p14:tracePt t="43989" x="4011613" y="5861050"/>
          <p14:tracePt t="43994" x="4019550" y="5861050"/>
          <p14:tracePt t="44011" x="4027488" y="5861050"/>
          <p14:tracePt t="44019" x="4035425" y="5861050"/>
          <p14:tracePt t="44027" x="4043363" y="5861050"/>
          <p14:tracePt t="44035" x="4051300" y="5861050"/>
          <p14:tracePt t="44052" x="4067175" y="5853113"/>
          <p14:tracePt t="44076" x="4067175" y="5845175"/>
          <p14:tracePt t="44950" x="4075113" y="5845175"/>
          <p14:tracePt t="45166" x="4083050" y="5845175"/>
          <p14:tracePt t="45198" x="4098925" y="5845175"/>
          <p14:tracePt t="45246" x="4106863" y="5845175"/>
          <p14:tracePt t="45273" x="4122738" y="5845175"/>
          <p14:tracePt t="45284" x="4130675" y="5845175"/>
          <p14:tracePt t="45299" x="4146550" y="5845175"/>
          <p14:tracePt t="45314" x="4154488" y="5845175"/>
          <p14:tracePt t="45323" x="4162425" y="5837238"/>
          <p14:tracePt t="45333" x="4170363" y="5837238"/>
          <p14:tracePt t="45339" x="4178300" y="5837238"/>
          <p14:tracePt t="45355" x="4194175" y="5829300"/>
          <p14:tracePt t="45371" x="4202113" y="5821363"/>
          <p14:tracePt t="45379" x="4210050" y="5821363"/>
          <p14:tracePt t="45395" x="4225925" y="5821363"/>
          <p14:tracePt t="45405" x="4225925" y="5813425"/>
          <p14:tracePt t="45413" x="4233863" y="5813425"/>
          <p14:tracePt t="45421" x="4241800" y="5813425"/>
          <p14:tracePt t="45436" x="4249738" y="5805488"/>
          <p14:tracePt t="45454" x="4257675" y="5805488"/>
          <p14:tracePt t="45459" x="4265613" y="5797550"/>
          <p14:tracePt t="45475" x="4273550" y="5797550"/>
          <p14:tracePt t="45491" x="4281488" y="5797550"/>
          <p14:tracePt t="45507" x="4291013" y="5789613"/>
          <p14:tracePt t="45531" x="4298950" y="5789613"/>
          <p14:tracePt t="45548" x="4314825" y="5781675"/>
          <p14:tracePt t="45565" x="4314825" y="5773738"/>
          <p14:tracePt t="45581" x="4322763" y="5773738"/>
          <p14:tracePt t="45596" x="4330700" y="5773738"/>
          <p14:tracePt t="45683" x="4338638" y="5773738"/>
          <p14:tracePt t="45691" x="4338638" y="5789613"/>
          <p14:tracePt t="45702" x="4346575" y="5797550"/>
          <p14:tracePt t="45707" x="4354513" y="5813425"/>
          <p14:tracePt t="45716" x="4354513" y="5821363"/>
          <p14:tracePt t="45723" x="4370388" y="5837238"/>
          <p14:tracePt t="45732" x="4370388" y="5853113"/>
          <p14:tracePt t="45739" x="4386263" y="5861050"/>
          <p14:tracePt t="45747" x="4394200" y="5876925"/>
          <p14:tracePt t="45763" x="4402138" y="5892800"/>
          <p14:tracePt t="45771" x="4410075" y="5900738"/>
          <p14:tracePt t="45779" x="4425950" y="5916613"/>
          <p14:tracePt t="45790" x="4433888" y="5924550"/>
          <p14:tracePt t="45798" x="4441825" y="5940425"/>
          <p14:tracePt t="45806" x="4449763" y="5964238"/>
          <p14:tracePt t="45813" x="4457700" y="5972175"/>
          <p14:tracePt t="45821" x="4465638" y="5980113"/>
          <p14:tracePt t="45827" x="4465638" y="5995988"/>
          <p14:tracePt t="45836" x="4473575" y="6005513"/>
          <p14:tracePt t="45843" x="4473575" y="6013450"/>
          <p14:tracePt t="45869" x="4473575" y="6029325"/>
          <p14:tracePt t="45884" x="4473575" y="6037263"/>
          <p14:tracePt t="45931" x="4473575" y="6045200"/>
          <p14:tracePt t="45948" x="4481513" y="6053138"/>
          <p14:tracePt t="45963" x="4481513" y="6061075"/>
          <p14:tracePt t="45971" x="4481513" y="6076950"/>
          <p14:tracePt t="45987" x="4489450" y="6084888"/>
          <p14:tracePt t="46103" x="4497388" y="6084888"/>
          <p14:tracePt t="46110" x="4505325" y="6076950"/>
          <p14:tracePt t="46124" x="4505325" y="6061075"/>
          <p14:tracePt t="46132" x="4505325" y="6053138"/>
          <p14:tracePt t="46139" x="4513263" y="6053138"/>
          <p14:tracePt t="46151" x="4513263" y="6037263"/>
          <p14:tracePt t="46155" x="4513263" y="6029325"/>
          <p14:tracePt t="46163" x="4521200" y="6013450"/>
          <p14:tracePt t="46171" x="4521200" y="6005513"/>
          <p14:tracePt t="46179" x="4521200" y="5988050"/>
          <p14:tracePt t="46187" x="4521200" y="5980113"/>
          <p14:tracePt t="46197" x="4529138" y="5972175"/>
          <p14:tracePt t="46205" x="4529138" y="5956300"/>
          <p14:tracePt t="46212" x="4529138" y="5948363"/>
          <p14:tracePt t="46232" x="4529138" y="5924550"/>
          <p14:tracePt t="46237" x="4537075" y="5916613"/>
          <p14:tracePt t="46243" x="4537075" y="5900738"/>
          <p14:tracePt t="46252" x="4537075" y="5892800"/>
          <p14:tracePt t="46259" x="4537075" y="5876925"/>
          <p14:tracePt t="46268" x="4537075" y="5868988"/>
          <p14:tracePt t="46275" x="4537075" y="5861050"/>
          <p14:tracePt t="46283" x="4537075" y="5845175"/>
          <p14:tracePt t="46291" x="4537075" y="5837238"/>
          <p14:tracePt t="46307" x="4537075" y="5821363"/>
          <p14:tracePt t="46316" x="4537075" y="5805488"/>
          <p14:tracePt t="46334" x="4537075" y="5789613"/>
          <p14:tracePt t="46339" x="4537075" y="5781675"/>
          <p14:tracePt t="46347" x="4545013" y="5765800"/>
          <p14:tracePt t="46355" x="4545013" y="5757863"/>
          <p14:tracePt t="46364" x="4545013" y="5749925"/>
          <p14:tracePt t="46371" x="4545013" y="5734050"/>
          <p14:tracePt t="46379" x="4545013" y="5726113"/>
          <p14:tracePt t="46387" x="4545013" y="5718175"/>
          <p14:tracePt t="46396" x="4545013" y="5710238"/>
          <p14:tracePt t="46405" x="4545013" y="5702300"/>
          <p14:tracePt t="46414" x="4545013" y="5694363"/>
          <p14:tracePt t="46420" x="4545013" y="5678488"/>
          <p14:tracePt t="46436" x="4545013" y="5670550"/>
          <p14:tracePt t="46453" x="4545013" y="5653088"/>
          <p14:tracePt t="46468" x="4552950" y="5645150"/>
          <p14:tracePt t="46483" x="4552950" y="5637213"/>
          <p14:tracePt t="46491" x="4552950" y="5629275"/>
          <p14:tracePt t="46507" x="4552950" y="5621338"/>
          <p14:tracePt t="46565" x="4552950" y="5613400"/>
          <p14:tracePt t="46897" x="4552950" y="5605463"/>
          <p14:tracePt t="46899" x="4552950" y="5597525"/>
          <p14:tracePt t="46964" x="4552950" y="5589588"/>
          <p14:tracePt t="47007" x="4552950" y="5581650"/>
          <p14:tracePt t="47675" x="4552950" y="5565775"/>
          <p14:tracePt t="47707" x="4552950" y="5557838"/>
          <p14:tracePt t="47733" x="4552950" y="5549900"/>
          <p14:tracePt t="47757" x="4552950" y="5541963"/>
          <p14:tracePt t="47816" x="4552950" y="5534025"/>
          <p14:tracePt t="48013" x="4552950" y="5526088"/>
          <p14:tracePt t="48182" x="4552950" y="5518150"/>
          <p14:tracePt t="48219" x="4552950" y="5510213"/>
          <p14:tracePt t="48251" x="4552950" y="5502275"/>
          <p14:tracePt t="48317" x="4552950" y="5494338"/>
          <p14:tracePt t="48341" x="4552950" y="5486400"/>
          <p14:tracePt t="48373" x="4552950" y="5478463"/>
          <p14:tracePt t="48405" x="4552950" y="5470525"/>
          <p14:tracePt t="48453" x="4552950" y="5462588"/>
          <p14:tracePt t="48469" x="4552950" y="5454650"/>
          <p14:tracePt t="48484" x="4552950" y="5446713"/>
          <p14:tracePt t="48516" x="4552950" y="5438775"/>
          <p14:tracePt t="48582" x="4545013" y="5430838"/>
          <p14:tracePt t="48597" x="4545013" y="5422900"/>
          <p14:tracePt t="48636" x="4545013" y="5414963"/>
          <p14:tracePt t="53333" x="4545013" y="5399088"/>
          <p14:tracePt t="53363" x="4537075" y="5391150"/>
          <p14:tracePt t="53387" x="4537075" y="5383213"/>
          <p14:tracePt t="53412" x="4537075" y="5375275"/>
          <p14:tracePt t="53419" x="4537075" y="5367338"/>
          <p14:tracePt t="53436" x="4537075" y="5359400"/>
          <p14:tracePt t="53459" x="4537075" y="5351463"/>
          <p14:tracePt t="53475" x="4537075" y="5335588"/>
          <p14:tracePt t="53515" x="4537075" y="5327650"/>
          <p14:tracePt t="53534" x="4537075" y="5319713"/>
          <p14:tracePt t="53543" x="4537075" y="5310188"/>
          <p14:tracePt t="53558" x="4537075" y="5302250"/>
          <p14:tracePt t="53573" x="4537075" y="5294313"/>
          <p14:tracePt t="53589" x="4537075" y="5286375"/>
          <p14:tracePt t="53596" x="4537075" y="5278438"/>
          <p14:tracePt t="53611" x="4529138" y="5278438"/>
          <p14:tracePt t="53627" x="4529138" y="5270500"/>
          <p14:tracePt t="53652" x="4529138" y="5254625"/>
          <p14:tracePt t="53675" x="4529138" y="5246688"/>
          <p14:tracePt t="53691" x="4529138" y="5238750"/>
          <p14:tracePt t="53701" x="4529138" y="5230813"/>
          <p14:tracePt t="53709" x="4521200" y="5222875"/>
          <p14:tracePt t="53721" x="4521200" y="5214938"/>
          <p14:tracePt t="53727" x="4521200" y="5207000"/>
          <p14:tracePt t="53739" x="4521200" y="5199063"/>
          <p14:tracePt t="53749" x="4521200" y="5191125"/>
          <p14:tracePt t="53771" x="4521200" y="5183188"/>
          <p14:tracePt t="53790" x="4521200" y="5175250"/>
          <p14:tracePt t="53806" x="4521200" y="5167313"/>
          <p14:tracePt t="54486" x="4521200" y="5159375"/>
          <p14:tracePt t="54494" x="4521200" y="5151438"/>
          <p14:tracePt t="54501" x="4521200" y="5143500"/>
          <p14:tracePt t="54514" x="4513263" y="5135563"/>
          <p14:tracePt t="54523" x="4513263" y="5119688"/>
          <p14:tracePt t="54539" x="4513263" y="5111750"/>
          <p14:tracePt t="54563" x="4513263" y="5103813"/>
          <p14:tracePt t="54572" x="4513263" y="5095875"/>
          <p14:tracePt t="54595" x="4513263" y="5087938"/>
          <p14:tracePt t="54622" x="4513263" y="5072063"/>
          <p14:tracePt t="54646" x="4513263" y="5064125"/>
          <p14:tracePt t="54669" x="4513263" y="5048250"/>
          <p14:tracePt t="54692" x="4513263" y="5040313"/>
          <p14:tracePt t="54716" x="4513263" y="5032375"/>
          <p14:tracePt t="55353" x="4513263" y="5016500"/>
          <p14:tracePt t="55357" x="4513263" y="5008563"/>
          <p14:tracePt t="55366" x="4513263" y="5000625"/>
          <p14:tracePt t="55376" x="4513263" y="4992688"/>
          <p14:tracePt t="55380" x="4513263" y="4976813"/>
          <p14:tracePt t="55387" x="4505325" y="4976813"/>
          <p14:tracePt t="55396" x="4505325" y="4967288"/>
          <p14:tracePt t="55404" x="4497388" y="4959350"/>
          <p14:tracePt t="55420" x="4497388" y="4951413"/>
          <p14:tracePt t="55581" x="4489450" y="4943475"/>
          <p14:tracePt t="55598" x="4489450" y="4935538"/>
          <p14:tracePt t="55614" x="4489450" y="4927600"/>
          <p14:tracePt t="55620" x="4481513" y="4927600"/>
          <p14:tracePt t="57352" x="4473575" y="4927600"/>
          <p14:tracePt t="57382" x="4465638" y="4927600"/>
          <p14:tracePt t="57550" x="4457700" y="4935538"/>
          <p14:tracePt t="57597" x="4449763" y="4943475"/>
          <p14:tracePt t="57765" x="4433888" y="4951413"/>
          <p14:tracePt t="57781" x="4425950" y="4951413"/>
          <p14:tracePt t="57796" x="4418013" y="4951413"/>
          <p14:tracePt t="57804" x="4402138" y="4951413"/>
          <p14:tracePt t="57812" x="4394200" y="4951413"/>
          <p14:tracePt t="57821" x="4386263" y="4951413"/>
          <p14:tracePt t="57828" x="4378325" y="4951413"/>
          <p14:tracePt t="57836" x="4362450" y="4951413"/>
          <p14:tracePt t="57844" x="4354513" y="4951413"/>
          <p14:tracePt t="57852" x="4346575" y="4951413"/>
          <p14:tracePt t="57859" x="4330700" y="4951413"/>
          <p14:tracePt t="57868" x="4314825" y="4951413"/>
          <p14:tracePt t="57875" x="4306888" y="4951413"/>
          <p14:tracePt t="57884" x="4298950" y="4951413"/>
          <p14:tracePt t="57902" x="4257675" y="4943475"/>
          <p14:tracePt t="57907" x="4249738" y="4943475"/>
          <p14:tracePt t="57920" x="4225925" y="4943475"/>
          <p14:tracePt t="57926" x="4210050" y="4943475"/>
          <p14:tracePt t="57937" x="4194175" y="4943475"/>
          <p14:tracePt t="57942" x="4170363" y="4943475"/>
          <p14:tracePt t="57949" x="4154488" y="4943475"/>
          <p14:tracePt t="57956" x="4130675" y="4943475"/>
          <p14:tracePt t="57964" x="4106863" y="4943475"/>
          <p14:tracePt t="57971" x="4083050" y="4943475"/>
          <p14:tracePt t="57979" x="4043363" y="4943475"/>
          <p14:tracePt t="57987" x="4019550" y="4943475"/>
          <p14:tracePt t="57995" x="3995738" y="4943475"/>
          <p14:tracePt t="58003" x="3971925" y="4951413"/>
          <p14:tracePt t="58011" x="3938588" y="4959350"/>
          <p14:tracePt t="58019" x="3922713" y="4967288"/>
          <p14:tracePt t="58027" x="3898900" y="4967288"/>
          <p14:tracePt t="58036" x="3875088" y="4967288"/>
          <p14:tracePt t="58042" x="3851275" y="4976813"/>
          <p14:tracePt t="58053" x="3827463" y="4984750"/>
          <p14:tracePt t="58058" x="3803650" y="4984750"/>
          <p14:tracePt t="58068" x="3763963" y="4992688"/>
          <p14:tracePt t="58075" x="3740150" y="4992688"/>
          <p14:tracePt t="58084" x="3716338" y="5000625"/>
          <p14:tracePt t="58091" x="3692525" y="5008563"/>
          <p14:tracePt t="58100" x="3660775" y="5016500"/>
          <p14:tracePt t="58107" x="3636963" y="5032375"/>
          <p14:tracePt t="58116" x="3605213" y="5032375"/>
          <p14:tracePt t="58123" x="3579813" y="5048250"/>
          <p14:tracePt t="58134" x="3563938" y="5056188"/>
          <p14:tracePt t="58139" x="3548063" y="5056188"/>
          <p14:tracePt t="58148" x="3532188" y="5064125"/>
          <p14:tracePt t="58155" x="3516313" y="5072063"/>
          <p14:tracePt t="58164" x="3508375" y="5080000"/>
          <p14:tracePt t="58171" x="3492500" y="5087938"/>
          <p14:tracePt t="58181" x="3492500" y="5095875"/>
          <p14:tracePt t="58188" x="3484563" y="5103813"/>
          <p14:tracePt t="58205" x="3476625" y="5119688"/>
          <p14:tracePt t="58212" x="3476625" y="5127625"/>
          <p14:tracePt t="58220" x="3476625" y="5135563"/>
          <p14:tracePt t="58227" x="3476625" y="5151438"/>
          <p14:tracePt t="58235" x="3476625" y="5159375"/>
          <p14:tracePt t="58243" x="3476625" y="5175250"/>
          <p14:tracePt t="58252" x="3476625" y="5183188"/>
          <p14:tracePt t="58259" x="3476625" y="5199063"/>
          <p14:tracePt t="58268" x="3476625" y="5214938"/>
          <p14:tracePt t="58275" x="3476625" y="5230813"/>
          <p14:tracePt t="58285" x="3476625" y="5238750"/>
          <p14:tracePt t="58291" x="3476625" y="5246688"/>
          <p14:tracePt t="58300" x="3484563" y="5262563"/>
          <p14:tracePt t="58307" x="3492500" y="5262563"/>
          <p14:tracePt t="58316" x="3492500" y="5270500"/>
          <p14:tracePt t="58323" x="3500438" y="5278438"/>
          <p14:tracePt t="58339" x="3508375" y="5286375"/>
          <p14:tracePt t="58349" x="3516313" y="5286375"/>
          <p14:tracePt t="58355" x="3524250" y="5286375"/>
          <p14:tracePt t="58363" x="3532188" y="5294313"/>
          <p14:tracePt t="58371" x="3548063" y="5294313"/>
          <p14:tracePt t="58380" x="3556000" y="5294313"/>
          <p14:tracePt t="58386" x="3571875" y="5294313"/>
          <p14:tracePt t="58395" x="3587750" y="5302250"/>
          <p14:tracePt t="58406" x="3613150" y="5302250"/>
          <p14:tracePt t="58413" x="3629025" y="5302250"/>
          <p14:tracePt t="58423" x="3652838" y="5302250"/>
          <p14:tracePt t="58429" x="3676650" y="5302250"/>
          <p14:tracePt t="58437" x="3700463" y="5302250"/>
          <p14:tracePt t="58444" x="3724275" y="5302250"/>
          <p14:tracePt t="58452" x="3748088" y="5302250"/>
          <p14:tracePt t="58460" x="3779838" y="5294313"/>
          <p14:tracePt t="58468" x="3795713" y="5286375"/>
          <p14:tracePt t="58475" x="3819525" y="5278438"/>
          <p14:tracePt t="58484" x="3843338" y="5270500"/>
          <p14:tracePt t="58491" x="3859213" y="5262563"/>
          <p14:tracePt t="58500" x="3875088" y="5246688"/>
          <p14:tracePt t="58507" x="3890963" y="5238750"/>
          <p14:tracePt t="58515" x="3898900" y="5222875"/>
          <p14:tracePt t="58523" x="3906838" y="5214938"/>
          <p14:tracePt t="58532" x="3922713" y="5207000"/>
          <p14:tracePt t="58539" x="3922713" y="5191125"/>
          <p14:tracePt t="58548" x="3930650" y="5183188"/>
          <p14:tracePt t="58555" x="3938588" y="5167313"/>
          <p14:tracePt t="58564" x="3948113" y="5151438"/>
          <p14:tracePt t="58571" x="3956050" y="5127625"/>
          <p14:tracePt t="58579" x="3956050" y="5111750"/>
          <p14:tracePt t="58587" x="3956050" y="5095875"/>
          <p14:tracePt t="58596" x="3963988" y="5087938"/>
          <p14:tracePt t="58606" x="3963988" y="5064125"/>
          <p14:tracePt t="58614" x="3963988" y="5048250"/>
          <p14:tracePt t="58625" x="3963988" y="5040313"/>
          <p14:tracePt t="58631" x="3956050" y="5032375"/>
          <p14:tracePt t="58636" x="3948113" y="5024438"/>
          <p14:tracePt t="58643" x="3938588" y="5016500"/>
          <p14:tracePt t="58653" x="3930650" y="5008563"/>
          <p14:tracePt t="58660" x="3914775" y="5000625"/>
          <p14:tracePt t="58668" x="3898900" y="4992688"/>
          <p14:tracePt t="58675" x="3883025" y="4992688"/>
          <p14:tracePt t="58684" x="3875088" y="4992688"/>
          <p14:tracePt t="58691" x="3851275" y="4984750"/>
          <p14:tracePt t="58701" x="3835400" y="4984750"/>
          <p14:tracePt t="58707" x="3811588" y="4984750"/>
          <p14:tracePt t="58716" x="3795713" y="4984750"/>
          <p14:tracePt t="58723" x="3779838" y="4984750"/>
          <p14:tracePt t="58732" x="3763963" y="4984750"/>
          <p14:tracePt t="58739" x="3748088" y="5000625"/>
          <p14:tracePt t="58747" x="3724275" y="5008563"/>
          <p14:tracePt t="58755" x="3716338" y="5032375"/>
          <p14:tracePt t="58764" x="3708400" y="5040313"/>
          <p14:tracePt t="58771" x="3700463" y="5048250"/>
          <p14:tracePt t="58780" x="3700463" y="5064125"/>
          <p14:tracePt t="58787" x="3692525" y="5080000"/>
          <p14:tracePt t="58803" x="3692525" y="5087938"/>
          <p14:tracePt t="58811" x="3692525" y="5103813"/>
          <p14:tracePt t="58827" x="3692525" y="5111750"/>
          <p14:tracePt t="58836" x="3692525" y="5119688"/>
          <p14:tracePt t="58844" x="3708400" y="5127625"/>
          <p14:tracePt t="58852" x="3724275" y="5143500"/>
          <p14:tracePt t="58859" x="3740150" y="5159375"/>
          <p14:tracePt t="58868" x="3763963" y="5159375"/>
          <p14:tracePt t="58875" x="3787775" y="5167313"/>
          <p14:tracePt t="58884" x="3811588" y="5175250"/>
          <p14:tracePt t="58892" x="3827463" y="5183188"/>
          <p14:tracePt t="58903" x="3843338" y="5183188"/>
          <p14:tracePt t="58920" x="3867150" y="5191125"/>
          <p14:tracePt t="59931" x="3867150" y="5183188"/>
          <p14:tracePt t="59948" x="3867150" y="5167313"/>
          <p14:tracePt t="59963" x="3867150" y="5159375"/>
          <p14:tracePt t="59971" x="3867150" y="5143500"/>
          <p14:tracePt t="59981" x="3859213" y="5127625"/>
          <p14:tracePt t="59993" x="3859213" y="5111750"/>
          <p14:tracePt t="59998" x="3859213" y="5095875"/>
          <p14:tracePt t="60005" x="3851275" y="5072063"/>
          <p14:tracePt t="60012" x="3851275" y="5056188"/>
          <p14:tracePt t="60182" x="3851275" y="5048250"/>
          <p14:tracePt t="60287" x="3851275" y="5056188"/>
          <p14:tracePt t="60364" x="3859213" y="5048250"/>
          <p14:tracePt t="60373" x="3867150" y="5048250"/>
          <p14:tracePt t="60381" x="3867150" y="5032375"/>
          <p14:tracePt t="60390" x="3867150" y="5016500"/>
          <p14:tracePt t="60396" x="3875088" y="5008563"/>
          <p14:tracePt t="60404" x="3875088" y="4992688"/>
          <p14:tracePt t="60414" x="3875088" y="4976813"/>
          <p14:tracePt t="60421" x="3875088" y="4959350"/>
          <p14:tracePt t="60428" x="3875088" y="4951413"/>
          <p14:tracePt t="60436" x="3883025" y="4943475"/>
          <p14:tracePt t="60444" x="3883025" y="4927600"/>
          <p14:tracePt t="60453" x="3883025" y="4903788"/>
          <p14:tracePt t="60460" x="3883025" y="4895850"/>
          <p14:tracePt t="60468" x="3883025" y="4879975"/>
          <p14:tracePt t="60475" x="3883025" y="4864100"/>
          <p14:tracePt t="60484" x="3883025" y="4856163"/>
          <p14:tracePt t="60491" x="3883025" y="4832350"/>
          <p14:tracePt t="60507" x="3883025" y="4824413"/>
          <p14:tracePt t="60516" x="3883025" y="4808538"/>
          <p14:tracePt t="60523" x="3883025" y="4800600"/>
          <p14:tracePt t="60535" x="3883025" y="4792663"/>
          <p14:tracePt t="60539" x="3883025" y="4784725"/>
          <p14:tracePt t="60548" x="3883025" y="4776788"/>
          <p14:tracePt t="60564" x="3883025" y="4768850"/>
          <p14:tracePt t="60579" x="3875088" y="4760913"/>
          <p14:tracePt t="60710" x="3875088" y="4752975"/>
          <p14:tracePt t="60725" x="3875088" y="4745038"/>
          <p14:tracePt t="60742" x="3875088" y="4729163"/>
          <p14:tracePt t="60748" x="3867150" y="4729163"/>
          <p14:tracePt t="60756" x="3867150" y="4721225"/>
          <p14:tracePt t="61253" x="3867150" y="4713288"/>
          <p14:tracePt t="61270" x="3867150" y="4705350"/>
          <p14:tracePt t="61284" x="3867150" y="4697413"/>
          <p14:tracePt t="61308" x="3867150" y="4689475"/>
          <p14:tracePt t="61406" x="3867150" y="4681538"/>
          <p14:tracePt t="61422" x="3867150" y="4673600"/>
          <p14:tracePt t="61454" x="3867150" y="4665663"/>
          <p14:tracePt t="61468" x="3867150" y="4657725"/>
          <p14:tracePt t="61492" x="3867150" y="4641850"/>
          <p14:tracePt t="61533" x="3867150" y="4633913"/>
          <p14:tracePt t="61678" x="3867150" y="4616450"/>
          <p14:tracePt t="61717" x="3867150" y="4608513"/>
          <p14:tracePt t="62558" x="3867150" y="4600575"/>
          <p14:tracePt t="62572" x="3867150" y="4592638"/>
          <p14:tracePt t="62587" x="3875088" y="4576763"/>
          <p14:tracePt t="62605" x="3875088" y="4568825"/>
          <p14:tracePt t="62622" x="3875088" y="4560888"/>
          <p14:tracePt t="62631" x="3875088" y="4552950"/>
          <p14:tracePt t="62645" x="3875088" y="4545013"/>
          <p14:tracePt t="62661" x="3875088" y="4537075"/>
          <p14:tracePt t="62677" x="3875088" y="4529138"/>
          <p14:tracePt t="62692" x="3875088" y="4513263"/>
          <p14:tracePt t="62708" x="3875088" y="4505325"/>
          <p14:tracePt t="62717" x="3875088" y="4497388"/>
          <p14:tracePt t="62725" x="3875088" y="4489450"/>
          <p14:tracePt t="62734" x="3875088" y="4481513"/>
          <p14:tracePt t="62750" x="3875088" y="4473575"/>
          <p14:tracePt t="62756" x="3875088" y="4465638"/>
          <p14:tracePt t="62772" x="3875088" y="4457700"/>
          <p14:tracePt t="62787" x="3875088" y="4449763"/>
          <p14:tracePt t="62795" x="3875088" y="4441825"/>
          <p14:tracePt t="62812" x="3875088" y="4433888"/>
          <p14:tracePt t="62835" x="3875088" y="4425950"/>
          <p14:tracePt t="62852" x="3875088" y="4418013"/>
          <p14:tracePt t="62869" x="3875088" y="4402138"/>
          <p14:tracePt t="62899" x="3875088" y="4394200"/>
          <p14:tracePt t="62932" x="3875088" y="4386263"/>
          <p14:tracePt t="62965" x="3875088" y="4378325"/>
          <p14:tracePt t="63302" x="3875088" y="4370388"/>
          <p14:tracePt t="63310" x="3875088" y="4362450"/>
          <p14:tracePt t="63333" x="3875088" y="4346575"/>
          <p14:tracePt t="63358" x="3875088" y="4338638"/>
          <p14:tracePt t="63382" x="3875088" y="4322763"/>
          <p14:tracePt t="63462" x="3875088" y="4314825"/>
          <p14:tracePt t="63477" x="3867150" y="4306888"/>
          <p14:tracePt t="63494" x="3867150" y="4281488"/>
          <p14:tracePt t="63499" x="3859213" y="4281488"/>
          <p14:tracePt t="63508" x="3859213" y="4265613"/>
          <p14:tracePt t="63523" x="3851275" y="4257675"/>
          <p14:tracePt t="63539" x="3843338" y="4241800"/>
          <p14:tracePt t="65755" x="3835400" y="4241800"/>
          <p14:tracePt t="65771" x="3827463" y="4249738"/>
          <p14:tracePt t="65795" x="3827463" y="4257675"/>
          <p14:tracePt t="65828" x="3827463" y="4265613"/>
          <p14:tracePt t="65854" x="3827463" y="4273550"/>
          <p14:tracePt t="65869" x="3827463" y="4291013"/>
          <p14:tracePt t="65893" x="3827463" y="4298950"/>
          <p14:tracePt t="65908" x="3819525" y="4322763"/>
          <p14:tracePt t="65916" x="3819525" y="4330700"/>
          <p14:tracePt t="65924" x="3819525" y="4338638"/>
          <p14:tracePt t="65933" x="3819525" y="4354513"/>
          <p14:tracePt t="65940" x="3811588" y="4370388"/>
          <p14:tracePt t="65949" x="3811588" y="4386263"/>
          <p14:tracePt t="65956" x="3811588" y="4402138"/>
          <p14:tracePt t="65964" x="3811588" y="4410075"/>
          <p14:tracePt t="65972" x="3811588" y="4425950"/>
          <p14:tracePt t="65982" x="3811588" y="4441825"/>
          <p14:tracePt t="65991" x="3811588" y="4449763"/>
          <p14:tracePt t="65997" x="3803650" y="4465638"/>
          <p14:tracePt t="66005" x="3803650" y="4473575"/>
          <p14:tracePt t="66012" x="3803650" y="4489450"/>
          <p14:tracePt t="66020" x="3803650" y="4497388"/>
          <p14:tracePt t="66028" x="3795713" y="4505325"/>
          <p14:tracePt t="66038" x="3795713" y="4521200"/>
          <p14:tracePt t="66043" x="3795713" y="4529138"/>
          <p14:tracePt t="66052" x="3795713" y="4537075"/>
          <p14:tracePt t="66059" x="3795713" y="4552950"/>
          <p14:tracePt t="66068" x="3795713" y="4560888"/>
          <p14:tracePt t="66075" x="3795713" y="4568825"/>
          <p14:tracePt t="66084" x="3795713" y="4576763"/>
          <p14:tracePt t="66091" x="3795713" y="4592638"/>
          <p14:tracePt t="66102" x="3795713" y="4608513"/>
          <p14:tracePt t="66109" x="3795713" y="4624388"/>
          <p14:tracePt t="66121" x="3795713" y="4641850"/>
          <p14:tracePt t="66125" x="3795713" y="4649788"/>
          <p14:tracePt t="66133" x="3795713" y="4665663"/>
          <p14:tracePt t="66140" x="3795713" y="4681538"/>
          <p14:tracePt t="66150" x="3795713" y="4689475"/>
          <p14:tracePt t="66156" x="3795713" y="4697413"/>
          <p14:tracePt t="66163" x="3795713" y="4705350"/>
          <p14:tracePt t="66171" x="3795713" y="4713288"/>
          <p14:tracePt t="66188" x="3795713" y="4729163"/>
          <p14:tracePt t="66198" x="3795713" y="4737100"/>
          <p14:tracePt t="66205" x="3795713" y="4745038"/>
          <p14:tracePt t="66214" x="3795713" y="4752975"/>
          <p14:tracePt t="66221" x="3795713" y="4760913"/>
          <p14:tracePt t="66227" x="3803650" y="4768850"/>
          <p14:tracePt t="66235" x="3803650" y="4784725"/>
          <p14:tracePt t="66252" x="3803650" y="4800600"/>
          <p14:tracePt t="66268" x="3803650" y="4808538"/>
          <p14:tracePt t="66275" x="3803650" y="4816475"/>
          <p14:tracePt t="66284" x="3803650" y="4824413"/>
          <p14:tracePt t="66299" x="3811588" y="4840288"/>
          <p14:tracePt t="66307" x="3811588" y="4848225"/>
          <p14:tracePt t="66324" x="3811588" y="4856163"/>
          <p14:tracePt t="66334" x="3811588" y="4864100"/>
          <p14:tracePt t="66339" x="3819525" y="4872038"/>
          <p14:tracePt t="66358" x="3819525" y="4887913"/>
          <p14:tracePt t="66367" x="3819525" y="4903788"/>
          <p14:tracePt t="66384" x="3827463" y="4911725"/>
          <p14:tracePt t="66391" x="3827463" y="4919663"/>
          <p14:tracePt t="67230" x="3827463" y="4911725"/>
          <p14:tracePt t="67245" x="3827463" y="4895850"/>
          <p14:tracePt t="67261" x="3827463" y="4887913"/>
          <p14:tracePt t="67269" x="3827463" y="4879975"/>
          <p14:tracePt t="67276" x="3827463" y="4872038"/>
          <p14:tracePt t="67284" x="3827463" y="4864100"/>
          <p14:tracePt t="67291" x="3827463" y="4848225"/>
          <p14:tracePt t="67299" x="3827463" y="4840288"/>
          <p14:tracePt t="67307" x="3835400" y="4832350"/>
          <p14:tracePt t="67315" x="3835400" y="4816475"/>
          <p14:tracePt t="67325" x="3835400" y="4808538"/>
          <p14:tracePt t="67338" x="3835400" y="4800600"/>
          <p14:tracePt t="67342" x="3835400" y="4792663"/>
          <p14:tracePt t="67353" x="3835400" y="4768850"/>
          <p14:tracePt t="67357" x="3835400" y="4752975"/>
          <p14:tracePt t="67363" x="3835400" y="4745038"/>
          <p14:tracePt t="67371" x="3835400" y="4729163"/>
          <p14:tracePt t="67379" x="3835400" y="4713288"/>
          <p14:tracePt t="67387" x="3835400" y="4697413"/>
          <p14:tracePt t="67395" x="3835400" y="4689475"/>
          <p14:tracePt t="67403" x="3835400" y="4673600"/>
          <p14:tracePt t="67411" x="3835400" y="4657725"/>
          <p14:tracePt t="67419" x="3835400" y="4641850"/>
          <p14:tracePt t="67427" x="3835400" y="4616450"/>
          <p14:tracePt t="67436" x="3827463" y="4600575"/>
          <p14:tracePt t="67443" x="3827463" y="4584700"/>
          <p14:tracePt t="67451" x="3827463" y="4576763"/>
          <p14:tracePt t="67459" x="3827463" y="4560888"/>
          <p14:tracePt t="67468" x="3819525" y="4537075"/>
          <p14:tracePt t="67475" x="3819525" y="4529138"/>
          <p14:tracePt t="67485" x="3819525" y="4513263"/>
          <p14:tracePt t="67491" x="3819525" y="4505325"/>
          <p14:tracePt t="67500" x="3819525" y="4489450"/>
          <p14:tracePt t="67507" x="3819525" y="4465638"/>
          <p14:tracePt t="67516" x="3819525" y="4457700"/>
          <p14:tracePt t="67523" x="3811588" y="4449763"/>
          <p14:tracePt t="67536" x="3811588" y="4441825"/>
          <p14:tracePt t="67539" x="3811588" y="4425950"/>
          <p14:tracePt t="67549" x="3811588" y="4418013"/>
          <p14:tracePt t="67555" x="3811588" y="4410075"/>
          <p14:tracePt t="67564" x="3811588" y="4402138"/>
          <p14:tracePt t="67571" x="3811588" y="4394200"/>
          <p14:tracePt t="67580" x="3811588" y="4386263"/>
          <p14:tracePt t="67587" x="3811588" y="4378325"/>
          <p14:tracePt t="67596" x="3811588" y="4370388"/>
          <p14:tracePt t="67603" x="3803650" y="4362450"/>
          <p14:tracePt t="67620" x="3803650" y="4354513"/>
          <p14:tracePt t="67627" x="3803650" y="4346575"/>
          <p14:tracePt t="67635" x="3803650" y="4338638"/>
          <p14:tracePt t="67644" x="3803650" y="4330700"/>
          <p14:tracePt t="67659" x="3803650" y="4322763"/>
          <p14:tracePt t="67668" x="3803650" y="4314825"/>
          <p14:tracePt t="67686" x="3803650" y="4306888"/>
          <p14:tracePt t="67693" x="3803650" y="4298950"/>
          <p14:tracePt t="67717" x="3803650" y="4291013"/>
          <p14:tracePt t="67733" x="3803650" y="4273550"/>
          <p14:tracePt t="67757" x="3803650" y="4257675"/>
          <p14:tracePt t="67783" x="3803650" y="4249738"/>
          <p14:tracePt t="67795" x="3803650" y="4241800"/>
          <p14:tracePt t="67811" x="3803650" y="4225925"/>
          <p14:tracePt t="67827" x="3803650" y="4217988"/>
          <p14:tracePt t="67844" x="3803650" y="4210050"/>
          <p14:tracePt t="67875" x="3803650" y="4202113"/>
          <p14:tracePt t="67892" x="3803650" y="4194175"/>
          <p14:tracePt t="67923" x="3803650" y="4186238"/>
          <p14:tracePt t="67942" x="3811588" y="4186238"/>
          <p14:tracePt t="67957" x="3819525" y="4170363"/>
          <p14:tracePt t="67988" x="3819525" y="4162425"/>
          <p14:tracePt t="68037" x="3819525" y="4154488"/>
          <p14:tracePt t="68061" x="3827463" y="4154488"/>
          <p14:tracePt t="68078" x="3827463" y="4146550"/>
          <p14:tracePt t="68101" x="3827463" y="4138613"/>
          <p14:tracePt t="68149" x="3835400" y="4130675"/>
          <p14:tracePt t="68366" x="3835400" y="4114800"/>
          <p14:tracePt t="68425" x="3843338" y="4106863"/>
          <p14:tracePt t="74374" x="3851275" y="4098925"/>
          <p14:tracePt t="74383" x="3851275" y="4083050"/>
          <p14:tracePt t="74398" x="3851275" y="4075113"/>
          <p14:tracePt t="74446" x="3851275" y="4067175"/>
          <p14:tracePt t="74455" x="3859213" y="4059238"/>
          <p14:tracePt t="74461" x="3867150" y="4051300"/>
          <p14:tracePt t="74469" x="3867150" y="4043363"/>
          <p14:tracePt t="74718" x="3867150" y="4051300"/>
          <p14:tracePt t="74806" x="3883025" y="4035425"/>
          <p14:tracePt t="74820" x="3890963" y="4027488"/>
          <p14:tracePt t="74835" x="3898900" y="4027488"/>
          <p14:tracePt t="74852" x="3898900" y="4019550"/>
          <p14:tracePt t="74876" x="3906838" y="4011613"/>
          <p14:tracePt t="74981" x="3906838" y="4003675"/>
          <p14:tracePt t="75022" x="3906838" y="3995738"/>
          <p14:tracePt t="75224" x="3914775" y="3987800"/>
          <p14:tracePt t="75286" x="3914775" y="3971925"/>
          <p14:tracePt t="75318" x="3914775" y="3963988"/>
          <p14:tracePt t="75342" x="3914775" y="3948113"/>
          <p14:tracePt t="75422" x="3914775" y="3938588"/>
          <p14:tracePt t="75440" x="3914775" y="3930650"/>
          <p14:tracePt t="75446" x="3914775" y="3922713"/>
          <p14:tracePt t="75453" x="3914775" y="3914775"/>
          <p14:tracePt t="75460" x="3914775" y="3906838"/>
          <p14:tracePt t="75469" x="3914775" y="3898900"/>
          <p14:tracePt t="75475" x="3914775" y="3890963"/>
          <p14:tracePt t="75485" x="3914775" y="3875088"/>
          <p14:tracePt t="75492" x="3914775" y="3867150"/>
          <p14:tracePt t="75501" x="3914775" y="3851275"/>
          <p14:tracePt t="75508" x="3922713" y="3835400"/>
          <p14:tracePt t="75515" x="3922713" y="3819525"/>
          <p14:tracePt t="75523" x="3930650" y="3803650"/>
          <p14:tracePt t="75533" x="3938588" y="3787775"/>
          <p14:tracePt t="75539" x="3948113" y="3763963"/>
          <p14:tracePt t="75548" x="3956050" y="3740150"/>
          <p14:tracePt t="75556" x="3963988" y="3732213"/>
          <p14:tracePt t="75564" x="3963988" y="3716338"/>
          <p14:tracePt t="75571" x="3971925" y="3700463"/>
          <p14:tracePt t="75579" x="3971925" y="3684588"/>
          <p14:tracePt t="75588" x="3979863" y="3660775"/>
          <p14:tracePt t="75595" x="3979863" y="3644900"/>
          <p14:tracePt t="75603" x="3987800" y="3621088"/>
          <p14:tracePt t="75611" x="3987800" y="3605213"/>
          <p14:tracePt t="75619" x="3995738" y="3571875"/>
          <p14:tracePt t="75627" x="3995738" y="3548063"/>
          <p14:tracePt t="75635" x="3995738" y="3524250"/>
          <p14:tracePt t="75644" x="3995738" y="3500438"/>
          <p14:tracePt t="75652" x="3995738" y="3468688"/>
          <p14:tracePt t="75659" x="4003675" y="3444875"/>
          <p14:tracePt t="75669" x="4003675" y="3413125"/>
          <p14:tracePt t="75675" x="4011613" y="3389313"/>
          <p14:tracePt t="75684" x="4011613" y="3365500"/>
          <p14:tracePt t="75691" x="4011613" y="3341688"/>
          <p14:tracePt t="75700" x="4019550" y="3317875"/>
          <p14:tracePt t="75708" x="4019550" y="3294063"/>
          <p14:tracePt t="75715" x="4019550" y="3270250"/>
          <p14:tracePt t="75723" x="4019550" y="3244850"/>
          <p14:tracePt t="75733" x="4019550" y="3213100"/>
          <p14:tracePt t="75739" x="4019550" y="3197225"/>
          <p14:tracePt t="75748" x="4019550" y="3173413"/>
          <p14:tracePt t="75755" x="4019550" y="3149600"/>
          <p14:tracePt t="75764" x="4019550" y="3133725"/>
          <p14:tracePt t="75771" x="4019550" y="3109913"/>
          <p14:tracePt t="75779" x="4019550" y="3094038"/>
          <p14:tracePt t="75787" x="4019550" y="3078163"/>
          <p14:tracePt t="75796" x="4019550" y="3054350"/>
          <p14:tracePt t="75805" x="4019550" y="3030538"/>
          <p14:tracePt t="75815" x="4019550" y="3006725"/>
          <p14:tracePt t="75823" x="4019550" y="2982913"/>
          <p14:tracePt t="75830" x="4019550" y="2967038"/>
          <p14:tracePt t="75836" x="4019550" y="2943225"/>
          <p14:tracePt t="75844" x="4019550" y="2927350"/>
          <p14:tracePt t="75852" x="4019550" y="2909888"/>
          <p14:tracePt t="75859" x="4027488" y="2894013"/>
          <p14:tracePt t="75868" x="4027488" y="2870200"/>
          <p14:tracePt t="75875" x="4035425" y="2854325"/>
          <p14:tracePt t="75884" x="4043363" y="2822575"/>
          <p14:tracePt t="75903" x="4043363" y="2782888"/>
          <p14:tracePt t="75907" x="4043363" y="2759075"/>
          <p14:tracePt t="75915" x="4043363" y="2735263"/>
          <p14:tracePt t="75924" x="4051300" y="2711450"/>
          <p14:tracePt t="75932" x="4051300" y="2687638"/>
          <p14:tracePt t="75940" x="4059238" y="2663825"/>
          <p14:tracePt t="75954" x="4059238" y="2640013"/>
          <p14:tracePt t="75958" x="4067175" y="2616200"/>
          <p14:tracePt t="75966" x="4067175" y="2592388"/>
          <p14:tracePt t="75974" x="4067175" y="2566988"/>
          <p14:tracePt t="75983" x="4075113" y="2535238"/>
          <p14:tracePt t="75988" x="4075113" y="2511425"/>
          <p14:tracePt t="75995" x="4075113" y="2487613"/>
          <p14:tracePt t="76004" x="4075113" y="2455863"/>
          <p14:tracePt t="76014" x="4075113" y="2439988"/>
          <p14:tracePt t="76022" x="4075113" y="2416175"/>
          <p14:tracePt t="76030" x="4075113" y="2400300"/>
          <p14:tracePt t="76038" x="4075113" y="2376488"/>
          <p14:tracePt t="76044" x="4075113" y="2360613"/>
          <p14:tracePt t="76052" x="4075113" y="2336800"/>
          <p14:tracePt t="76060" x="4075113" y="2320925"/>
          <p14:tracePt t="76069" x="4075113" y="2305050"/>
          <p14:tracePt t="76076" x="4075113" y="2289175"/>
          <p14:tracePt t="76084" x="4075113" y="2281238"/>
          <p14:tracePt t="76092" x="4075113" y="2257425"/>
          <p14:tracePt t="76100" x="4075113" y="2241550"/>
          <p14:tracePt t="76108" x="4075113" y="2224088"/>
          <p14:tracePt t="76116" x="4075113" y="2208213"/>
          <p14:tracePt t="76123" x="4075113" y="2200275"/>
          <p14:tracePt t="76131" x="4075113" y="2192338"/>
          <p14:tracePt t="76140" x="4075113" y="2168525"/>
          <p14:tracePt t="76149" x="4075113" y="2160588"/>
          <p14:tracePt t="76156" x="4075113" y="2152650"/>
          <p14:tracePt t="76163" x="4075113" y="2136775"/>
          <p14:tracePt t="76171" x="4075113" y="2120900"/>
          <p14:tracePt t="76180" x="4067175" y="2112963"/>
          <p14:tracePt t="76188" x="4067175" y="2097088"/>
          <p14:tracePt t="76196" x="4067175" y="2089150"/>
          <p14:tracePt t="76203" x="4067175" y="2073275"/>
          <p14:tracePt t="76212" x="4067175" y="2065338"/>
          <p14:tracePt t="76219" x="4067175" y="2057400"/>
          <p14:tracePt t="76228" x="4067175" y="2041525"/>
          <p14:tracePt t="76236" x="4067175" y="2033588"/>
          <p14:tracePt t="76243" x="4067175" y="2025650"/>
          <p14:tracePt t="76252" x="4067175" y="2017713"/>
          <p14:tracePt t="76260" x="4067175" y="2001838"/>
          <p14:tracePt t="76269" x="4067175" y="1993900"/>
          <p14:tracePt t="76275" x="4067175" y="1985963"/>
          <p14:tracePt t="76284" x="4067175" y="1970088"/>
          <p14:tracePt t="76291" x="4067175" y="1954213"/>
          <p14:tracePt t="76301" x="4067175" y="1946275"/>
          <p14:tracePt t="76308" x="4067175" y="1930400"/>
          <p14:tracePt t="76316" x="4067175" y="1922463"/>
          <p14:tracePt t="76323" x="4067175" y="1898650"/>
          <p14:tracePt t="76332" x="4067175" y="1890713"/>
          <p14:tracePt t="76340" x="4067175" y="1881188"/>
          <p14:tracePt t="76350" x="4067175" y="1865313"/>
          <p14:tracePt t="76355" x="4067175" y="1849438"/>
          <p14:tracePt t="76364" x="4067175" y="1833563"/>
          <p14:tracePt t="76372" x="4067175" y="1825625"/>
          <p14:tracePt t="76380" x="4067175" y="1809750"/>
          <p14:tracePt t="76388" x="4067175" y="1801813"/>
          <p14:tracePt t="76395" x="4067175" y="1785938"/>
          <p14:tracePt t="76412" x="4067175" y="1778000"/>
          <p14:tracePt t="76430" x="4059238" y="1762125"/>
          <p14:tracePt t="76574" x="4051300" y="1778000"/>
          <p14:tracePt t="76581" x="4051300" y="1785938"/>
          <p14:tracePt t="76588" x="4051300" y="1793875"/>
          <p14:tracePt t="76595" x="4051300" y="1817688"/>
          <p14:tracePt t="76603" x="4051300" y="1841500"/>
          <p14:tracePt t="76611" x="4051300" y="1865313"/>
          <p14:tracePt t="76619" x="4043363" y="1890713"/>
          <p14:tracePt t="76627" x="4043363" y="1914525"/>
          <p14:tracePt t="76635" x="4035425" y="1946275"/>
          <p14:tracePt t="76644" x="4027488" y="1978025"/>
          <p14:tracePt t="76652" x="4027488" y="2009775"/>
          <p14:tracePt t="76660" x="4027488" y="2057400"/>
          <p14:tracePt t="76668" x="4019550" y="2089150"/>
          <p14:tracePt t="76675" x="4019550" y="2128838"/>
          <p14:tracePt t="76685" x="4011613" y="2168525"/>
          <p14:tracePt t="76691" x="4011613" y="2208213"/>
          <p14:tracePt t="76701" x="4003675" y="2265363"/>
          <p14:tracePt t="76708" x="4003675" y="2305050"/>
          <p14:tracePt t="76715" x="3995738" y="2352675"/>
          <p14:tracePt t="76723" x="3995738" y="2392363"/>
          <p14:tracePt t="76736" x="3995738" y="2432050"/>
          <p14:tracePt t="76742" x="3995738" y="2463800"/>
          <p14:tracePt t="76753" x="3995738" y="2495550"/>
          <p14:tracePt t="76758" x="3995738" y="2527300"/>
          <p14:tracePt t="76765" x="3995738" y="2559050"/>
          <p14:tracePt t="76773" x="3987800" y="2600325"/>
          <p14:tracePt t="76779" x="3987800" y="2624138"/>
          <p14:tracePt t="76787" x="3987800" y="2655888"/>
          <p14:tracePt t="76796" x="3979863" y="2679700"/>
          <p14:tracePt t="76804" x="3979863" y="2711450"/>
          <p14:tracePt t="76812" x="3979863" y="2735263"/>
          <p14:tracePt t="76820" x="3979863" y="2759075"/>
          <p14:tracePt t="76828" x="3979863" y="2782888"/>
          <p14:tracePt t="76836" x="3979863" y="2806700"/>
          <p14:tracePt t="76844" x="3979863" y="2830513"/>
          <p14:tracePt t="76852" x="3979863" y="2854325"/>
          <p14:tracePt t="76859" x="3979863" y="2878138"/>
          <p14:tracePt t="76871" x="3979863" y="2901950"/>
          <p14:tracePt t="76877" x="3979863" y="2935288"/>
          <p14:tracePt t="76888" x="3979863" y="2959100"/>
          <p14:tracePt t="76896" x="3979863" y="2982913"/>
          <p14:tracePt t="76901" x="3979863" y="3006725"/>
          <p14:tracePt t="76920" x="3979863" y="3046413"/>
          <p14:tracePt t="76923" x="3979863" y="3062288"/>
          <p14:tracePt t="76932" x="3979863" y="3086100"/>
          <p14:tracePt t="76939" x="3979863" y="3094038"/>
          <p14:tracePt t="76948" x="3979863" y="3109913"/>
          <p14:tracePt t="76955" x="3979863" y="3133725"/>
          <p14:tracePt t="76964" x="3979863" y="3149600"/>
          <p14:tracePt t="76971" x="3979863" y="3165475"/>
          <p14:tracePt t="76979" x="3979863" y="3173413"/>
          <p14:tracePt t="76988" x="3979863" y="3197225"/>
          <p14:tracePt t="76995" x="3979863" y="3213100"/>
          <p14:tracePt t="77003" x="3979863" y="3236913"/>
          <p14:tracePt t="77012" x="3979863" y="3262313"/>
          <p14:tracePt t="77020" x="3979863" y="3278188"/>
          <p14:tracePt t="77027" x="3987800" y="3309938"/>
          <p14:tracePt t="77035" x="3987800" y="3333750"/>
          <p14:tracePt t="77043" x="3987800" y="3357563"/>
          <p14:tracePt t="77052" x="3995738" y="3381375"/>
          <p14:tracePt t="77059" x="3995738" y="3405188"/>
          <p14:tracePt t="77068" x="4003675" y="3436938"/>
          <p14:tracePt t="77076" x="4003675" y="3460750"/>
          <p14:tracePt t="77084" x="4003675" y="3492500"/>
          <p14:tracePt t="77092" x="4011613" y="3516313"/>
          <p14:tracePt t="77100" x="4011613" y="3548063"/>
          <p14:tracePt t="77107" x="4011613" y="3571875"/>
          <p14:tracePt t="77117" x="4027488" y="3605213"/>
          <p14:tracePt t="77124" x="4027488" y="3621088"/>
          <p14:tracePt t="77132" x="4035425" y="3652838"/>
          <p14:tracePt t="77139" x="4035425" y="3676650"/>
          <p14:tracePt t="77149" x="4043363" y="3692525"/>
          <p14:tracePt t="77155" x="4043363" y="3716338"/>
          <p14:tracePt t="77165" x="4043363" y="3732213"/>
          <p14:tracePt t="77172" x="4043363" y="3748088"/>
          <p14:tracePt t="77180" x="4051300" y="3763963"/>
          <p14:tracePt t="77188" x="4051300" y="3779838"/>
          <p14:tracePt t="77196" x="4051300" y="3795713"/>
          <p14:tracePt t="77203" x="4059238" y="3819525"/>
          <p14:tracePt t="77211" x="4059238" y="3827463"/>
          <p14:tracePt t="77219" x="4067175" y="3851275"/>
          <p14:tracePt t="77228" x="4067175" y="3859213"/>
          <p14:tracePt t="77235" x="4067175" y="3875088"/>
          <p14:tracePt t="77243" x="4067175" y="3890963"/>
          <p14:tracePt t="77252" x="4067175" y="3898900"/>
          <p14:tracePt t="77260" x="4067175" y="3906838"/>
          <p14:tracePt t="77269" x="4067175" y="3922713"/>
          <p14:tracePt t="77277" x="4075113" y="3930650"/>
          <p14:tracePt t="77293" x="4075113" y="3938588"/>
          <p14:tracePt t="77301" x="4075113" y="3948113"/>
          <p14:tracePt t="79078" x="4083050" y="3948113"/>
          <p14:tracePt t="81368" x="4090988" y="3948113"/>
          <p14:tracePt t="81387" x="4090988" y="3938588"/>
          <p14:tracePt t="81396" x="4090988" y="3930650"/>
          <p14:tracePt t="81403" x="4098925" y="3930650"/>
          <p14:tracePt t="81412" x="4098925" y="3914775"/>
          <p14:tracePt t="81422" x="4106863" y="3906838"/>
          <p14:tracePt t="81430" x="4106863" y="3898900"/>
          <p14:tracePt t="81436" x="4114800" y="3883025"/>
          <p14:tracePt t="81443" x="4122738" y="3867150"/>
          <p14:tracePt t="81452" x="4122738" y="3859213"/>
          <p14:tracePt t="81459" x="4122738" y="3851275"/>
          <p14:tracePt t="81469" x="4138613" y="3835400"/>
          <p14:tracePt t="81479" x="4138613" y="3819525"/>
          <p14:tracePt t="81483" x="4146550" y="3803650"/>
          <p14:tracePt t="81492" x="4146550" y="3787775"/>
          <p14:tracePt t="81501" x="4154488" y="3771900"/>
          <p14:tracePt t="81508" x="4162425" y="3763963"/>
          <p14:tracePt t="81516" x="4162425" y="3748088"/>
          <p14:tracePt t="81523" x="4162425" y="3732213"/>
          <p14:tracePt t="81532" x="4170363" y="3716338"/>
          <p14:tracePt t="81539" x="4178300" y="3700463"/>
          <p14:tracePt t="81550" x="4186238" y="3684588"/>
          <p14:tracePt t="81558" x="4186238" y="3660775"/>
          <p14:tracePt t="81567" x="4186238" y="3636963"/>
          <p14:tracePt t="81575" x="4194175" y="3613150"/>
          <p14:tracePt t="81582" x="4202113" y="3587750"/>
          <p14:tracePt t="81590" x="4202113" y="3556000"/>
          <p14:tracePt t="81596" x="4210050" y="3540125"/>
          <p14:tracePt t="81603" x="4210050" y="3516313"/>
          <p14:tracePt t="81611" x="4210050" y="3484563"/>
          <p14:tracePt t="81619" x="4217988" y="3468688"/>
          <p14:tracePt t="81628" x="4225925" y="3444875"/>
          <p14:tracePt t="81636" x="4225925" y="3421063"/>
          <p14:tracePt t="81643" x="4233863" y="3397250"/>
          <p14:tracePt t="81651" x="4233863" y="3373438"/>
          <p14:tracePt t="81660" x="4233863" y="3349625"/>
          <p14:tracePt t="81669" x="4241800" y="3325813"/>
          <p14:tracePt t="81678" x="4249738" y="3302000"/>
          <p14:tracePt t="81686" x="4249738" y="3286125"/>
          <p14:tracePt t="81692" x="4249738" y="3262313"/>
          <p14:tracePt t="81701" x="4257675" y="3244850"/>
          <p14:tracePt t="81707" x="4257675" y="3228975"/>
          <p14:tracePt t="81716" x="4257675" y="3213100"/>
          <p14:tracePt t="81724" x="4257675" y="3197225"/>
          <p14:tracePt t="81731" x="4257675" y="3181350"/>
          <p14:tracePt t="81739" x="4257675" y="3157538"/>
          <p14:tracePt t="81749" x="4257675" y="3141663"/>
          <p14:tracePt t="81755" x="4257675" y="3125788"/>
          <p14:tracePt t="81764" x="4257675" y="3109913"/>
          <p14:tracePt t="81772" x="4257675" y="3101975"/>
          <p14:tracePt t="81780" x="4257675" y="3086100"/>
          <p14:tracePt t="81787" x="4257675" y="3062288"/>
          <p14:tracePt t="81796" x="4257675" y="3054350"/>
          <p14:tracePt t="81804" x="4257675" y="3038475"/>
          <p14:tracePt t="81814" x="4249738" y="3030538"/>
          <p14:tracePt t="81822" x="4249738" y="3014663"/>
          <p14:tracePt t="81830" x="4249738" y="2998788"/>
          <p14:tracePt t="81837" x="4241800" y="2990850"/>
          <p14:tracePt t="81844" x="4233863" y="2974975"/>
          <p14:tracePt t="81852" x="4233863" y="2959100"/>
          <p14:tracePt t="81859" x="4233863" y="2951163"/>
          <p14:tracePt t="81870" x="4225925" y="2935288"/>
          <p14:tracePt t="81877" x="4217988" y="2919413"/>
          <p14:tracePt t="81885" x="4210050" y="2909888"/>
          <p14:tracePt t="81892" x="4210050" y="2894013"/>
          <p14:tracePt t="81901" x="4202113" y="2878138"/>
          <p14:tracePt t="81908" x="4194175" y="2870200"/>
          <p14:tracePt t="81916" x="4194175" y="2862263"/>
          <p14:tracePt t="81924" x="4186238" y="2846388"/>
          <p14:tracePt t="81932" x="4178300" y="2838450"/>
          <p14:tracePt t="81940" x="4170363" y="2822575"/>
          <p14:tracePt t="81948" x="4162425" y="2814638"/>
          <p14:tracePt t="81956" x="4162425" y="2806700"/>
          <p14:tracePt t="81963" x="4146550" y="2798763"/>
          <p14:tracePt t="81972" x="4146550" y="2790825"/>
          <p14:tracePt t="81981" x="4138613" y="2782888"/>
          <p14:tracePt t="81988" x="4130675" y="2774950"/>
          <p14:tracePt t="81998" x="4114800" y="2759075"/>
          <p14:tracePt t="82006" x="4090988" y="2759075"/>
          <p14:tracePt t="82013" x="4075113" y="2735263"/>
          <p14:tracePt t="82022" x="4051300" y="2735263"/>
          <p14:tracePt t="82027" x="4027488" y="2711450"/>
          <p14:tracePt t="82037" x="3995738" y="2695575"/>
          <p14:tracePt t="82043" x="3971925" y="2695575"/>
          <p14:tracePt t="82052" x="3930650" y="2671763"/>
          <p14:tracePt t="82060" x="3906838" y="2655888"/>
          <p14:tracePt t="82069" x="3875088" y="2640013"/>
          <p14:tracePt t="82076" x="3851275" y="2640013"/>
          <p14:tracePt t="82084" x="3827463" y="2624138"/>
          <p14:tracePt t="82092" x="3803650" y="2624138"/>
          <p14:tracePt t="82101" x="3795713" y="2616200"/>
          <p14:tracePt t="82108" x="3779838" y="2608263"/>
          <p14:tracePt t="82117" x="3763963" y="2608263"/>
          <p14:tracePt t="82131" x="3763963" y="2600325"/>
          <p14:tracePt t="82182" x="3756025" y="2600325"/>
          <p14:tracePt t="82192" x="3748088" y="2600325"/>
          <p14:tracePt t="82199" x="3740150" y="2600325"/>
          <p14:tracePt t="82207" x="3724275" y="2608263"/>
          <p14:tracePt t="82212" x="3708400" y="2616200"/>
          <p14:tracePt t="82220" x="3684588" y="2624138"/>
          <p14:tracePt t="82227" x="3668713" y="2640013"/>
          <p14:tracePt t="82235" x="3644900" y="2640013"/>
          <p14:tracePt t="82244" x="3613150" y="2655888"/>
          <p14:tracePt t="82252" x="3587750" y="2671763"/>
          <p14:tracePt t="82259" x="3563938" y="2687638"/>
          <p14:tracePt t="82268" x="3532188" y="2703513"/>
          <p14:tracePt t="82275" x="3516313" y="2711450"/>
          <p14:tracePt t="82286" x="3500438" y="2735263"/>
          <p14:tracePt t="82291" x="3484563" y="2743200"/>
          <p14:tracePt t="82301" x="3468688" y="2759075"/>
          <p14:tracePt t="82308" x="3460750" y="2767013"/>
          <p14:tracePt t="82315" x="3444875" y="2774950"/>
          <p14:tracePt t="82324" x="3436938" y="2790825"/>
          <p14:tracePt t="82331" x="3421063" y="2798763"/>
          <p14:tracePt t="82339" x="3413125" y="2814638"/>
          <p14:tracePt t="82349" x="3405188" y="2830513"/>
          <p14:tracePt t="82358" x="3397250" y="2846388"/>
          <p14:tracePt t="82367" x="3381375" y="2862263"/>
          <p14:tracePt t="82374" x="3381375" y="2870200"/>
          <p14:tracePt t="82381" x="3365500" y="2886075"/>
          <p14:tracePt t="82390" x="3357563" y="2909888"/>
          <p14:tracePt t="82396" x="3341688" y="2935288"/>
          <p14:tracePt t="82404" x="3333750" y="2951163"/>
          <p14:tracePt t="82412" x="3317875" y="2967038"/>
          <p14:tracePt t="82420" x="3302000" y="2990850"/>
          <p14:tracePt t="82428" x="3294063" y="3006725"/>
          <p14:tracePt t="82437" x="3286125" y="3030538"/>
          <p14:tracePt t="82444" x="3278188" y="3046413"/>
          <p14:tracePt t="82453" x="3270250" y="3070225"/>
          <p14:tracePt t="82460" x="3262313" y="3078163"/>
          <p14:tracePt t="82469" x="3252788" y="3101975"/>
          <p14:tracePt t="82476" x="3252788" y="3109913"/>
          <p14:tracePt t="82485" x="3244850" y="3117850"/>
          <p14:tracePt t="82492" x="3244850" y="3133725"/>
          <p14:tracePt t="82500" x="3236913" y="3149600"/>
          <p14:tracePt t="82508" x="3236913" y="3157538"/>
          <p14:tracePt t="82518" x="3236913" y="3173413"/>
          <p14:tracePt t="82524" x="3236913" y="3189288"/>
          <p14:tracePt t="82537" x="3236913" y="3213100"/>
          <p14:tracePt t="82539" x="3236913" y="3236913"/>
          <p14:tracePt t="82555" x="3244850" y="3270250"/>
          <p14:tracePt t="82559" x="3262313" y="3294063"/>
          <p14:tracePt t="82568" x="3278188" y="3333750"/>
          <p14:tracePt t="82573" x="3294063" y="3357563"/>
          <p14:tracePt t="82580" x="3309938" y="3397250"/>
          <p14:tracePt t="82588" x="3333750" y="3421063"/>
          <p14:tracePt t="82599" x="3349625" y="3460750"/>
          <p14:tracePt t="82603" x="3373438" y="3484563"/>
          <p14:tracePt t="82612" x="3397250" y="3516313"/>
          <p14:tracePt t="82620" x="3413125" y="3540125"/>
          <p14:tracePt t="82627" x="3429000" y="3563938"/>
          <p14:tracePt t="82635" x="3444875" y="3579813"/>
          <p14:tracePt t="82644" x="3460750" y="3595688"/>
          <p14:tracePt t="82652" x="3476625" y="3613150"/>
          <p14:tracePt t="82660" x="3492500" y="3629025"/>
          <p14:tracePt t="82669" x="3508375" y="3644900"/>
          <p14:tracePt t="82677" x="3524250" y="3652838"/>
          <p14:tracePt t="82684" x="3548063" y="3660775"/>
          <p14:tracePt t="82692" x="3556000" y="3676650"/>
          <p14:tracePt t="82699" x="3579813" y="3684588"/>
          <p14:tracePt t="82708" x="3595688" y="3692525"/>
          <p14:tracePt t="82715" x="3605213" y="3700463"/>
          <p14:tracePt t="82726" x="3621088" y="3708400"/>
          <p14:tracePt t="82737" x="3636963" y="3708400"/>
          <p14:tracePt t="82743" x="3652838" y="3716338"/>
          <p14:tracePt t="82759" x="3684588" y="3724275"/>
          <p14:tracePt t="82764" x="3700463" y="3732213"/>
          <p14:tracePt t="82771" x="3724275" y="3740150"/>
          <p14:tracePt t="82780" x="3732213" y="3748088"/>
          <p14:tracePt t="82787" x="3748088" y="3748088"/>
          <p14:tracePt t="82795" x="3763963" y="3756025"/>
          <p14:tracePt t="82804" x="3779838" y="3756025"/>
          <p14:tracePt t="82812" x="3795713" y="3756025"/>
          <p14:tracePt t="82819" x="3803650" y="3763963"/>
          <p14:tracePt t="82828" x="3819525" y="3763963"/>
          <p14:tracePt t="82835" x="3843338" y="3763963"/>
          <p14:tracePt t="82845" x="3867150" y="3763963"/>
          <p14:tracePt t="82852" x="3883025" y="3763963"/>
          <p14:tracePt t="82860" x="3914775" y="3763963"/>
          <p14:tracePt t="82870" x="3938588" y="3763963"/>
          <p14:tracePt t="82878" x="3963988" y="3763963"/>
          <p14:tracePt t="82887" x="4003675" y="3763963"/>
          <p14:tracePt t="82892" x="4027488" y="3763963"/>
          <p14:tracePt t="82901" x="4051300" y="3763963"/>
          <p14:tracePt t="82909" x="4067175" y="3756025"/>
          <p14:tracePt t="82919" x="4090988" y="3756025"/>
          <p14:tracePt t="82924" x="4098925" y="3748088"/>
          <p14:tracePt t="82934" x="4114800" y="3740150"/>
          <p14:tracePt t="82940" x="4130675" y="3732213"/>
          <p14:tracePt t="82953" x="4138613" y="3724275"/>
          <p14:tracePt t="82959" x="4154488" y="3708400"/>
          <p14:tracePt t="82964" x="4162425" y="3700463"/>
          <p14:tracePt t="82972" x="4170363" y="3684588"/>
          <p14:tracePt t="82979" x="4178300" y="3668713"/>
          <p14:tracePt t="82987" x="4186238" y="3644900"/>
          <p14:tracePt t="82995" x="4194175" y="3621088"/>
          <p14:tracePt t="83003" x="4202113" y="3605213"/>
          <p14:tracePt t="83011" x="4217988" y="3587750"/>
          <p14:tracePt t="83019" x="4225925" y="3563938"/>
          <p14:tracePt t="83029" x="4241800" y="3532188"/>
          <p14:tracePt t="83037" x="4257675" y="3508375"/>
          <p14:tracePt t="83044" x="4265613" y="3492500"/>
          <p14:tracePt t="83052" x="4273550" y="3460750"/>
          <p14:tracePt t="83060" x="4291013" y="3429000"/>
          <p14:tracePt t="83069" x="4298950" y="3413125"/>
          <p14:tracePt t="83076" x="4314825" y="3389313"/>
          <p14:tracePt t="83085" x="4314825" y="3373438"/>
          <p14:tracePt t="83091" x="4322763" y="3357563"/>
          <p14:tracePt t="83099" x="4338638" y="3333750"/>
          <p14:tracePt t="83107" x="4338638" y="3309938"/>
          <p14:tracePt t="83116" x="4338638" y="3294063"/>
          <p14:tracePt t="83123" x="4346575" y="3278188"/>
          <p14:tracePt t="83132" x="4346575" y="3262313"/>
          <p14:tracePt t="83140" x="4346575" y="3244850"/>
          <p14:tracePt t="83149" x="4346575" y="3228975"/>
          <p14:tracePt t="83155" x="4346575" y="3213100"/>
          <p14:tracePt t="83164" x="4346575" y="3197225"/>
          <p14:tracePt t="83171" x="4346575" y="3181350"/>
          <p14:tracePt t="83180" x="4346575" y="3173413"/>
          <p14:tracePt t="83188" x="4346575" y="3157538"/>
          <p14:tracePt t="83196" x="4346575" y="3141663"/>
          <p14:tracePt t="83204" x="4346575" y="3125788"/>
          <p14:tracePt t="83212" x="4346575" y="3101975"/>
          <p14:tracePt t="83221" x="4346575" y="3086100"/>
          <p14:tracePt t="83228" x="4338638" y="3070225"/>
          <p14:tracePt t="83235" x="4330700" y="3046413"/>
          <p14:tracePt t="83244" x="4322763" y="3030538"/>
          <p14:tracePt t="83252" x="4314825" y="3014663"/>
          <p14:tracePt t="83260" x="4306888" y="2998788"/>
          <p14:tracePt t="83269" x="4291013" y="2982913"/>
          <p14:tracePt t="83278" x="4281488" y="2974975"/>
          <p14:tracePt t="83285" x="4273550" y="2959100"/>
          <p14:tracePt t="83291" x="4265613" y="2935288"/>
          <p14:tracePt t="83300" x="4241800" y="2927350"/>
          <p14:tracePt t="83308" x="4241800" y="2909888"/>
          <p14:tracePt t="83315" x="4217988" y="2894013"/>
          <p14:tracePt t="83323" x="4210050" y="2886075"/>
          <p14:tracePt t="83332" x="4194175" y="2870200"/>
          <p14:tracePt t="83340" x="4186238" y="2870200"/>
          <p14:tracePt t="83348" x="4178300" y="2862263"/>
          <p14:tracePt t="83356" x="4162425" y="2854325"/>
          <p14:tracePt t="83365" x="4154488" y="2854325"/>
          <p14:tracePt t="83371" x="4146550" y="2846388"/>
          <p14:tracePt t="83380" x="4122738" y="2838450"/>
          <p14:tracePt t="83388" x="4114800" y="2838450"/>
          <p14:tracePt t="83396" x="4098925" y="2830513"/>
          <p14:tracePt t="83403" x="4083050" y="2822575"/>
          <p14:tracePt t="83411" x="4067175" y="2814638"/>
          <p14:tracePt t="83420" x="4051300" y="2814638"/>
          <p14:tracePt t="83428" x="4035425" y="2806700"/>
          <p14:tracePt t="83435" x="4011613" y="2798763"/>
          <p14:tracePt t="83444" x="3987800" y="2790825"/>
          <p14:tracePt t="83452" x="3963988" y="2790825"/>
          <p14:tracePt t="83460" x="3922713" y="2782888"/>
          <p14:tracePt t="83468" x="3898900" y="2767013"/>
          <p14:tracePt t="83476" x="3883025" y="2767013"/>
          <p14:tracePt t="83487" x="3859213" y="2759075"/>
          <p14:tracePt t="83494" x="3835400" y="2759075"/>
          <p14:tracePt t="83503" x="3819525" y="2759075"/>
          <p14:tracePt t="83508" x="3795713" y="2751138"/>
          <p14:tracePt t="83518" x="3779838" y="2743200"/>
          <p14:tracePt t="83524" x="3763963" y="2743200"/>
          <p14:tracePt t="83534" x="3748088" y="2743200"/>
          <p14:tracePt t="83539" x="3740150" y="2743200"/>
          <p14:tracePt t="83554" x="3724275" y="2743200"/>
          <p14:tracePt t="83558" x="3708400" y="2743200"/>
          <p14:tracePt t="83566" x="3692525" y="2743200"/>
          <p14:tracePt t="83571" x="3676650" y="2743200"/>
          <p14:tracePt t="83580" x="3660775" y="2751138"/>
          <p14:tracePt t="83588" x="3636963" y="2751138"/>
          <p14:tracePt t="83595" x="3613150" y="2767013"/>
          <p14:tracePt t="83604" x="3587750" y="2774950"/>
          <p14:tracePt t="83611" x="3563938" y="2790825"/>
          <p14:tracePt t="83620" x="3540125" y="2806700"/>
          <p14:tracePt t="83628" x="3508375" y="2814638"/>
          <p14:tracePt t="83635" x="3484563" y="2838450"/>
          <p14:tracePt t="83644" x="3460750" y="2854325"/>
          <p14:tracePt t="83652" x="3436938" y="2870200"/>
          <p14:tracePt t="83660" x="3429000" y="2886075"/>
          <p14:tracePt t="83668" x="3405188" y="2909888"/>
          <p14:tracePt t="83676" x="3397250" y="2919413"/>
          <p14:tracePt t="83685" x="3381375" y="2935288"/>
          <p14:tracePt t="83691" x="3381375" y="2951163"/>
          <p14:tracePt t="83701" x="3365500" y="2959100"/>
          <p14:tracePt t="83707" x="3365500" y="2967038"/>
          <p14:tracePt t="83715" x="3365500" y="2982913"/>
          <p14:tracePt t="83724" x="3357563" y="2990850"/>
          <p14:tracePt t="83736" x="3357563" y="2998788"/>
          <p14:tracePt t="83742" x="3357563" y="3014663"/>
          <p14:tracePt t="83753" x="3357563" y="3022600"/>
          <p14:tracePt t="83758" x="3349625" y="3038475"/>
          <p14:tracePt t="83768" x="3349625" y="3054350"/>
          <p14:tracePt t="83772" x="3349625" y="3062288"/>
          <p14:tracePt t="83780" x="3349625" y="3086100"/>
          <p14:tracePt t="83787" x="3349625" y="3094038"/>
          <p14:tracePt t="83795" x="3349625" y="3109913"/>
          <p14:tracePt t="83804" x="3349625" y="3125788"/>
          <p14:tracePt t="83812" x="3349625" y="3141663"/>
          <p14:tracePt t="83819" x="3349625" y="3157538"/>
          <p14:tracePt t="83827" x="3357563" y="3173413"/>
          <p14:tracePt t="83835" x="3357563" y="3189288"/>
          <p14:tracePt t="83844" x="3357563" y="3197225"/>
          <p14:tracePt t="83852" x="3357563" y="3213100"/>
          <p14:tracePt t="83859" x="3357563" y="3221038"/>
          <p14:tracePt t="83868" x="3357563" y="3228975"/>
          <p14:tracePt t="83876" x="3365500" y="3244850"/>
          <p14:tracePt t="83885" x="3373438" y="3244850"/>
          <p14:tracePt t="83892" x="3373438" y="3252788"/>
          <p14:tracePt t="83901" x="3381375" y="3270250"/>
          <p14:tracePt t="83919" x="3405188" y="3294063"/>
          <p14:tracePt t="83925" x="3421063" y="3309938"/>
          <p14:tracePt t="83936" x="3436938" y="3317875"/>
          <p14:tracePt t="83943" x="3468688" y="3341688"/>
          <p14:tracePt t="83953" x="3492500" y="3357563"/>
          <p14:tracePt t="83957" x="3524250" y="3365500"/>
          <p14:tracePt t="83965" x="3563938" y="3381375"/>
          <p14:tracePt t="83972" x="3595688" y="3397250"/>
          <p14:tracePt t="83980" x="3636963" y="3413125"/>
          <p14:tracePt t="83988" x="3668713" y="3429000"/>
          <p14:tracePt t="83995" x="3708400" y="3429000"/>
          <p14:tracePt t="84004" x="3740150" y="3436938"/>
          <p14:tracePt t="84011" x="3771900" y="3444875"/>
          <p14:tracePt t="84019" x="3811588" y="3452813"/>
          <p14:tracePt t="84028" x="3843338" y="3460750"/>
          <p14:tracePt t="84035" x="3867150" y="3460750"/>
          <p14:tracePt t="84047" x="3890963" y="3468688"/>
          <p14:tracePt t="84053" x="3906838" y="3468688"/>
          <p14:tracePt t="84062" x="3930650" y="3468688"/>
          <p14:tracePt t="84071" x="3956050" y="3468688"/>
          <p14:tracePt t="84077" x="3979863" y="3468688"/>
          <p14:tracePt t="84085" x="3995738" y="3468688"/>
          <p14:tracePt t="84092" x="4019550" y="3468688"/>
          <p14:tracePt t="84102" x="4051300" y="3460750"/>
          <p14:tracePt t="84108" x="4075113" y="3452813"/>
          <p14:tracePt t="84117" x="4098925" y="3452813"/>
          <p14:tracePt t="84124" x="4122738" y="3452813"/>
          <p14:tracePt t="84134" x="4146550" y="3436938"/>
          <p14:tracePt t="84140" x="4170363" y="3429000"/>
          <p14:tracePt t="84150" x="4186238" y="3421063"/>
          <p14:tracePt t="84156" x="4210050" y="3405188"/>
          <p14:tracePt t="84163" x="4241800" y="3397250"/>
          <p14:tracePt t="84171" x="4273550" y="3373438"/>
          <p14:tracePt t="84180" x="4298950" y="3357563"/>
          <p14:tracePt t="84187" x="4322763" y="3333750"/>
          <p14:tracePt t="84196" x="4354513" y="3302000"/>
          <p14:tracePt t="84204" x="4378325" y="3278188"/>
          <p14:tracePt t="84214" x="4402138" y="3244850"/>
          <p14:tracePt t="84221" x="4425950" y="3205163"/>
          <p14:tracePt t="84233" x="4449763" y="3181350"/>
          <p14:tracePt t="84237" x="4473575" y="3141663"/>
          <p14:tracePt t="84244" x="4481513" y="3117850"/>
          <p14:tracePt t="84253" x="4489450" y="3094038"/>
          <p14:tracePt t="84260" x="4497388" y="3078163"/>
          <p14:tracePt t="84269" x="4505325" y="3062288"/>
          <p14:tracePt t="84276" x="4505325" y="3046413"/>
          <p14:tracePt t="84286" x="4505325" y="3022600"/>
          <p14:tracePt t="84291" x="4505325" y="2998788"/>
          <p14:tracePt t="84301" x="4497388" y="2982913"/>
          <p14:tracePt t="84307" x="4481513" y="2959100"/>
          <p14:tracePt t="84316" x="4465638" y="2935288"/>
          <p14:tracePt t="84323" x="4433888" y="2909888"/>
          <p14:tracePt t="84332" x="4394200" y="2894013"/>
          <p14:tracePt t="84374" x="4394200" y="2886075"/>
          <p14:tracePt t="84381" x="4386263" y="2886075"/>
          <p14:tracePt t="85238" x="4354513" y="2878138"/>
          <p14:tracePt t="85254" x="4346575" y="2870200"/>
          <p14:tracePt t="85263" x="4338638" y="2870200"/>
          <p14:tracePt t="85268" x="4322763" y="2862263"/>
          <p14:tracePt t="85277" x="4314825" y="2854325"/>
          <p14:tracePt t="85286" x="4306888" y="2854325"/>
          <p14:tracePt t="85293" x="4298950" y="2854325"/>
          <p14:tracePt t="85302" x="4298950" y="2846388"/>
          <p14:tracePt t="85308" x="4281488" y="2846388"/>
          <p14:tracePt t="85324" x="4273550" y="2846388"/>
          <p14:tracePt t="85334" x="4257675" y="2846388"/>
          <p14:tracePt t="85340" x="4249738" y="2838450"/>
          <p14:tracePt t="85350" x="4241800" y="2830513"/>
          <p14:tracePt t="85356" x="4225925" y="2830513"/>
          <p14:tracePt t="85365" x="4202113" y="2822575"/>
          <p14:tracePt t="85372" x="4186238" y="2822575"/>
          <p14:tracePt t="85380" x="4162425" y="2822575"/>
          <p14:tracePt t="85388" x="4138613" y="2822575"/>
          <p14:tracePt t="85396" x="4106863" y="2814638"/>
          <p14:tracePt t="85404" x="4083050" y="2814638"/>
          <p14:tracePt t="85411" x="4059238" y="2806700"/>
          <p14:tracePt t="85419" x="4027488" y="2806700"/>
          <p14:tracePt t="85427" x="4003675" y="2806700"/>
          <p14:tracePt t="85435" x="3971925" y="2806700"/>
          <p14:tracePt t="85444" x="3948113" y="2798763"/>
          <p14:tracePt t="85451" x="3922713" y="2798763"/>
          <p14:tracePt t="85460" x="3898900" y="2798763"/>
          <p14:tracePt t="85468" x="3875088" y="2798763"/>
          <p14:tracePt t="85477" x="3843338" y="2798763"/>
          <p14:tracePt t="85487" x="3827463" y="2798763"/>
          <p14:tracePt t="85494" x="3803650" y="2806700"/>
          <p14:tracePt t="85505" x="3787775" y="2806700"/>
          <p14:tracePt t="85508" x="3771900" y="2814638"/>
          <p14:tracePt t="85517" x="3756025" y="2814638"/>
          <p14:tracePt t="85523" x="3740150" y="2814638"/>
          <p14:tracePt t="85533" x="3724275" y="2822575"/>
          <p14:tracePt t="85539" x="3708400" y="2830513"/>
          <p14:tracePt t="85553" x="3692525" y="2838450"/>
          <p14:tracePt t="85558" x="3676650" y="2838450"/>
          <p14:tracePt t="85570" x="3660775" y="2838450"/>
          <p14:tracePt t="85574" x="3636963" y="2846388"/>
          <p14:tracePt t="85580" x="3621088" y="2854325"/>
          <p14:tracePt t="85588" x="3595688" y="2854325"/>
          <p14:tracePt t="85597" x="3579813" y="2862263"/>
          <p14:tracePt t="85604" x="3556000" y="2870200"/>
          <p14:tracePt t="85612" x="3540125" y="2878138"/>
          <p14:tracePt t="85620" x="3516313" y="2886075"/>
          <p14:tracePt t="85630" x="3500438" y="2894013"/>
          <p14:tracePt t="85636" x="3484563" y="2901950"/>
          <p14:tracePt t="85643" x="3476625" y="2909888"/>
          <p14:tracePt t="85652" x="3460750" y="2919413"/>
          <p14:tracePt t="85669" x="3444875" y="2935288"/>
          <p14:tracePt t="85691" x="3436938" y="2943225"/>
          <p14:tracePt t="85693" x="3436938" y="2951163"/>
          <p14:tracePt t="85700" x="3429000" y="2951163"/>
          <p14:tracePt t="85708" x="3429000" y="2959100"/>
          <p14:tracePt t="85724" x="3429000" y="2982913"/>
          <p14:tracePt t="85740" x="3429000" y="2998788"/>
          <p14:tracePt t="85751" x="3421063" y="3006725"/>
          <p14:tracePt t="85756" x="3421063" y="3014663"/>
          <p14:tracePt t="85764" x="3421063" y="3022600"/>
          <p14:tracePt t="85772" x="3413125" y="3030538"/>
          <p14:tracePt t="85780" x="3413125" y="3046413"/>
          <p14:tracePt t="85788" x="3413125" y="3054350"/>
          <p14:tracePt t="85796" x="3413125" y="3062288"/>
          <p14:tracePt t="85804" x="3413125" y="3078163"/>
          <p14:tracePt t="85812" x="3413125" y="3094038"/>
          <p14:tracePt t="85822" x="3421063" y="3109913"/>
          <p14:tracePt t="85831" x="3429000" y="3125788"/>
          <p14:tracePt t="85837" x="3436938" y="3141663"/>
          <p14:tracePt t="85850" x="3452813" y="3165475"/>
          <p14:tracePt t="85855" x="3460750" y="3189288"/>
          <p14:tracePt t="85860" x="3476625" y="3205163"/>
          <p14:tracePt t="85869" x="3492500" y="3221038"/>
          <p14:tracePt t="85877" x="3508375" y="3244850"/>
          <p14:tracePt t="85886" x="3532188" y="3262313"/>
          <p14:tracePt t="85894" x="3540125" y="3270250"/>
          <p14:tracePt t="85904" x="3548063" y="3286125"/>
          <p14:tracePt t="85910" x="3563938" y="3294063"/>
          <p14:tracePt t="85919" x="3571875" y="3302000"/>
          <p14:tracePt t="85924" x="3587750" y="3302000"/>
          <p14:tracePt t="85934" x="3595688" y="3317875"/>
          <p14:tracePt t="85940" x="3605213" y="3325813"/>
          <p14:tracePt t="85950" x="3621088" y="3325813"/>
          <p14:tracePt t="85956" x="3629025" y="3333750"/>
          <p14:tracePt t="85964" x="3644900" y="3341688"/>
          <p14:tracePt t="85971" x="3660775" y="3341688"/>
          <p14:tracePt t="85980" x="3684588" y="3349625"/>
          <p14:tracePt t="85988" x="3700463" y="3357563"/>
          <p14:tracePt t="85996" x="3716338" y="3365500"/>
          <p14:tracePt t="86004" x="3732213" y="3365500"/>
          <p14:tracePt t="86012" x="3748088" y="3365500"/>
          <p14:tracePt t="86019" x="3771900" y="3365500"/>
          <p14:tracePt t="86028" x="3795713" y="3373438"/>
          <p14:tracePt t="86035" x="3811588" y="3373438"/>
          <p14:tracePt t="86044" x="3819525" y="3373438"/>
          <p14:tracePt t="86052" x="3827463" y="3373438"/>
          <p14:tracePt t="86060" x="3843338" y="3373438"/>
          <p14:tracePt t="86068" x="3859213" y="3373438"/>
          <p14:tracePt t="86076" x="3867150" y="3373438"/>
          <p14:tracePt t="86084" x="3875088" y="3373438"/>
          <p14:tracePt t="86092" x="3883025" y="3373438"/>
          <p14:tracePt t="86101" x="3890963" y="3373438"/>
          <p14:tracePt t="86108" x="3898900" y="3373438"/>
          <p14:tracePt t="86116" x="3906838" y="3373438"/>
          <p14:tracePt t="86123" x="3906838" y="3365500"/>
          <p14:tracePt t="86137" x="3914775" y="3365500"/>
          <p14:tracePt t="86142" x="3922713" y="3357563"/>
          <p14:tracePt t="86153" x="3938588" y="3349625"/>
          <p14:tracePt t="86161" x="3948113" y="3341688"/>
          <p14:tracePt t="86169" x="3956050" y="3333750"/>
          <p14:tracePt t="86172" x="3971925" y="3333750"/>
          <p14:tracePt t="86180" x="3979863" y="3325813"/>
          <p14:tracePt t="86188" x="3987800" y="3317875"/>
          <p14:tracePt t="86196" x="3995738" y="3309938"/>
          <p14:tracePt t="86204" x="4003675" y="3302000"/>
          <p14:tracePt t="86211" x="4011613" y="3286125"/>
          <p14:tracePt t="86221" x="4019550" y="3278188"/>
          <p14:tracePt t="86228" x="4027488" y="3262313"/>
          <p14:tracePt t="86235" x="4035425" y="3252788"/>
          <p14:tracePt t="86244" x="4043363" y="3236913"/>
          <p14:tracePt t="86252" x="4043363" y="3221038"/>
          <p14:tracePt t="86260" x="4051300" y="3213100"/>
          <p14:tracePt t="86268" x="4051300" y="3205163"/>
          <p14:tracePt t="86276" x="4059238" y="3189288"/>
          <p14:tracePt t="86285" x="4067175" y="3181350"/>
          <p14:tracePt t="86291" x="4067175" y="3173413"/>
          <p14:tracePt t="86301" x="4067175" y="3165475"/>
          <p14:tracePt t="86308" x="4067175" y="3157538"/>
          <p14:tracePt t="86318" x="4067175" y="3149600"/>
          <p14:tracePt t="86323" x="4067175" y="3133725"/>
          <p14:tracePt t="86332" x="4067175" y="3125788"/>
          <p14:tracePt t="86340" x="4067175" y="3117850"/>
          <p14:tracePt t="86349" x="4067175" y="3109913"/>
          <p14:tracePt t="86355" x="4067175" y="3101975"/>
          <p14:tracePt t="86364" x="4067175" y="3094038"/>
          <p14:tracePt t="86380" x="4067175" y="3086100"/>
          <p14:tracePt t="86396" x="4059238" y="3086100"/>
          <p14:tracePt t="86404" x="4059238" y="3078163"/>
          <p14:tracePt t="86420" x="4051300" y="3070225"/>
          <p14:tracePt t="86435" x="4051300" y="3062288"/>
          <p14:tracePt t="86444" x="4043363" y="3062288"/>
          <p14:tracePt t="86460" x="4043363" y="3054350"/>
          <p14:tracePt t="86476" x="4027488" y="3046413"/>
          <p14:tracePt t="86503" x="4019550" y="3046413"/>
          <p14:tracePt t="86516" x="4011613" y="3038475"/>
          <p14:tracePt t="86524" x="4003675" y="3038475"/>
          <p14:tracePt t="86534" x="3995738" y="3038475"/>
          <p14:tracePt t="86549" x="3979863" y="3030538"/>
          <p14:tracePt t="86556" x="3963988" y="3030538"/>
          <p14:tracePt t="86565" x="3956050" y="3022600"/>
          <p14:tracePt t="86571" x="3938588" y="3022600"/>
          <p14:tracePt t="86579" x="3922713" y="3022600"/>
          <p14:tracePt t="86587" x="3898900" y="3014663"/>
          <p14:tracePt t="86595" x="3883025" y="3006725"/>
          <p14:tracePt t="86604" x="3867150" y="2998788"/>
          <p14:tracePt t="86611" x="3851275" y="2990850"/>
          <p14:tracePt t="86619" x="3835400" y="2982913"/>
          <p14:tracePt t="86628" x="3811588" y="2982913"/>
          <p14:tracePt t="86635" x="3795713" y="2974975"/>
          <p14:tracePt t="86644" x="3779838" y="2974975"/>
          <p14:tracePt t="86652" x="3771900" y="2967038"/>
          <p14:tracePt t="86659" x="3756025" y="2967038"/>
          <p14:tracePt t="86676" x="3748088" y="2967038"/>
          <p14:tracePt t="86685" x="3740150" y="2967038"/>
          <p14:tracePt t="86692" x="3732213" y="2967038"/>
          <p14:tracePt t="86701" x="3724275" y="2967038"/>
          <p14:tracePt t="86708" x="3716338" y="2967038"/>
          <p14:tracePt t="86716" x="3708400" y="2967038"/>
          <p14:tracePt t="86723" x="3700463" y="2959100"/>
          <p14:tracePt t="86732" x="3692525" y="2951163"/>
          <p14:tracePt t="86740" x="3684588" y="2951163"/>
          <p14:tracePt t="86749" x="3668713" y="2951163"/>
          <p14:tracePt t="86756" x="3652838" y="2951163"/>
          <p14:tracePt t="86764" x="3636963" y="2943225"/>
          <p14:tracePt t="86771" x="3629025" y="2935288"/>
          <p14:tracePt t="86780" x="3605213" y="2935288"/>
          <p14:tracePt t="86787" x="3595688" y="2919413"/>
          <p14:tracePt t="86796" x="3587750" y="2909888"/>
          <p14:tracePt t="86804" x="3571875" y="2901950"/>
          <p14:tracePt t="86812" x="3563938" y="2894013"/>
          <p14:tracePt t="86819" x="3548063" y="2878138"/>
          <p14:tracePt t="86828" x="3540125" y="2878138"/>
          <p14:tracePt t="86835" x="3532188" y="2862263"/>
          <p14:tracePt t="86845" x="3524250" y="2854325"/>
          <p14:tracePt t="86852" x="3516313" y="2846388"/>
          <p14:tracePt t="86868" x="3508375" y="2838450"/>
          <p14:tracePt t="86884" x="3508375" y="2830513"/>
          <p14:tracePt t="86964" x="3500438" y="2830513"/>
          <p14:tracePt t="86971" x="3492500" y="2830513"/>
          <p14:tracePt t="86988" x="3492500" y="2838450"/>
          <p14:tracePt t="86996" x="3492500" y="2846388"/>
          <p14:tracePt t="87012" x="3492500" y="2862263"/>
          <p14:tracePt t="87020" x="3492500" y="2870200"/>
          <p14:tracePt t="87028" x="3492500" y="2886075"/>
          <p14:tracePt t="87076" x="3500438" y="2886075"/>
          <p14:tracePt t="87156" x="3500438" y="2894013"/>
          <p14:tracePt t="87220" x="3500438" y="2919413"/>
          <p14:tracePt t="87235" x="3492500" y="2919413"/>
          <p14:tracePt t="87243" x="3492500" y="2935288"/>
          <p14:tracePt t="87269" x="3484563" y="2935288"/>
          <p14:tracePt t="87537" x="3500438" y="2927350"/>
          <p14:tracePt t="87550" x="3508375" y="2927350"/>
          <p14:tracePt t="87555" x="3516313" y="2919413"/>
          <p14:tracePt t="87565" x="3516313" y="2909888"/>
          <p14:tracePt t="87572" x="3532188" y="2909888"/>
          <p14:tracePt t="87588" x="3540125" y="2894013"/>
          <p14:tracePt t="87596" x="3548063" y="2894013"/>
          <p14:tracePt t="87603" x="3556000" y="2886075"/>
          <p14:tracePt t="87620" x="3571875" y="2878138"/>
          <p14:tracePt t="87628" x="3579813" y="2870200"/>
          <p14:tracePt t="87635" x="3587750" y="2854325"/>
          <p14:tracePt t="87652" x="3605213" y="2838450"/>
          <p14:tracePt t="87660" x="3613150" y="2838450"/>
          <p14:tracePt t="87670" x="3621088" y="2822575"/>
          <p14:tracePt t="87689" x="3636963" y="2806700"/>
          <p14:tracePt t="87700" x="3644900" y="2798763"/>
          <p14:tracePt t="87708" x="3652838" y="2782888"/>
          <p14:tracePt t="87715" x="3660775" y="2774950"/>
          <p14:tracePt t="87723" x="3668713" y="2759075"/>
          <p14:tracePt t="87733" x="3676650" y="2743200"/>
          <p14:tracePt t="87740" x="3684588" y="2735263"/>
          <p14:tracePt t="87750" x="3692525" y="2719388"/>
          <p14:tracePt t="87755" x="3708400" y="2703513"/>
          <p14:tracePt t="87764" x="3708400" y="2687638"/>
          <p14:tracePt t="87771" x="3716338" y="2671763"/>
          <p14:tracePt t="87780" x="3724275" y="2655888"/>
          <p14:tracePt t="87788" x="3732213" y="2640013"/>
          <p14:tracePt t="87795" x="3740150" y="2632075"/>
          <p14:tracePt t="87804" x="3748088" y="2616200"/>
          <p14:tracePt t="87811" x="3748088" y="2600325"/>
          <p14:tracePt t="87822" x="3756025" y="2592388"/>
          <p14:tracePt t="87830" x="3763963" y="2576513"/>
          <p14:tracePt t="87837" x="3763963" y="2559050"/>
          <p14:tracePt t="87846" x="3771900" y="2551113"/>
          <p14:tracePt t="87854" x="3779838" y="2543175"/>
          <p14:tracePt t="87860" x="3779838" y="2527300"/>
          <p14:tracePt t="87876" x="3787775" y="2511425"/>
          <p14:tracePt t="87900" x="3795713" y="2487613"/>
          <p14:tracePt t="87916" x="3795713" y="2471738"/>
          <p14:tracePt t="87932" x="3795713" y="2463800"/>
          <p14:tracePt t="87940" x="3795713" y="2455863"/>
          <p14:tracePt t="87949" x="3795713" y="2447925"/>
          <p14:tracePt t="87964" x="3803650" y="2439988"/>
          <p14:tracePt t="87980" x="3803650" y="2424113"/>
          <p14:tracePt t="87996" x="3803650" y="2408238"/>
          <p14:tracePt t="88012" x="3811588" y="2400300"/>
          <p14:tracePt t="88038" x="3811588" y="2392363"/>
          <p14:tracePt t="88054" x="3811588" y="2384425"/>
          <p14:tracePt t="88079" x="3811588" y="2376488"/>
          <p14:tracePt t="88086" x="3811588" y="2368550"/>
          <p14:tracePt t="88101" x="3811588" y="2360613"/>
          <p14:tracePt t="88108" x="3811588" y="2352675"/>
          <p14:tracePt t="88123" x="3811588" y="2336800"/>
          <p14:tracePt t="88134" x="3819525" y="2328863"/>
          <p14:tracePt t="88148" x="3819525" y="2312988"/>
          <p14:tracePt t="88156" x="3819525" y="2305050"/>
          <p14:tracePt t="88171" x="3827463" y="2289175"/>
          <p14:tracePt t="88180" x="3827463" y="2281238"/>
          <p14:tracePt t="88196" x="3827463" y="2265363"/>
          <p14:tracePt t="88204" x="3827463" y="2257425"/>
          <p14:tracePt t="88220" x="3827463" y="2241550"/>
          <p14:tracePt t="88228" x="3827463" y="2233613"/>
          <p14:tracePt t="88235" x="3827463" y="2224088"/>
          <p14:tracePt t="88244" x="3835400" y="2216150"/>
          <p14:tracePt t="88252" x="3835400" y="2200275"/>
          <p14:tracePt t="88259" x="3843338" y="2192338"/>
          <p14:tracePt t="88268" x="3843338" y="2184400"/>
          <p14:tracePt t="88275" x="3843338" y="2168525"/>
          <p14:tracePt t="88285" x="3843338" y="2152650"/>
          <p14:tracePt t="88291" x="3843338" y="2144713"/>
          <p14:tracePt t="88300" x="3843338" y="2136775"/>
          <p14:tracePt t="88308" x="3851275" y="2120900"/>
          <p14:tracePt t="88316" x="3851275" y="2105025"/>
          <p14:tracePt t="88323" x="3851275" y="2097088"/>
          <p14:tracePt t="88332" x="3859213" y="2081213"/>
          <p14:tracePt t="88339" x="3859213" y="2073275"/>
          <p14:tracePt t="88349" x="3867150" y="2057400"/>
          <p14:tracePt t="88356" x="3867150" y="2049463"/>
          <p14:tracePt t="88365" x="3867150" y="2041525"/>
          <p14:tracePt t="88371" x="3867150" y="2033588"/>
          <p14:tracePt t="88380" x="3867150" y="2025650"/>
          <p14:tracePt t="88388" x="3867150" y="2017713"/>
          <p14:tracePt t="88396" x="3867150" y="2001838"/>
          <p14:tracePt t="88404" x="3875088" y="1993900"/>
          <p14:tracePt t="88412" x="3875088" y="1985963"/>
          <p14:tracePt t="88420" x="3875088" y="1970088"/>
          <p14:tracePt t="88428" x="3875088" y="1962150"/>
          <p14:tracePt t="88436" x="3875088" y="1946275"/>
          <p14:tracePt t="88444" x="3875088" y="1938338"/>
          <p14:tracePt t="88453" x="3883025" y="1922463"/>
          <p14:tracePt t="88459" x="3883025" y="1906588"/>
          <p14:tracePt t="88469" x="3883025" y="1898650"/>
          <p14:tracePt t="88477" x="3890963" y="1881188"/>
          <p14:tracePt t="88484" x="3890963" y="1873250"/>
          <p14:tracePt t="88492" x="3890963" y="1865313"/>
          <p14:tracePt t="88501" x="3890963" y="1849438"/>
          <p14:tracePt t="88507" x="3890963" y="1841500"/>
          <p14:tracePt t="88516" x="3898900" y="1833563"/>
          <p14:tracePt t="88524" x="3898900" y="1825625"/>
          <p14:tracePt t="88532" x="3898900" y="1817688"/>
          <p14:tracePt t="88542" x="3906838" y="1809750"/>
          <p14:tracePt t="88554" x="3906838" y="1793875"/>
          <p14:tracePt t="88559" x="3906838" y="1785938"/>
          <p14:tracePt t="88567" x="3906838" y="1778000"/>
          <p14:tracePt t="88571" x="3914775" y="1762125"/>
          <p14:tracePt t="88581" x="3914775" y="1754188"/>
          <p14:tracePt t="88589" x="3922713" y="1746250"/>
          <p14:tracePt t="88597" x="3930650" y="1730375"/>
          <p14:tracePt t="88604" x="3930650" y="1722438"/>
          <p14:tracePt t="88620" x="3930650" y="1706563"/>
          <p14:tracePt t="88636" x="3938588" y="1698625"/>
          <p14:tracePt t="88643" x="3938588" y="1690688"/>
          <p14:tracePt t="88652" x="3938588" y="1682750"/>
          <p14:tracePt t="88669" x="3938588" y="1674813"/>
          <p14:tracePt t="88846" x="3938588" y="1682750"/>
          <p14:tracePt t="88854" x="3938588" y="1690688"/>
          <p14:tracePt t="88862" x="3938588" y="1706563"/>
          <p14:tracePt t="88872" x="3930650" y="1714500"/>
          <p14:tracePt t="88878" x="3930650" y="1722438"/>
          <p14:tracePt t="88888" x="3922713" y="1746250"/>
          <p14:tracePt t="88892" x="3914775" y="1754188"/>
          <p14:tracePt t="88901" x="3914775" y="1762125"/>
          <p14:tracePt t="88918" x="3906838" y="1785938"/>
          <p14:tracePt t="88923" x="3898900" y="1793875"/>
          <p14:tracePt t="88932" x="3898900" y="1809750"/>
          <p14:tracePt t="88940" x="3890963" y="1817688"/>
          <p14:tracePt t="88950" x="3890963" y="1825625"/>
          <p14:tracePt t="88956" x="3883025" y="1849438"/>
          <p14:tracePt t="88963" x="3875088" y="1857375"/>
          <p14:tracePt t="88971" x="3875088" y="1865313"/>
          <p14:tracePt t="88980" x="3867150" y="1890713"/>
          <p14:tracePt t="88988" x="3859213" y="1906588"/>
          <p14:tracePt t="88996" x="3859213" y="1914525"/>
          <p14:tracePt t="89004" x="3851275" y="1930400"/>
          <p14:tracePt t="89014" x="3843338" y="1946275"/>
          <p14:tracePt t="89021" x="3835400" y="1970088"/>
          <p14:tracePt t="89030" x="3835400" y="1985963"/>
          <p14:tracePt t="89038" x="3819525" y="2009775"/>
          <p14:tracePt t="89043" x="3811588" y="2025650"/>
          <p14:tracePt t="89052" x="3811588" y="2041525"/>
          <p14:tracePt t="89060" x="3803650" y="2065338"/>
          <p14:tracePt t="89068" x="3803650" y="2081213"/>
          <p14:tracePt t="89078" x="3795713" y="2097088"/>
          <p14:tracePt t="89087" x="3795713" y="2112963"/>
          <p14:tracePt t="89094" x="3787775" y="2128838"/>
          <p14:tracePt t="89104" x="3787775" y="2144713"/>
          <p14:tracePt t="89108" x="3787775" y="2160588"/>
          <p14:tracePt t="89116" x="3787775" y="2176463"/>
          <p14:tracePt t="89124" x="3779838" y="2184400"/>
          <p14:tracePt t="89135" x="3771900" y="2208213"/>
          <p14:tracePt t="89141" x="3771900" y="2216150"/>
          <p14:tracePt t="89155" x="3771900" y="2224088"/>
          <p14:tracePt t="89160" x="3771900" y="2233613"/>
          <p14:tracePt t="89164" x="3763963" y="2241550"/>
          <p14:tracePt t="89173" x="3763963" y="2257425"/>
          <p14:tracePt t="89180" x="3756025" y="2265363"/>
          <p14:tracePt t="89189" x="3756025" y="2273300"/>
          <p14:tracePt t="89198" x="3756025" y="2289175"/>
          <p14:tracePt t="89205" x="3748088" y="2297113"/>
          <p14:tracePt t="89213" x="3748088" y="2305050"/>
          <p14:tracePt t="89220" x="3748088" y="2320925"/>
          <p14:tracePt t="89236" x="3748088" y="2328863"/>
          <p14:tracePt t="89261" x="3748088" y="2336800"/>
          <p14:tracePt t="89422" x="3748088" y="2328863"/>
          <p14:tracePt t="89438" x="3748088" y="2320925"/>
          <p14:tracePt t="89448" x="3748088" y="2297113"/>
          <p14:tracePt t="89453" x="3748088" y="2289175"/>
          <p14:tracePt t="89460" x="3748088" y="2273300"/>
          <p14:tracePt t="89468" x="3748088" y="2257425"/>
          <p14:tracePt t="89475" x="3756025" y="2233613"/>
          <p14:tracePt t="89485" x="3756025" y="2224088"/>
          <p14:tracePt t="89491" x="3756025" y="2216150"/>
          <p14:tracePt t="89501" x="3756025" y="2200275"/>
          <p14:tracePt t="89508" x="3756025" y="2184400"/>
          <p14:tracePt t="89517" x="3763963" y="2176463"/>
          <p14:tracePt t="89524" x="3763963" y="2168525"/>
          <p14:tracePt t="89533" x="3763963" y="2160588"/>
          <p14:tracePt t="89542" x="3771900" y="2144713"/>
          <p14:tracePt t="89555" x="3771900" y="2136775"/>
          <p14:tracePt t="89558" x="3771900" y="2128838"/>
          <p14:tracePt t="89571" x="3771900" y="2120900"/>
          <p14:tracePt t="89581" x="3771900" y="2112963"/>
          <p14:tracePt t="89726" x="3771900" y="2120900"/>
          <p14:tracePt t="89734" x="3771900" y="2128838"/>
          <p14:tracePt t="89741" x="3771900" y="2144713"/>
          <p14:tracePt t="89754" x="3771900" y="2168525"/>
          <p14:tracePt t="89762" x="3771900" y="2184400"/>
          <p14:tracePt t="89767" x="3771900" y="2200275"/>
          <p14:tracePt t="89772" x="3763963" y="2208213"/>
          <p14:tracePt t="89780" x="3763963" y="2224088"/>
          <p14:tracePt t="89788" x="3763963" y="2241550"/>
          <p14:tracePt t="89796" x="3763963" y="2257425"/>
          <p14:tracePt t="89804" x="3763963" y="2265363"/>
          <p14:tracePt t="89812" x="3763963" y="2273300"/>
          <p14:tracePt t="89822" x="3763963" y="2289175"/>
          <p14:tracePt t="89830" x="3763963" y="2305050"/>
          <p14:tracePt t="89846" x="3763963" y="2312988"/>
          <p14:tracePt t="89861" x="3763963" y="2320925"/>
          <p14:tracePt t="89901" x="3763963" y="2328863"/>
          <p14:tracePt t="90774" x="3756025" y="2328863"/>
          <p14:tracePt t="90784" x="3748088" y="2328863"/>
          <p14:tracePt t="90789" x="3732213" y="2312988"/>
          <p14:tracePt t="90796" x="3716338" y="2305050"/>
          <p14:tracePt t="90804" x="3700463" y="2289175"/>
          <p14:tracePt t="90811" x="3684588" y="2281238"/>
          <p14:tracePt t="90820" x="3660775" y="2273300"/>
          <p14:tracePt t="90828" x="3644900" y="2257425"/>
          <p14:tracePt t="90836" x="3629025" y="2249488"/>
          <p14:tracePt t="90844" x="3605213" y="2233613"/>
          <p14:tracePt t="90852" x="3571875" y="2224088"/>
          <p14:tracePt t="90860" x="3548063" y="2200275"/>
          <p14:tracePt t="90868" x="3524250" y="2184400"/>
          <p14:tracePt t="90877" x="3500438" y="2176463"/>
          <p14:tracePt t="90884" x="3476625" y="2160588"/>
          <p14:tracePt t="90901" x="3436938" y="2128838"/>
          <p14:tracePt t="90907" x="3413125" y="2112963"/>
          <p14:tracePt t="90917" x="3389313" y="2089150"/>
          <p14:tracePt t="90924" x="3349625" y="2073275"/>
          <p14:tracePt t="90932" x="3325813" y="2049463"/>
          <p14:tracePt t="90940" x="3294063" y="2025650"/>
          <p14:tracePt t="90949" x="3270250" y="2017713"/>
          <p14:tracePt t="90956" x="3236913" y="1993900"/>
          <p14:tracePt t="90966" x="3221038" y="1985963"/>
          <p14:tracePt t="90974" x="3197225" y="1970088"/>
          <p14:tracePt t="90982" x="3181350" y="1962150"/>
          <p14:tracePt t="90990" x="3165475" y="1946275"/>
          <p14:tracePt t="90996" x="3149600" y="1938338"/>
          <p14:tracePt t="91003" x="3133725" y="1922463"/>
          <p14:tracePt t="91014" x="3117850" y="1914525"/>
          <p14:tracePt t="91021" x="3109913" y="1898650"/>
          <p14:tracePt t="91029" x="3101975" y="1898650"/>
          <p14:tracePt t="91036" x="3078163" y="1881188"/>
          <p14:tracePt t="91043" x="3070225" y="1873250"/>
          <p14:tracePt t="91052" x="3054350" y="1865313"/>
          <p14:tracePt t="91060" x="3038475" y="1857375"/>
          <p14:tracePt t="91068" x="3022600" y="1857375"/>
          <p14:tracePt t="91076" x="3006725" y="1841500"/>
          <p14:tracePt t="91085" x="2990850" y="1833563"/>
          <p14:tracePt t="91091" x="2974975" y="1825625"/>
          <p14:tracePt t="91101" x="2951163" y="1817688"/>
          <p14:tracePt t="91108" x="2927350" y="1809750"/>
          <p14:tracePt t="91118" x="2909888" y="1809750"/>
          <p14:tracePt t="91124" x="2894013" y="1793875"/>
          <p14:tracePt t="91137" x="2870200" y="1785938"/>
          <p14:tracePt t="91143" x="2854325" y="1785938"/>
          <p14:tracePt t="91153" x="2830513" y="1770063"/>
          <p14:tracePt t="91158" x="2814638" y="1762125"/>
          <p14:tracePt t="91167" x="2798763" y="1762125"/>
          <p14:tracePt t="91172" x="2782888" y="1762125"/>
          <p14:tracePt t="91180" x="2767013" y="1754188"/>
          <p14:tracePt t="91188" x="2743200" y="1754188"/>
          <p14:tracePt t="91198" x="2735263" y="1746250"/>
          <p14:tracePt t="91205" x="2719388" y="1746250"/>
          <p14:tracePt t="91212" x="2703513" y="1738313"/>
          <p14:tracePt t="91220" x="2679700" y="1738313"/>
          <p14:tracePt t="91228" x="2663825" y="1738313"/>
          <p14:tracePt t="91236" x="2640013" y="1738313"/>
          <p14:tracePt t="91244" x="2616200" y="1730375"/>
          <p14:tracePt t="91252" x="2592388" y="1722438"/>
          <p14:tracePt t="91259" x="2566988" y="1722438"/>
          <p14:tracePt t="91268" x="2551113" y="1722438"/>
          <p14:tracePt t="91276" x="2527300" y="1714500"/>
          <p14:tracePt t="91285" x="2503488" y="1714500"/>
          <p14:tracePt t="91294" x="2487613" y="1714500"/>
          <p14:tracePt t="91305" x="2471738" y="1714500"/>
          <p14:tracePt t="91311" x="2455863" y="1714500"/>
          <p14:tracePt t="91321" x="2439988" y="1706563"/>
          <p14:tracePt t="91325" x="2432050" y="1698625"/>
          <p14:tracePt t="91333" x="2424113" y="1698625"/>
          <p14:tracePt t="91340" x="2400300" y="1698625"/>
          <p14:tracePt t="91351" x="2392363" y="1698625"/>
          <p14:tracePt t="91365" x="2376488" y="1698625"/>
          <p14:tracePt t="91380" x="2368550" y="1698625"/>
          <p14:tracePt t="91388" x="2360613" y="1690688"/>
          <p14:tracePt t="91395" x="2352675" y="1690688"/>
          <p14:tracePt t="91404" x="2344738" y="1690688"/>
          <p14:tracePt t="91412" x="2336800" y="1682750"/>
          <p14:tracePt t="91420" x="2328863" y="1682750"/>
          <p14:tracePt t="91428" x="2320925" y="1682750"/>
          <p14:tracePt t="91435" x="2312988" y="1674813"/>
          <p14:tracePt t="91452" x="2305050" y="1674813"/>
          <p14:tracePt t="91558" x="2289175" y="1674813"/>
          <p14:tracePt t="91574" x="2281238" y="1674813"/>
          <p14:tracePt t="91589" x="2273300" y="1674813"/>
          <p14:tracePt t="91790" x="2281238" y="1674813"/>
          <p14:tracePt t="91873" x="2289175" y="1674813"/>
          <p14:tracePt t="91886" x="2297113" y="1674813"/>
          <p14:tracePt t="91899" x="2305050" y="1666875"/>
          <p14:tracePt t="91901" x="2312988" y="1666875"/>
          <p14:tracePt t="91908" x="2320925" y="1666875"/>
          <p14:tracePt t="91917" x="2328863" y="1666875"/>
          <p14:tracePt t="91925" x="2344738" y="1666875"/>
          <p14:tracePt t="91933" x="2352675" y="1666875"/>
          <p14:tracePt t="91940" x="2360613" y="1666875"/>
          <p14:tracePt t="91949" x="2376488" y="1666875"/>
          <p14:tracePt t="91956" x="2400300" y="1666875"/>
          <p14:tracePt t="91964" x="2424113" y="1666875"/>
          <p14:tracePt t="91972" x="2432050" y="1666875"/>
          <p14:tracePt t="91980" x="2447925" y="1666875"/>
          <p14:tracePt t="91988" x="2463800" y="1666875"/>
          <p14:tracePt t="91996" x="2479675" y="1666875"/>
          <p14:tracePt t="92003" x="2503488" y="1666875"/>
          <p14:tracePt t="92012" x="2519363" y="1674813"/>
          <p14:tracePt t="92020" x="2527300" y="1674813"/>
          <p14:tracePt t="92028" x="2551113" y="1674813"/>
          <p14:tracePt t="92036" x="2559050" y="1674813"/>
          <p14:tracePt t="92044" x="2576513" y="1674813"/>
          <p14:tracePt t="92052" x="2592388" y="1682750"/>
          <p14:tracePt t="92060" x="2600325" y="1682750"/>
          <p14:tracePt t="92068" x="2608263" y="1682750"/>
          <p14:tracePt t="92085" x="2624138" y="1682750"/>
          <p14:tracePt t="92101" x="2632075" y="1682750"/>
          <p14:tracePt t="92150" x="2640013" y="1682750"/>
          <p14:tracePt t="92167" x="2647950" y="1682750"/>
          <p14:tracePt t="92175" x="2655888" y="1682750"/>
          <p14:tracePt t="92180" x="2663825" y="1682750"/>
          <p14:tracePt t="92196" x="2679700" y="1682750"/>
          <p14:tracePt t="92204" x="2687638" y="1682750"/>
          <p14:tracePt t="92223" x="2703513" y="1682750"/>
          <p14:tracePt t="92230" x="2711450" y="1682750"/>
          <p14:tracePt t="92245" x="2719388" y="1682750"/>
          <p14:tracePt t="92846" x="2719388" y="1690688"/>
          <p14:tracePt t="92854" x="2719388" y="1698625"/>
          <p14:tracePt t="92862" x="2727325" y="1706563"/>
          <p14:tracePt t="92869" x="2727325" y="1714500"/>
          <p14:tracePt t="92877" x="2727325" y="1730375"/>
          <p14:tracePt t="92884" x="2727325" y="1746250"/>
          <p14:tracePt t="92892" x="2735263" y="1762125"/>
          <p14:tracePt t="92916" x="2743200" y="1817688"/>
          <p14:tracePt t="92923" x="2751138" y="1841500"/>
          <p14:tracePt t="92932" x="2751138" y="1865313"/>
          <p14:tracePt t="92939" x="2751138" y="1881188"/>
          <p14:tracePt t="92949" x="2759075" y="1906588"/>
          <p14:tracePt t="92956" x="2759075" y="1930400"/>
          <p14:tracePt t="92964" x="2767013" y="1962150"/>
          <p14:tracePt t="92971" x="2767013" y="1985963"/>
          <p14:tracePt t="92979" x="2774950" y="2009775"/>
          <p14:tracePt t="92987" x="2774950" y="2041525"/>
          <p14:tracePt t="92995" x="2774950" y="2065338"/>
          <p14:tracePt t="93003" x="2774950" y="2089150"/>
          <p14:tracePt t="93011" x="2774950" y="2112963"/>
          <p14:tracePt t="93019" x="2774950" y="2136775"/>
          <p14:tracePt t="93027" x="2782888" y="2160588"/>
          <p14:tracePt t="93036" x="2782888" y="2184400"/>
          <p14:tracePt t="93043" x="2782888" y="2200275"/>
          <p14:tracePt t="93052" x="2790825" y="2224088"/>
          <p14:tracePt t="93059" x="2790825" y="2249488"/>
          <p14:tracePt t="93069" x="2790825" y="2281238"/>
          <p14:tracePt t="93076" x="2790825" y="2305050"/>
          <p14:tracePt t="93085" x="2798763" y="2336800"/>
          <p14:tracePt t="93091" x="2798763" y="2368550"/>
          <p14:tracePt t="93101" x="2798763" y="2400300"/>
          <p14:tracePt t="93108" x="2798763" y="2432050"/>
          <p14:tracePt t="93116" x="2806700" y="2471738"/>
          <p14:tracePt t="93124" x="2814638" y="2503488"/>
          <p14:tracePt t="93133" x="2814638" y="2551113"/>
          <p14:tracePt t="93140" x="2822575" y="2592388"/>
          <p14:tracePt t="93149" x="2822575" y="2640013"/>
          <p14:tracePt t="93156" x="2830513" y="2695575"/>
          <p14:tracePt t="93165" x="2838450" y="2751138"/>
          <p14:tracePt t="93171" x="2854325" y="2790825"/>
          <p14:tracePt t="93180" x="2862263" y="2846388"/>
          <p14:tracePt t="93188" x="2878138" y="2901950"/>
          <p14:tracePt t="93196" x="2894013" y="2951163"/>
          <p14:tracePt t="93204" x="2901950" y="2998788"/>
          <p14:tracePt t="93214" x="2909888" y="3046413"/>
          <p14:tracePt t="93221" x="2919413" y="3094038"/>
          <p14:tracePt t="93230" x="2927350" y="3141663"/>
          <p14:tracePt t="93238" x="2935288" y="3181350"/>
          <p14:tracePt t="93244" x="2935288" y="3228975"/>
          <p14:tracePt t="93252" x="2935288" y="3262313"/>
          <p14:tracePt t="93259" x="2943225" y="3302000"/>
          <p14:tracePt t="93268" x="2951163" y="3341688"/>
          <p14:tracePt t="93278" x="2951163" y="3373438"/>
          <p14:tracePt t="93287" x="2951163" y="3405188"/>
          <p14:tracePt t="93292" x="2951163" y="3436938"/>
          <p14:tracePt t="93300" x="2959100" y="3476625"/>
          <p14:tracePt t="93308" x="2959100" y="3492500"/>
          <p14:tracePt t="93317" x="2959100" y="3516313"/>
          <p14:tracePt t="93324" x="2959100" y="3548063"/>
          <p14:tracePt t="93335" x="2951163" y="3579813"/>
          <p14:tracePt t="93340" x="2943225" y="3613150"/>
          <p14:tracePt t="93350" x="2927350" y="3652838"/>
          <p14:tracePt t="93356" x="2909888" y="3700463"/>
          <p14:tracePt t="93365" x="2901950" y="3732213"/>
          <p14:tracePt t="93372" x="2878138" y="3779838"/>
          <p14:tracePt t="93381" x="2862263" y="3827463"/>
          <p14:tracePt t="93388" x="2846388" y="3875088"/>
          <p14:tracePt t="93397" x="2830513" y="3914775"/>
          <p14:tracePt t="93405" x="2806700" y="3963988"/>
          <p14:tracePt t="93413" x="2790825" y="4011613"/>
          <p14:tracePt t="93420" x="2774950" y="4059238"/>
          <p14:tracePt t="93429" x="2751138" y="4106863"/>
          <p14:tracePt t="93438" x="2735263" y="4154488"/>
          <p14:tracePt t="93445" x="2719388" y="4194175"/>
          <p14:tracePt t="93453" x="2711450" y="4233863"/>
          <p14:tracePt t="93462" x="2695575" y="4273550"/>
          <p14:tracePt t="93470" x="2695575" y="4322763"/>
          <p14:tracePt t="93476" x="2679700" y="4362450"/>
          <p14:tracePt t="93485" x="2671763" y="4394200"/>
          <p14:tracePt t="93492" x="2663825" y="4425950"/>
          <p14:tracePt t="93502" x="2647950" y="4465638"/>
          <p14:tracePt t="93508" x="2640013" y="4489450"/>
          <p14:tracePt t="93515" x="2632075" y="4513263"/>
          <p14:tracePt t="93526" x="2624138" y="4529138"/>
          <p14:tracePt t="93537" x="2624138" y="4545013"/>
          <p14:tracePt t="93542" x="2616200" y="4568825"/>
          <p14:tracePt t="93551" x="2616200" y="4576763"/>
          <p14:tracePt t="93556" x="2616200" y="4584700"/>
          <p14:tracePt t="93686" x="2608263" y="4592638"/>
          <p14:tracePt t="93694" x="2608263" y="4600575"/>
          <p14:tracePt t="93710" x="2608263" y="4608513"/>
          <p14:tracePt t="93721" x="2608263" y="4616450"/>
          <p14:tracePt t="93728" x="2608263" y="4624388"/>
          <p14:tracePt t="93740" x="2608263" y="4633913"/>
          <p14:tracePt t="93749" x="2608263" y="4649788"/>
          <p14:tracePt t="93756" x="2600325" y="4657725"/>
          <p14:tracePt t="93764" x="2600325" y="4665663"/>
          <p14:tracePt t="93772" x="2600325" y="4681538"/>
          <p14:tracePt t="93779" x="2608263" y="4689475"/>
          <p14:tracePt t="93788" x="2608263" y="4697413"/>
          <p14:tracePt t="93795" x="2616200" y="4697413"/>
          <p14:tracePt t="93835" x="2616200" y="4689475"/>
          <p14:tracePt t="94366" x="2632075" y="4689475"/>
          <p14:tracePt t="94375" x="2640013" y="4689475"/>
          <p14:tracePt t="94382" x="2647950" y="4689475"/>
          <p14:tracePt t="94390" x="2655888" y="4673600"/>
          <p14:tracePt t="94395" x="2663825" y="4665663"/>
          <p14:tracePt t="94404" x="2671763" y="4657725"/>
          <p14:tracePt t="94412" x="2687638" y="4649788"/>
          <p14:tracePt t="94420" x="2703513" y="4641850"/>
          <p14:tracePt t="94428" x="2719388" y="4633913"/>
          <p14:tracePt t="94436" x="2735263" y="4633913"/>
          <p14:tracePt t="94444" x="2767013" y="4616450"/>
          <p14:tracePt t="94452" x="2798763" y="4608513"/>
          <p14:tracePt t="94460" x="2830513" y="4608513"/>
          <p14:tracePt t="94468" x="2886075" y="4600575"/>
          <p14:tracePt t="94475" x="2927350" y="4600575"/>
          <p14:tracePt t="94485" x="2998788" y="4592638"/>
          <p14:tracePt t="94491" x="3070225" y="4592638"/>
          <p14:tracePt t="94501" x="3141663" y="4584700"/>
          <p14:tracePt t="94507" x="3221038" y="4576763"/>
          <p14:tracePt t="94518" x="3302000" y="4576763"/>
          <p14:tracePt t="94526" x="3381375" y="4568825"/>
          <p14:tracePt t="94537" x="3452813" y="4568825"/>
          <p14:tracePt t="94543" x="3532188" y="4560888"/>
          <p14:tracePt t="94551" x="3605213" y="4552950"/>
          <p14:tracePt t="94555" x="3668713" y="4552950"/>
          <p14:tracePt t="94565" x="3724275" y="4545013"/>
          <p14:tracePt t="94571" x="3756025" y="4529138"/>
          <p14:tracePt t="94588" x="3763963" y="4529138"/>
          <p14:tracePt t="94887" x="3771900" y="4529138"/>
          <p14:tracePt t="94924" x="3779838" y="4529138"/>
          <p14:tracePt t="94966" x="3779838" y="4521200"/>
          <p14:tracePt t="95310" x="3787775" y="4521200"/>
          <p14:tracePt t="95852" x="3795713" y="4521200"/>
          <p14:tracePt t="95861" x="3803650" y="4521200"/>
          <p14:tracePt t="95869" x="3803650" y="4529138"/>
          <p14:tracePt t="95877" x="3819525" y="4537075"/>
          <p14:tracePt t="95884" x="3827463" y="4545013"/>
          <p14:tracePt t="95893" x="3835400" y="4552950"/>
          <p14:tracePt t="95902" x="3859213" y="4560888"/>
          <p14:tracePt t="95908" x="3883025" y="4568825"/>
          <p14:tracePt t="95917" x="3906838" y="4576763"/>
          <p14:tracePt t="95925" x="3930650" y="4576763"/>
          <p14:tracePt t="95933" x="3948113" y="4584700"/>
          <p14:tracePt t="95940" x="3971925" y="4584700"/>
          <p14:tracePt t="95949" x="3987800" y="4584700"/>
          <p14:tracePt t="95957" x="4003675" y="4584700"/>
          <p14:tracePt t="95964" x="4027488" y="4584700"/>
          <p14:tracePt t="95972" x="4043363" y="4584700"/>
          <p14:tracePt t="95980" x="4059238" y="4584700"/>
          <p14:tracePt t="95988" x="4075113" y="4584700"/>
          <p14:tracePt t="95999" x="4083050" y="4584700"/>
          <p14:tracePt t="96007" x="4090988" y="4576763"/>
          <p14:tracePt t="96014" x="4098925" y="4576763"/>
          <p14:tracePt t="96024" x="4106863" y="4560888"/>
          <p14:tracePt t="96028" x="4122738" y="4552950"/>
          <p14:tracePt t="96037" x="4130675" y="4537075"/>
          <p14:tracePt t="96044" x="4146550" y="4529138"/>
          <p14:tracePt t="96052" x="4154488" y="4513263"/>
          <p14:tracePt t="96060" x="4170363" y="4497388"/>
          <p14:tracePt t="96069" x="4194175" y="4481513"/>
          <p14:tracePt t="96076" x="4217988" y="4457700"/>
          <p14:tracePt t="96085" x="4241800" y="4441825"/>
          <p14:tracePt t="96092" x="4265613" y="4418013"/>
          <p14:tracePt t="96101" x="4281488" y="4402138"/>
          <p14:tracePt t="96108" x="4306888" y="4386263"/>
          <p14:tracePt t="96116" x="4314825" y="4370388"/>
          <p14:tracePt t="96124" x="4338638" y="4354513"/>
          <p14:tracePt t="96132" x="4346575" y="4338638"/>
          <p14:tracePt t="96140" x="4362450" y="4314825"/>
          <p14:tracePt t="96148" x="4370388" y="4298950"/>
          <p14:tracePt t="96156" x="4386263" y="4281488"/>
          <p14:tracePt t="96164" x="4386263" y="4265613"/>
          <p14:tracePt t="96172" x="4394200" y="4241800"/>
          <p14:tracePt t="96180" x="4402138" y="4217988"/>
          <p14:tracePt t="96189" x="4410075" y="4194175"/>
          <p14:tracePt t="96198" x="4410075" y="4170363"/>
          <p14:tracePt t="96208" x="4418013" y="4146550"/>
          <p14:tracePt t="96213" x="4418013" y="4122738"/>
          <p14:tracePt t="96223" x="4425950" y="4090988"/>
          <p14:tracePt t="96228" x="4433888" y="4067175"/>
          <p14:tracePt t="96236" x="4433888" y="4043363"/>
          <p14:tracePt t="96244" x="4433888" y="4019550"/>
          <p14:tracePt t="96253" x="4433888" y="3995738"/>
          <p14:tracePt t="96260" x="4433888" y="3971925"/>
          <p14:tracePt t="96269" x="4433888" y="3948113"/>
          <p14:tracePt t="96276" x="4433888" y="3914775"/>
          <p14:tracePt t="96285" x="4433888" y="3890963"/>
          <p14:tracePt t="96292" x="4433888" y="3867150"/>
          <p14:tracePt t="96301" x="4433888" y="3843338"/>
          <p14:tracePt t="96308" x="4433888" y="3827463"/>
          <p14:tracePt t="96315" x="4425950" y="3811588"/>
          <p14:tracePt t="96324" x="4418013" y="3787775"/>
          <p14:tracePt t="96334" x="4410075" y="3763963"/>
          <p14:tracePt t="96340" x="4402138" y="3740150"/>
          <p14:tracePt t="96351" x="4394200" y="3716338"/>
          <p14:tracePt t="96356" x="4394200" y="3700463"/>
          <p14:tracePt t="96366" x="4386263" y="3684588"/>
          <p14:tracePt t="96373" x="4386263" y="3668713"/>
          <p14:tracePt t="96383" x="4378325" y="3644900"/>
          <p14:tracePt t="96390" x="4370388" y="3621088"/>
          <p14:tracePt t="96395" x="4362450" y="3595688"/>
          <p14:tracePt t="96403" x="4354513" y="3579813"/>
          <p14:tracePt t="96411" x="4338638" y="3556000"/>
          <p14:tracePt t="96420" x="4330700" y="3540125"/>
          <p14:tracePt t="96428" x="4314825" y="3508375"/>
          <p14:tracePt t="96436" x="4298950" y="3492500"/>
          <p14:tracePt t="96444" x="4273550" y="3468688"/>
          <p14:tracePt t="96452" x="4257675" y="3436938"/>
          <p14:tracePt t="96460" x="4225925" y="3413125"/>
          <p14:tracePt t="96469" x="4210050" y="3397250"/>
          <p14:tracePt t="96477" x="4186238" y="3381375"/>
          <p14:tracePt t="96487" x="4154488" y="3365500"/>
          <p14:tracePt t="96493" x="4138613" y="3349625"/>
          <p14:tracePt t="96499" x="4114800" y="3333750"/>
          <p14:tracePt t="96508" x="4083050" y="3317875"/>
          <p14:tracePt t="96517" x="4059238" y="3309938"/>
          <p14:tracePt t="96526" x="4035425" y="3294063"/>
          <p14:tracePt t="96537" x="4011613" y="3286125"/>
          <p14:tracePt t="96542" x="3971925" y="3270250"/>
          <p14:tracePt t="96551" x="3956050" y="3270250"/>
          <p14:tracePt t="96556" x="3930650" y="3252788"/>
          <p14:tracePt t="96564" x="3914775" y="3244850"/>
          <p14:tracePt t="96571" x="3890963" y="3244850"/>
          <p14:tracePt t="96580" x="3883025" y="3244850"/>
          <p14:tracePt t="96587" x="3875088" y="3236913"/>
          <p14:tracePt t="96596" x="3859213" y="3236913"/>
          <p14:tracePt t="96604" x="3851275" y="3236913"/>
          <p14:tracePt t="96612" x="3851275" y="3228975"/>
          <p14:tracePt t="96620" x="3843338" y="3228975"/>
          <p14:tracePt t="96627" x="3835400" y="3228975"/>
          <p14:tracePt t="97038" x="3843338" y="3228975"/>
          <p14:tracePt t="97046" x="3851275" y="3236913"/>
          <p14:tracePt t="97054" x="3859213" y="3236913"/>
          <p14:tracePt t="97059" x="3867150" y="3244850"/>
          <p14:tracePt t="97069" x="3883025" y="3252788"/>
          <p14:tracePt t="97076" x="3898900" y="3270250"/>
          <p14:tracePt t="97085" x="3922713" y="3278188"/>
          <p14:tracePt t="97092" x="3938588" y="3294063"/>
          <p14:tracePt t="97101" x="3963988" y="3309938"/>
          <p14:tracePt t="97108" x="3987800" y="3333750"/>
          <p14:tracePt t="97117" x="4011613" y="3349625"/>
          <p14:tracePt t="97123" x="4043363" y="3373438"/>
          <p14:tracePt t="97132" x="4067175" y="3389313"/>
          <p14:tracePt t="97139" x="4090988" y="3413125"/>
          <p14:tracePt t="97152" x="4122738" y="3444875"/>
          <p14:tracePt t="97155" x="4154488" y="3468688"/>
          <p14:tracePt t="97164" x="4170363" y="3492500"/>
          <p14:tracePt t="97171" x="4194175" y="3524250"/>
          <p14:tracePt t="97180" x="4210050" y="3556000"/>
          <p14:tracePt t="97188" x="4233863" y="3579813"/>
          <p14:tracePt t="97195" x="4249738" y="3621088"/>
          <p14:tracePt t="97204" x="4265613" y="3644900"/>
          <p14:tracePt t="97212" x="4273550" y="3668713"/>
          <p14:tracePt t="97220" x="4291013" y="3708400"/>
          <p14:tracePt t="97231" x="4298950" y="3740150"/>
          <p14:tracePt t="97239" x="4306888" y="3779838"/>
          <p14:tracePt t="97248" x="4314825" y="3811588"/>
          <p14:tracePt t="97253" x="4314825" y="3835400"/>
          <p14:tracePt t="97261" x="4314825" y="3867150"/>
          <p14:tracePt t="97271" x="4322763" y="3898900"/>
          <p14:tracePt t="97275" x="4322763" y="3938588"/>
          <p14:tracePt t="97287" x="4322763" y="3971925"/>
          <p14:tracePt t="97293" x="4322763" y="4003675"/>
          <p14:tracePt t="97300" x="4322763" y="4035425"/>
          <p14:tracePt t="97308" x="4322763" y="4067175"/>
          <p14:tracePt t="97318" x="4322763" y="4098925"/>
          <p14:tracePt t="97324" x="4322763" y="4130675"/>
          <p14:tracePt t="97333" x="4322763" y="4178300"/>
          <p14:tracePt t="97341" x="4322763" y="4210050"/>
          <p14:tracePt t="97351" x="4314825" y="4241800"/>
          <p14:tracePt t="97356" x="4314825" y="4281488"/>
          <p14:tracePt t="97366" x="4314825" y="4322763"/>
          <p14:tracePt t="97372" x="4306888" y="4354513"/>
          <p14:tracePt t="97381" x="4306888" y="4378325"/>
          <p14:tracePt t="97389" x="4298950" y="4402138"/>
          <p14:tracePt t="97396" x="4291013" y="4418013"/>
          <p14:tracePt t="97405" x="4281488" y="4433888"/>
          <p14:tracePt t="97412" x="4281488" y="4457700"/>
          <p14:tracePt t="97421" x="4281488" y="4473575"/>
          <p14:tracePt t="97429" x="4281488" y="4497388"/>
          <p14:tracePt t="97437" x="4273550" y="4513263"/>
          <p14:tracePt t="97445" x="4273550" y="4537075"/>
          <p14:tracePt t="97453" x="4273550" y="4552950"/>
          <p14:tracePt t="97462" x="4273550" y="4568825"/>
          <p14:tracePt t="97469" x="4265613" y="4576763"/>
          <p14:tracePt t="97477" x="4265613" y="4592638"/>
          <p14:tracePt t="97485" x="4265613" y="4608513"/>
          <p14:tracePt t="97501" x="4265613" y="4616450"/>
          <p14:tracePt t="97508" x="4265613" y="4624388"/>
          <p14:tracePt t="97525" x="4265613" y="4633913"/>
          <p14:tracePt t="97540" x="4265613" y="4641850"/>
          <p14:tracePt t="97552" x="4257675" y="4641850"/>
          <p14:tracePt t="99127" x="4257675" y="4624388"/>
          <p14:tracePt t="99135" x="4257675" y="4600575"/>
          <p14:tracePt t="99145" x="4257675" y="4568825"/>
          <p14:tracePt t="99154" x="4273550" y="4529138"/>
          <p14:tracePt t="99158" x="4281488" y="4473575"/>
          <p14:tracePt t="99164" x="4291013" y="4425950"/>
          <p14:tracePt t="99173" x="4306888" y="4370388"/>
          <p14:tracePt t="99180" x="4314825" y="4298950"/>
          <p14:tracePt t="99188" x="4314825" y="4249738"/>
          <p14:tracePt t="99196" x="4322763" y="4186238"/>
          <p14:tracePt t="99204" x="4322763" y="4138613"/>
          <p14:tracePt t="99212" x="4322763" y="4083050"/>
          <p14:tracePt t="99220" x="4322763" y="4043363"/>
          <p14:tracePt t="99228" x="4322763" y="3987800"/>
          <p14:tracePt t="99236" x="4322763" y="3948113"/>
          <p14:tracePt t="99244" x="4322763" y="3898900"/>
          <p14:tracePt t="99252" x="4314825" y="3843338"/>
          <p14:tracePt t="99260" x="4298950" y="3803650"/>
          <p14:tracePt t="99269" x="4291013" y="3748088"/>
          <p14:tracePt t="99275" x="4273550" y="3700463"/>
          <p14:tracePt t="99285" x="4249738" y="3652838"/>
          <p14:tracePt t="99291" x="4233863" y="3595688"/>
          <p14:tracePt t="99301" x="4210050" y="3548063"/>
          <p14:tracePt t="99308" x="4186238" y="3508375"/>
          <p14:tracePt t="99315" x="4170363" y="3468688"/>
          <p14:tracePt t="99324" x="4154488" y="3429000"/>
          <p14:tracePt t="99333" x="4138613" y="3389313"/>
          <p14:tracePt t="99340" x="4122738" y="3365500"/>
          <p14:tracePt t="99349" x="4106863" y="3333750"/>
          <p14:tracePt t="99356" x="4098925" y="3309938"/>
          <p14:tracePt t="99364" x="4083050" y="3286125"/>
          <p14:tracePt t="99372" x="4075113" y="3278188"/>
          <p14:tracePt t="99380" x="4067175" y="3252788"/>
          <p14:tracePt t="99389" x="4059238" y="3228975"/>
          <p14:tracePt t="99396" x="4051300" y="3221038"/>
          <p14:tracePt t="99404" x="4043363" y="3213100"/>
          <p14:tracePt t="99412" x="4043363" y="3205163"/>
          <p14:tracePt t="99422" x="4035425" y="3205163"/>
          <p14:tracePt t="99518" x="4035425" y="3213100"/>
          <p14:tracePt t="99526" x="4035425" y="3236913"/>
          <p14:tracePt t="99540" x="4051300" y="3302000"/>
          <p14:tracePt t="99549" x="4067175" y="3357563"/>
          <p14:tracePt t="99557" x="4083050" y="3405188"/>
          <p14:tracePt t="99564" x="4106863" y="3444875"/>
          <p14:tracePt t="99572" x="4130675" y="3508375"/>
          <p14:tracePt t="99580" x="4138613" y="3556000"/>
          <p14:tracePt t="99588" x="4162425" y="3621088"/>
          <p14:tracePt t="99596" x="4170363" y="3668713"/>
          <p14:tracePt t="99604" x="4178300" y="3724275"/>
          <p14:tracePt t="99614" x="4186238" y="3779838"/>
          <p14:tracePt t="99625" x="4194175" y="3843338"/>
          <p14:tracePt t="99630" x="4194175" y="3898900"/>
          <p14:tracePt t="99638" x="4194175" y="3963988"/>
          <p14:tracePt t="99644" x="4194175" y="4019550"/>
          <p14:tracePt t="99652" x="4186238" y="4083050"/>
          <p14:tracePt t="99660" x="4178300" y="4146550"/>
          <p14:tracePt t="99668" x="4170363" y="4217988"/>
          <p14:tracePt t="99676" x="4154488" y="4273550"/>
          <p14:tracePt t="99685" x="4146550" y="4322763"/>
          <p14:tracePt t="99692" x="4130675" y="4370388"/>
          <p14:tracePt t="99701" x="4130675" y="4410075"/>
          <p14:tracePt t="99708" x="4122738" y="4441825"/>
          <p14:tracePt t="99717" x="4114800" y="4465638"/>
          <p14:tracePt t="99726" x="4106863" y="4489450"/>
          <p14:tracePt t="99736" x="4106863" y="4497388"/>
          <p14:tracePt t="99742" x="4106863" y="4513263"/>
          <p14:tracePt t="99753" x="4098925" y="4521200"/>
          <p14:tracePt t="99766" x="4098925" y="4529138"/>
          <p14:tracePt t="100086" x="4098925" y="4521200"/>
          <p14:tracePt t="100094" x="4098925" y="4505325"/>
          <p14:tracePt t="100103" x="4114800" y="4489450"/>
          <p14:tracePt t="100108" x="4114800" y="4465638"/>
          <p14:tracePt t="100116" x="4122738" y="4449763"/>
          <p14:tracePt t="100124" x="4130675" y="4425950"/>
          <p14:tracePt t="100134" x="4138613" y="4402138"/>
          <p14:tracePt t="100142" x="4146550" y="4394200"/>
          <p14:tracePt t="100154" x="4154488" y="4386263"/>
          <p14:tracePt t="100163" x="4154488" y="4362450"/>
          <p14:tracePt t="100168" x="4162425" y="4354513"/>
          <p14:tracePt t="100173" x="4170363" y="4346575"/>
          <p14:tracePt t="100180" x="4170363" y="4338638"/>
          <p14:tracePt t="100188" x="4178300" y="4322763"/>
          <p14:tracePt t="100196" x="4186238" y="4314825"/>
          <p14:tracePt t="100204" x="4186238" y="4306888"/>
          <p14:tracePt t="100212" x="4186238" y="4298950"/>
          <p14:tracePt t="100220" x="4194175" y="4291013"/>
          <p14:tracePt t="100236" x="4202113" y="4273550"/>
          <p14:tracePt t="100244" x="4202113" y="4265613"/>
          <p14:tracePt t="100252" x="4202113" y="4257675"/>
          <p14:tracePt t="100260" x="4210050" y="4241800"/>
          <p14:tracePt t="100268" x="4217988" y="4233863"/>
          <p14:tracePt t="100276" x="4217988" y="4225925"/>
          <p14:tracePt t="100284" x="4217988" y="4217988"/>
          <p14:tracePt t="100292" x="4225925" y="4210050"/>
          <p14:tracePt t="100300" x="4225925" y="4202113"/>
          <p14:tracePt t="100324" x="4225925" y="4186238"/>
          <p14:tracePt t="100340" x="4225925" y="4178300"/>
          <p14:tracePt t="100356" x="4225925" y="4170363"/>
          <p14:tracePt t="100372" x="4233863" y="4154488"/>
          <p14:tracePt t="100430" x="4233863" y="4146550"/>
          <p14:tracePt t="100830" x="4241800" y="4130675"/>
          <p14:tracePt t="100838" x="4249738" y="4114800"/>
          <p14:tracePt t="100846" x="4265613" y="4098925"/>
          <p14:tracePt t="100856" x="4273550" y="4083050"/>
          <p14:tracePt t="100860" x="4298950" y="4051300"/>
          <p14:tracePt t="100869" x="4330700" y="4011613"/>
          <p14:tracePt t="100876" x="4354513" y="3971925"/>
          <p14:tracePt t="100885" x="4386263" y="3930650"/>
          <p14:tracePt t="100891" x="4418013" y="3883025"/>
          <p14:tracePt t="100901" x="4449763" y="3827463"/>
          <p14:tracePt t="100908" x="4481513" y="3779838"/>
          <p14:tracePt t="100917" x="4513263" y="3732213"/>
          <p14:tracePt t="100924" x="4537075" y="3684588"/>
          <p14:tracePt t="100933" x="4568825" y="3636963"/>
          <p14:tracePt t="100940" x="4584700" y="3587750"/>
          <p14:tracePt t="100948" x="4600575" y="3556000"/>
          <p14:tracePt t="100956" x="4608513" y="3516313"/>
          <p14:tracePt t="100965" x="4624388" y="3484563"/>
          <p14:tracePt t="100972" x="4624388" y="3436938"/>
          <p14:tracePt t="100980" x="4641850" y="3405188"/>
          <p14:tracePt t="100988" x="4641850" y="3373438"/>
          <p14:tracePt t="100996" x="4641850" y="3341688"/>
          <p14:tracePt t="101004" x="4641850" y="3309938"/>
          <p14:tracePt t="101012" x="4641850" y="3270250"/>
          <p14:tracePt t="101020" x="4641850" y="3244850"/>
          <p14:tracePt t="101028" x="4641850" y="3213100"/>
          <p14:tracePt t="101036" x="4641850" y="3181350"/>
          <p14:tracePt t="101044" x="4633913" y="3149600"/>
          <p14:tracePt t="101053" x="4633913" y="3125788"/>
          <p14:tracePt t="101060" x="4624388" y="3094038"/>
          <p14:tracePt t="101072" x="4616450" y="3070225"/>
          <p14:tracePt t="101078" x="4616450" y="3046413"/>
          <p14:tracePt t="101085" x="4616450" y="3022600"/>
          <p14:tracePt t="101093" x="4608513" y="2990850"/>
          <p14:tracePt t="101100" x="4600575" y="2967038"/>
          <p14:tracePt t="101108" x="4584700" y="2943225"/>
          <p14:tracePt t="101116" x="4584700" y="2919413"/>
          <p14:tracePt t="101124" x="4568825" y="2894013"/>
          <p14:tracePt t="101133" x="4560888" y="2878138"/>
          <p14:tracePt t="101140" x="4552950" y="2838450"/>
          <p14:tracePt t="101148" x="4537075" y="2822575"/>
          <p14:tracePt t="101158" x="4529138" y="2798763"/>
          <p14:tracePt t="101170" x="4529138" y="2774950"/>
          <p14:tracePt t="101177" x="4513263" y="2751138"/>
          <p14:tracePt t="101181" x="4505325" y="2719388"/>
          <p14:tracePt t="101188" x="4497388" y="2703513"/>
          <p14:tracePt t="101196" x="4489450" y="2679700"/>
          <p14:tracePt t="101204" x="4481513" y="2655888"/>
          <p14:tracePt t="101212" x="4465638" y="2632075"/>
          <p14:tracePt t="101222" x="4465638" y="2608263"/>
          <p14:tracePt t="101227" x="4457700" y="2566988"/>
          <p14:tracePt t="101236" x="4441825" y="2543175"/>
          <p14:tracePt t="101244" x="4433888" y="2519363"/>
          <p14:tracePt t="101252" x="4425950" y="2495550"/>
          <p14:tracePt t="101260" x="4418013" y="2471738"/>
          <p14:tracePt t="101269" x="4402138" y="2439988"/>
          <p14:tracePt t="101278" x="4394200" y="2416175"/>
          <p14:tracePt t="101291" x="4386263" y="2392363"/>
          <p14:tracePt t="101295" x="4370388" y="2376488"/>
          <p14:tracePt t="101301" x="4370388" y="2352675"/>
          <p14:tracePt t="101308" x="4354513" y="2336800"/>
          <p14:tracePt t="101317" x="4346575" y="2328863"/>
          <p14:tracePt t="101324" x="4338638" y="2312988"/>
          <p14:tracePt t="101333" x="4330700" y="2297113"/>
          <p14:tracePt t="101341" x="4322763" y="2289175"/>
          <p14:tracePt t="101350" x="4314825" y="2273300"/>
          <p14:tracePt t="101356" x="4306888" y="2265363"/>
          <p14:tracePt t="101366" x="4298950" y="2257425"/>
          <p14:tracePt t="101381" x="4291013" y="2241550"/>
          <p14:tracePt t="101389" x="4291013" y="2233613"/>
          <p14:tracePt t="101397" x="4281488" y="2233613"/>
          <p14:tracePt t="101404" x="4273550" y="2224088"/>
          <p14:tracePt t="101420" x="4273550" y="2208213"/>
          <p14:tracePt t="101437" x="4265613" y="2208213"/>
          <p14:tracePt t="101453" x="4265613" y="2192338"/>
          <p14:tracePt t="102127" x="4257675" y="2192338"/>
          <p14:tracePt t="103647" x="4249738" y="2192338"/>
          <p14:tracePt t="103654" x="4233863" y="2200275"/>
          <p14:tracePt t="103662" x="4217988" y="2200275"/>
          <p14:tracePt t="103670" x="4202113" y="2208213"/>
          <p14:tracePt t="103676" x="4178300" y="2216150"/>
          <p14:tracePt t="103685" x="4170363" y="2224088"/>
          <p14:tracePt t="103692" x="4146550" y="2233613"/>
          <p14:tracePt t="103701" x="4138613" y="2241550"/>
          <p14:tracePt t="103708" x="4122738" y="2249488"/>
          <p14:tracePt t="103718" x="4114800" y="2273300"/>
          <p14:tracePt t="103739" x="4114800" y="2281238"/>
          <p14:tracePt t="103754" x="4130675" y="2297113"/>
          <p14:tracePt t="103759" x="4138613" y="2305050"/>
          <p14:tracePt t="103771" x="4154488" y="2320925"/>
          <p14:tracePt t="103919" x="4154488" y="2328863"/>
          <p14:tracePt t="103928" x="4154488" y="2360613"/>
          <p14:tracePt t="103934" x="4178300" y="2400300"/>
          <p14:tracePt t="103940" x="4186238" y="2432050"/>
          <p14:tracePt t="103951" x="4194175" y="2447925"/>
          <p14:tracePt t="103966" x="4194175" y="2455863"/>
          <p14:tracePt t="103980" x="4194175" y="2463800"/>
          <p14:tracePt t="104045" x="4186238" y="2463800"/>
          <p14:tracePt t="104115" x="4178300" y="2463800"/>
          <p14:tracePt t="104128" x="4170363" y="2463800"/>
          <p14:tracePt t="104135" x="4162425" y="2455863"/>
          <p14:tracePt t="104143" x="4154488" y="2455863"/>
          <p14:tracePt t="104150" x="4138613" y="2455863"/>
          <p14:tracePt t="104156" x="4122738" y="2455863"/>
          <p14:tracePt t="104166" x="4106863" y="2447925"/>
          <p14:tracePt t="104172" x="4090988" y="2432050"/>
          <p14:tracePt t="104182" x="4059238" y="2432050"/>
          <p14:tracePt t="104192" x="4019550" y="2408238"/>
          <p14:tracePt t="104196" x="3971925" y="2376488"/>
          <p14:tracePt t="104206" x="3906838" y="2328863"/>
          <p14:tracePt t="104212" x="3811588" y="2281238"/>
          <p14:tracePt t="104221" x="3692525" y="2200275"/>
          <p14:tracePt t="104228" x="3524250" y="2097088"/>
          <p14:tracePt t="104238" x="3333750" y="1985963"/>
          <p14:tracePt t="104244" x="3125788" y="1881188"/>
          <p14:tracePt t="104252" x="2919413" y="1778000"/>
          <p14:tracePt t="104260" x="2711450" y="1674813"/>
          <p14:tracePt t="104268" x="2479675" y="1563688"/>
          <p14:tracePt t="104276" x="2289175" y="1466850"/>
          <p14:tracePt t="104285" x="2081213" y="1363663"/>
          <p14:tracePt t="104292" x="1898650" y="1260475"/>
          <p14:tracePt t="104302" x="1746250" y="1171575"/>
          <p14:tracePt t="104308" x="1619250" y="1084263"/>
          <p14:tracePt t="104317" x="1506538" y="1012825"/>
          <p14:tracePt t="104324" x="1435100" y="973138"/>
          <p14:tracePt t="104333" x="1379538" y="925513"/>
          <p14:tracePt t="104340" x="1355725" y="909638"/>
          <p14:tracePt t="104350" x="1323975" y="885825"/>
          <p14:tracePt t="104356" x="1316038" y="877888"/>
          <p14:tracePt t="104364" x="1300163" y="862013"/>
          <p14:tracePt t="104372" x="1300163" y="852488"/>
          <p14:tracePt t="104380" x="1284288" y="836613"/>
          <p14:tracePt t="104388" x="1260475" y="804863"/>
          <p14:tracePt t="104396" x="1228725" y="781050"/>
          <p14:tracePt t="104404" x="1187450" y="733425"/>
          <p14:tracePt t="104411" x="1139825" y="693738"/>
          <p14:tracePt t="104420" x="1084263" y="646113"/>
          <p14:tracePt t="104427" x="1028700" y="606425"/>
          <p14:tracePt t="104436" x="981075" y="566738"/>
          <p14:tracePt t="104444" x="933450" y="534988"/>
          <p14:tracePt t="104452" x="885825" y="509588"/>
          <p14:tracePt t="104460" x="852488" y="477838"/>
          <p14:tracePt t="104468" x="812800" y="446088"/>
          <p14:tracePt t="104476" x="773113" y="430213"/>
          <p14:tracePt t="104486" x="741363" y="414338"/>
          <p14:tracePt t="104492" x="701675" y="390525"/>
          <p14:tracePt t="104501" x="654050" y="366713"/>
          <p14:tracePt t="104508" x="598488" y="342900"/>
          <p14:tracePt t="104518" x="550863" y="327025"/>
          <p14:tracePt t="104526" x="493713" y="311150"/>
          <p14:tracePt t="104536" x="438150" y="295275"/>
          <p14:tracePt t="104542" x="382588" y="271463"/>
          <p14:tracePt t="104558" x="255588" y="223838"/>
          <p14:tracePt t="104569" x="192088" y="200025"/>
          <p14:tracePt t="104572" x="127000" y="176213"/>
          <p14:tracePt t="104581" x="79375" y="158750"/>
          <p14:tracePt t="104613" x="71438" y="158750"/>
          <p14:tracePt t="104804" x="111125" y="176213"/>
          <p14:tracePt t="104812" x="127000" y="184150"/>
          <p14:tracePt t="104820" x="134938" y="200025"/>
          <p14:tracePt t="104836" x="127000" y="200025"/>
          <p14:tracePt t="104844" x="119063" y="200025"/>
          <p14:tracePt t="104852" x="87313" y="192088"/>
          <p14:tracePt t="104860" x="47625" y="176213"/>
          <p14:tracePt t="104868" x="0" y="150813"/>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028700" y="304800"/>
            <a:ext cx="8829675" cy="808038"/>
          </a:xfrm>
        </p:spPr>
        <p:txBody>
          <a:bodyPr anchor="t"/>
          <a:lstStyle/>
          <a:p>
            <a:pPr eaLnBrk="1" hangingPunct="1"/>
            <a:r>
              <a:rPr lang="en-US" altLang="en-US" dirty="0"/>
              <a:t>Tracking Pediatric HIV Infections</a:t>
            </a: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3998453618"/>
              </p:ext>
            </p:extLst>
          </p:nvPr>
        </p:nvGraphicFramePr>
        <p:xfrm>
          <a:off x="1457325" y="1295400"/>
          <a:ext cx="4543425"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275" name="TextBox 16"/>
          <p:cNvSpPr txBox="1">
            <a:spLocks noChangeArrowheads="1"/>
          </p:cNvSpPr>
          <p:nvPr/>
        </p:nvSpPr>
        <p:spPr bwMode="auto">
          <a:xfrm>
            <a:off x="6129338" y="1205208"/>
            <a:ext cx="14573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t>5-14 years</a:t>
            </a:r>
          </a:p>
        </p:txBody>
      </p:sp>
      <p:sp>
        <p:nvSpPr>
          <p:cNvPr id="18" name="TextBox 17"/>
          <p:cNvSpPr txBox="1"/>
          <p:nvPr/>
        </p:nvSpPr>
        <p:spPr>
          <a:xfrm>
            <a:off x="4714875" y="5638800"/>
            <a:ext cx="1543050" cy="338138"/>
          </a:xfrm>
          <a:prstGeom prst="rect">
            <a:avLst/>
          </a:prstGeom>
          <a:solidFill>
            <a:schemeClr val="accent2">
              <a:lumMod val="20000"/>
              <a:lumOff val="80000"/>
            </a:schemeClr>
          </a:solidFill>
          <a:ln>
            <a:solidFill>
              <a:schemeClr val="tx1"/>
            </a:solidFill>
          </a:ln>
        </p:spPr>
        <p:txBody>
          <a:bodyPr>
            <a:spAutoFit/>
          </a:bodyPr>
          <a:lstStyle/>
          <a:p>
            <a:pPr>
              <a:defRPr/>
            </a:pPr>
            <a:r>
              <a:rPr lang="en-US" sz="1600" dirty="0">
                <a:latin typeface="Arial" charset="0"/>
              </a:rPr>
              <a:t>AIDS Death</a:t>
            </a:r>
          </a:p>
        </p:txBody>
      </p:sp>
      <p:cxnSp>
        <p:nvCxnSpPr>
          <p:cNvPr id="25" name="Straight Arrow Connector 24"/>
          <p:cNvCxnSpPr/>
          <p:nvPr/>
        </p:nvCxnSpPr>
        <p:spPr>
          <a:xfrm>
            <a:off x="2314575" y="5867400"/>
            <a:ext cx="2314575"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371475" y="3924300"/>
            <a:ext cx="3886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314575" y="1981200"/>
            <a:ext cx="600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314575" y="2590800"/>
            <a:ext cx="600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314575" y="3048000"/>
            <a:ext cx="600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314575" y="3657600"/>
            <a:ext cx="600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314575" y="4114800"/>
            <a:ext cx="600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314575" y="4648200"/>
            <a:ext cx="600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314575" y="5257800"/>
            <a:ext cx="600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a:off x="6343650" y="5791200"/>
            <a:ext cx="1628775"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flipH="1" flipV="1">
            <a:off x="6029325" y="3848100"/>
            <a:ext cx="3886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029450" y="1905000"/>
            <a:ext cx="942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048500" y="2438400"/>
            <a:ext cx="942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048500" y="2971800"/>
            <a:ext cx="942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048500" y="3657600"/>
            <a:ext cx="942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0800000">
            <a:off x="7124700" y="4191000"/>
            <a:ext cx="838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a:off x="7029450" y="4572000"/>
            <a:ext cx="942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172200" y="1752600"/>
            <a:ext cx="1114425" cy="338138"/>
          </a:xfrm>
          <a:prstGeom prst="rect">
            <a:avLst/>
          </a:prstGeom>
          <a:solidFill>
            <a:schemeClr val="accent2">
              <a:lumMod val="20000"/>
              <a:lumOff val="80000"/>
            </a:schemeClr>
          </a:solidFill>
          <a:ln>
            <a:solidFill>
              <a:schemeClr val="tx1"/>
            </a:solidFill>
          </a:ln>
        </p:spPr>
        <p:txBody>
          <a:bodyPr>
            <a:spAutoFit/>
          </a:bodyPr>
          <a:lstStyle/>
          <a:p>
            <a:pPr algn="ctr">
              <a:defRPr/>
            </a:pPr>
            <a:r>
              <a:rPr lang="en-US" sz="1600" dirty="0">
                <a:latin typeface="Arial" charset="0"/>
              </a:rPr>
              <a:t>&gt;1000        </a:t>
            </a:r>
          </a:p>
        </p:txBody>
      </p:sp>
      <p:sp>
        <p:nvSpPr>
          <p:cNvPr id="51" name="TextBox 50"/>
          <p:cNvSpPr txBox="1"/>
          <p:nvPr/>
        </p:nvSpPr>
        <p:spPr>
          <a:xfrm>
            <a:off x="6172200" y="2286000"/>
            <a:ext cx="1114425" cy="338138"/>
          </a:xfrm>
          <a:prstGeom prst="rect">
            <a:avLst/>
          </a:prstGeom>
          <a:solidFill>
            <a:schemeClr val="accent2">
              <a:lumMod val="20000"/>
              <a:lumOff val="80000"/>
            </a:schemeClr>
          </a:solidFill>
          <a:ln>
            <a:solidFill>
              <a:schemeClr val="tx1"/>
            </a:solidFill>
          </a:ln>
        </p:spPr>
        <p:txBody>
          <a:bodyPr>
            <a:spAutoFit/>
          </a:bodyPr>
          <a:lstStyle/>
          <a:p>
            <a:pPr algn="ctr">
              <a:defRPr/>
            </a:pPr>
            <a:r>
              <a:rPr lang="en-US" sz="1600" dirty="0">
                <a:latin typeface="Arial" charset="0"/>
              </a:rPr>
              <a:t>750-999</a:t>
            </a:r>
          </a:p>
        </p:txBody>
      </p:sp>
      <p:sp>
        <p:nvSpPr>
          <p:cNvPr id="52" name="TextBox 51"/>
          <p:cNvSpPr txBox="1"/>
          <p:nvPr/>
        </p:nvSpPr>
        <p:spPr>
          <a:xfrm>
            <a:off x="6172200" y="2819400"/>
            <a:ext cx="1114425" cy="338138"/>
          </a:xfrm>
          <a:prstGeom prst="rect">
            <a:avLst/>
          </a:prstGeom>
          <a:solidFill>
            <a:schemeClr val="accent2">
              <a:lumMod val="20000"/>
              <a:lumOff val="80000"/>
            </a:schemeClr>
          </a:solidFill>
          <a:ln>
            <a:solidFill>
              <a:schemeClr val="tx1"/>
            </a:solidFill>
          </a:ln>
        </p:spPr>
        <p:txBody>
          <a:bodyPr>
            <a:spAutoFit/>
          </a:bodyPr>
          <a:lstStyle/>
          <a:p>
            <a:pPr algn="ctr">
              <a:defRPr/>
            </a:pPr>
            <a:r>
              <a:rPr lang="en-US" sz="1600" dirty="0">
                <a:latin typeface="Arial" charset="0"/>
              </a:rPr>
              <a:t>500-749</a:t>
            </a:r>
          </a:p>
        </p:txBody>
      </p:sp>
      <p:sp>
        <p:nvSpPr>
          <p:cNvPr id="53" name="TextBox 52"/>
          <p:cNvSpPr txBox="1"/>
          <p:nvPr/>
        </p:nvSpPr>
        <p:spPr>
          <a:xfrm>
            <a:off x="6172200" y="3429000"/>
            <a:ext cx="1114425" cy="338138"/>
          </a:xfrm>
          <a:prstGeom prst="rect">
            <a:avLst/>
          </a:prstGeom>
          <a:solidFill>
            <a:schemeClr val="accent2">
              <a:lumMod val="20000"/>
              <a:lumOff val="80000"/>
            </a:schemeClr>
          </a:solidFill>
          <a:ln>
            <a:solidFill>
              <a:schemeClr val="tx1"/>
            </a:solidFill>
          </a:ln>
        </p:spPr>
        <p:txBody>
          <a:bodyPr>
            <a:spAutoFit/>
          </a:bodyPr>
          <a:lstStyle/>
          <a:p>
            <a:pPr algn="ctr">
              <a:defRPr/>
            </a:pPr>
            <a:r>
              <a:rPr lang="en-US" sz="1600" dirty="0">
                <a:latin typeface="Arial" charset="0"/>
              </a:rPr>
              <a:t>350-499</a:t>
            </a:r>
          </a:p>
        </p:txBody>
      </p:sp>
      <p:sp>
        <p:nvSpPr>
          <p:cNvPr id="54" name="TextBox 53"/>
          <p:cNvSpPr txBox="1"/>
          <p:nvPr/>
        </p:nvSpPr>
        <p:spPr>
          <a:xfrm>
            <a:off x="6172200" y="3962400"/>
            <a:ext cx="1114425" cy="338138"/>
          </a:xfrm>
          <a:prstGeom prst="rect">
            <a:avLst/>
          </a:prstGeom>
          <a:solidFill>
            <a:schemeClr val="accent2">
              <a:lumMod val="20000"/>
              <a:lumOff val="80000"/>
            </a:schemeClr>
          </a:solidFill>
          <a:ln>
            <a:solidFill>
              <a:schemeClr val="tx1"/>
            </a:solidFill>
          </a:ln>
        </p:spPr>
        <p:txBody>
          <a:bodyPr>
            <a:spAutoFit/>
          </a:bodyPr>
          <a:lstStyle/>
          <a:p>
            <a:pPr algn="ctr">
              <a:defRPr/>
            </a:pPr>
            <a:r>
              <a:rPr lang="en-US" sz="1600" dirty="0">
                <a:latin typeface="Arial" charset="0"/>
              </a:rPr>
              <a:t>200-349</a:t>
            </a:r>
          </a:p>
        </p:txBody>
      </p:sp>
      <p:sp>
        <p:nvSpPr>
          <p:cNvPr id="55" name="TextBox 54"/>
          <p:cNvSpPr txBox="1"/>
          <p:nvPr/>
        </p:nvSpPr>
        <p:spPr>
          <a:xfrm>
            <a:off x="6172200" y="4419600"/>
            <a:ext cx="1114425" cy="338138"/>
          </a:xfrm>
          <a:prstGeom prst="rect">
            <a:avLst/>
          </a:prstGeom>
          <a:solidFill>
            <a:schemeClr val="accent2">
              <a:lumMod val="20000"/>
              <a:lumOff val="80000"/>
            </a:schemeClr>
          </a:solidFill>
          <a:ln>
            <a:solidFill>
              <a:schemeClr val="tx1"/>
            </a:solidFill>
          </a:ln>
        </p:spPr>
        <p:txBody>
          <a:bodyPr>
            <a:spAutoFit/>
          </a:bodyPr>
          <a:lstStyle/>
          <a:p>
            <a:pPr algn="ctr">
              <a:defRPr/>
            </a:pPr>
            <a:r>
              <a:rPr lang="en-US" sz="1600" dirty="0">
                <a:latin typeface="Arial" charset="0"/>
              </a:rPr>
              <a:t>&lt;200</a:t>
            </a:r>
          </a:p>
        </p:txBody>
      </p:sp>
      <p:sp>
        <p:nvSpPr>
          <p:cNvPr id="11302" name="TextBox 40"/>
          <p:cNvSpPr txBox="1">
            <a:spLocks noChangeArrowheads="1"/>
          </p:cNvSpPr>
          <p:nvPr/>
        </p:nvSpPr>
        <p:spPr bwMode="auto">
          <a:xfrm>
            <a:off x="3814763" y="4800600"/>
            <a:ext cx="42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λ</a:t>
            </a:r>
            <a:r>
              <a:rPr lang="en-US" altLang="en-US" sz="1600" baseline="-25000"/>
              <a:t>6</a:t>
            </a:r>
            <a:endParaRPr lang="en-US" altLang="en-US" baseline="-25000"/>
          </a:p>
        </p:txBody>
      </p:sp>
      <p:sp>
        <p:nvSpPr>
          <p:cNvPr id="11303" name="TextBox 56"/>
          <p:cNvSpPr txBox="1">
            <a:spLocks noChangeArrowheads="1"/>
          </p:cNvSpPr>
          <p:nvPr/>
        </p:nvSpPr>
        <p:spPr bwMode="auto">
          <a:xfrm>
            <a:off x="3814763" y="4267200"/>
            <a:ext cx="42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λ</a:t>
            </a:r>
            <a:r>
              <a:rPr lang="en-US" altLang="en-US" sz="1600" baseline="-25000"/>
              <a:t>5</a:t>
            </a:r>
            <a:endParaRPr lang="en-US" altLang="en-US" baseline="-25000"/>
          </a:p>
        </p:txBody>
      </p:sp>
      <p:sp>
        <p:nvSpPr>
          <p:cNvPr id="11304" name="TextBox 57"/>
          <p:cNvSpPr txBox="1">
            <a:spLocks noChangeArrowheads="1"/>
          </p:cNvSpPr>
          <p:nvPr/>
        </p:nvSpPr>
        <p:spPr bwMode="auto">
          <a:xfrm>
            <a:off x="3814763" y="3733800"/>
            <a:ext cx="42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λ</a:t>
            </a:r>
            <a:r>
              <a:rPr lang="en-US" altLang="en-US" sz="1600" baseline="-25000"/>
              <a:t>4</a:t>
            </a:r>
            <a:endParaRPr lang="en-US" altLang="en-US" baseline="-25000"/>
          </a:p>
        </p:txBody>
      </p:sp>
      <p:sp>
        <p:nvSpPr>
          <p:cNvPr id="11305" name="TextBox 58"/>
          <p:cNvSpPr txBox="1">
            <a:spLocks noChangeArrowheads="1"/>
          </p:cNvSpPr>
          <p:nvPr/>
        </p:nvSpPr>
        <p:spPr bwMode="auto">
          <a:xfrm>
            <a:off x="3814763" y="3200400"/>
            <a:ext cx="42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λ</a:t>
            </a:r>
            <a:r>
              <a:rPr lang="en-US" altLang="en-US" sz="1600" baseline="-25000"/>
              <a:t>3</a:t>
            </a:r>
            <a:endParaRPr lang="en-US" altLang="en-US" baseline="-25000"/>
          </a:p>
        </p:txBody>
      </p:sp>
      <p:sp>
        <p:nvSpPr>
          <p:cNvPr id="11306" name="TextBox 59"/>
          <p:cNvSpPr txBox="1">
            <a:spLocks noChangeArrowheads="1"/>
          </p:cNvSpPr>
          <p:nvPr/>
        </p:nvSpPr>
        <p:spPr bwMode="auto">
          <a:xfrm>
            <a:off x="3814763" y="2667000"/>
            <a:ext cx="42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λ</a:t>
            </a:r>
            <a:r>
              <a:rPr lang="en-US" altLang="en-US" sz="1600" baseline="-25000"/>
              <a:t>2</a:t>
            </a:r>
            <a:endParaRPr lang="en-US" altLang="en-US" baseline="-25000"/>
          </a:p>
        </p:txBody>
      </p:sp>
      <p:sp>
        <p:nvSpPr>
          <p:cNvPr id="11307" name="TextBox 60"/>
          <p:cNvSpPr txBox="1">
            <a:spLocks noChangeArrowheads="1"/>
          </p:cNvSpPr>
          <p:nvPr/>
        </p:nvSpPr>
        <p:spPr bwMode="auto">
          <a:xfrm>
            <a:off x="3814763" y="2133600"/>
            <a:ext cx="42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λ</a:t>
            </a:r>
            <a:r>
              <a:rPr lang="en-US" altLang="en-US" sz="1600" baseline="-25000"/>
              <a:t>1</a:t>
            </a:r>
            <a:endParaRPr lang="en-US" altLang="en-US" baseline="-25000"/>
          </a:p>
        </p:txBody>
      </p:sp>
      <p:sp>
        <p:nvSpPr>
          <p:cNvPr id="11308" name="TextBox 62"/>
          <p:cNvSpPr txBox="1">
            <a:spLocks noChangeArrowheads="1"/>
          </p:cNvSpPr>
          <p:nvPr/>
        </p:nvSpPr>
        <p:spPr bwMode="auto">
          <a:xfrm>
            <a:off x="2400300" y="1676400"/>
            <a:ext cx="514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μ</a:t>
            </a:r>
            <a:r>
              <a:rPr lang="en-US" altLang="en-US" sz="1600" baseline="-25000"/>
              <a:t>1</a:t>
            </a:r>
            <a:endParaRPr lang="en-US" altLang="en-US" baseline="-25000"/>
          </a:p>
        </p:txBody>
      </p:sp>
      <p:sp>
        <p:nvSpPr>
          <p:cNvPr id="11309" name="TextBox 63"/>
          <p:cNvSpPr txBox="1">
            <a:spLocks noChangeArrowheads="1"/>
          </p:cNvSpPr>
          <p:nvPr/>
        </p:nvSpPr>
        <p:spPr bwMode="auto">
          <a:xfrm>
            <a:off x="2400300" y="2209800"/>
            <a:ext cx="600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μ</a:t>
            </a:r>
            <a:r>
              <a:rPr lang="en-US" altLang="en-US" sz="1600" baseline="-25000"/>
              <a:t>2</a:t>
            </a:r>
            <a:endParaRPr lang="en-US" altLang="en-US" baseline="-25000"/>
          </a:p>
        </p:txBody>
      </p:sp>
      <p:sp>
        <p:nvSpPr>
          <p:cNvPr id="11310" name="TextBox 64"/>
          <p:cNvSpPr txBox="1">
            <a:spLocks noChangeArrowheads="1"/>
          </p:cNvSpPr>
          <p:nvPr/>
        </p:nvSpPr>
        <p:spPr bwMode="auto">
          <a:xfrm>
            <a:off x="2400300" y="2743200"/>
            <a:ext cx="514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μ</a:t>
            </a:r>
            <a:r>
              <a:rPr lang="en-US" altLang="en-US" sz="1600" baseline="-25000"/>
              <a:t>3</a:t>
            </a:r>
            <a:endParaRPr lang="en-US" altLang="en-US" baseline="-25000"/>
          </a:p>
        </p:txBody>
      </p:sp>
      <p:sp>
        <p:nvSpPr>
          <p:cNvPr id="11311" name="TextBox 65"/>
          <p:cNvSpPr txBox="1">
            <a:spLocks noChangeArrowheads="1"/>
          </p:cNvSpPr>
          <p:nvPr/>
        </p:nvSpPr>
        <p:spPr bwMode="auto">
          <a:xfrm>
            <a:off x="2400300" y="3276600"/>
            <a:ext cx="514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μ</a:t>
            </a:r>
            <a:r>
              <a:rPr lang="en-US" altLang="en-US" sz="1600" baseline="-25000"/>
              <a:t>4</a:t>
            </a:r>
            <a:endParaRPr lang="en-US" altLang="en-US" baseline="-25000"/>
          </a:p>
        </p:txBody>
      </p:sp>
      <p:sp>
        <p:nvSpPr>
          <p:cNvPr id="11312" name="TextBox 66"/>
          <p:cNvSpPr txBox="1">
            <a:spLocks noChangeArrowheads="1"/>
          </p:cNvSpPr>
          <p:nvPr/>
        </p:nvSpPr>
        <p:spPr bwMode="auto">
          <a:xfrm>
            <a:off x="2400300" y="3810000"/>
            <a:ext cx="600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μ</a:t>
            </a:r>
            <a:r>
              <a:rPr lang="en-US" altLang="en-US" sz="1600" baseline="-25000"/>
              <a:t>5</a:t>
            </a:r>
            <a:endParaRPr lang="en-US" altLang="en-US" baseline="-25000"/>
          </a:p>
        </p:txBody>
      </p:sp>
      <p:sp>
        <p:nvSpPr>
          <p:cNvPr id="11313" name="TextBox 67"/>
          <p:cNvSpPr txBox="1">
            <a:spLocks noChangeArrowheads="1"/>
          </p:cNvSpPr>
          <p:nvPr/>
        </p:nvSpPr>
        <p:spPr bwMode="auto">
          <a:xfrm>
            <a:off x="2400300" y="4343400"/>
            <a:ext cx="600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μ</a:t>
            </a:r>
            <a:r>
              <a:rPr lang="en-US" altLang="en-US" sz="1600" baseline="-25000"/>
              <a:t>6</a:t>
            </a:r>
            <a:endParaRPr lang="en-US" altLang="en-US" baseline="-25000"/>
          </a:p>
        </p:txBody>
      </p:sp>
      <p:sp>
        <p:nvSpPr>
          <p:cNvPr id="11314" name="TextBox 68"/>
          <p:cNvSpPr txBox="1">
            <a:spLocks noChangeArrowheads="1"/>
          </p:cNvSpPr>
          <p:nvPr/>
        </p:nvSpPr>
        <p:spPr bwMode="auto">
          <a:xfrm>
            <a:off x="2400300" y="4876800"/>
            <a:ext cx="600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μ</a:t>
            </a:r>
            <a:r>
              <a:rPr lang="en-US" altLang="en-US" sz="1600" baseline="-25000"/>
              <a:t>7</a:t>
            </a:r>
            <a:endParaRPr lang="en-US" altLang="en-US" baseline="-25000"/>
          </a:p>
        </p:txBody>
      </p:sp>
      <p:sp>
        <p:nvSpPr>
          <p:cNvPr id="11315" name="TextBox 69"/>
          <p:cNvSpPr txBox="1">
            <a:spLocks noChangeArrowheads="1"/>
          </p:cNvSpPr>
          <p:nvPr/>
        </p:nvSpPr>
        <p:spPr bwMode="auto">
          <a:xfrm>
            <a:off x="7415213" y="1600200"/>
            <a:ext cx="642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u</a:t>
            </a:r>
            <a:r>
              <a:rPr lang="en-US" altLang="en-US" baseline="-25000" dirty="0"/>
              <a:t>1</a:t>
            </a:r>
          </a:p>
        </p:txBody>
      </p:sp>
      <p:sp>
        <p:nvSpPr>
          <p:cNvPr id="11316" name="TextBox 70"/>
          <p:cNvSpPr txBox="1">
            <a:spLocks noChangeArrowheads="1"/>
          </p:cNvSpPr>
          <p:nvPr/>
        </p:nvSpPr>
        <p:spPr bwMode="auto">
          <a:xfrm>
            <a:off x="7429500" y="2133600"/>
            <a:ext cx="6286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t>u</a:t>
            </a:r>
            <a:r>
              <a:rPr lang="en-US" altLang="en-US" baseline="-25000" dirty="0"/>
              <a:t>2</a:t>
            </a:r>
          </a:p>
        </p:txBody>
      </p:sp>
      <p:sp>
        <p:nvSpPr>
          <p:cNvPr id="11317" name="TextBox 71"/>
          <p:cNvSpPr txBox="1">
            <a:spLocks noChangeArrowheads="1"/>
          </p:cNvSpPr>
          <p:nvPr/>
        </p:nvSpPr>
        <p:spPr bwMode="auto">
          <a:xfrm>
            <a:off x="7458074" y="2709447"/>
            <a:ext cx="542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u</a:t>
            </a:r>
            <a:r>
              <a:rPr lang="en-US" altLang="en-US" baseline="-25000" dirty="0"/>
              <a:t>3</a:t>
            </a:r>
          </a:p>
        </p:txBody>
      </p:sp>
      <p:sp>
        <p:nvSpPr>
          <p:cNvPr id="11318" name="TextBox 72"/>
          <p:cNvSpPr txBox="1">
            <a:spLocks noChangeArrowheads="1"/>
          </p:cNvSpPr>
          <p:nvPr/>
        </p:nvSpPr>
        <p:spPr bwMode="auto">
          <a:xfrm>
            <a:off x="7429500" y="3276600"/>
            <a:ext cx="6286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t>u</a:t>
            </a:r>
            <a:r>
              <a:rPr lang="en-US" altLang="en-US" baseline="-25000" dirty="0"/>
              <a:t>4</a:t>
            </a:r>
            <a:endParaRPr lang="en-US" altLang="en-US" sz="2000" baseline="-25000" dirty="0"/>
          </a:p>
        </p:txBody>
      </p:sp>
      <p:sp>
        <p:nvSpPr>
          <p:cNvPr id="11319" name="TextBox 73"/>
          <p:cNvSpPr txBox="1">
            <a:spLocks noChangeArrowheads="1"/>
          </p:cNvSpPr>
          <p:nvPr/>
        </p:nvSpPr>
        <p:spPr bwMode="auto">
          <a:xfrm>
            <a:off x="7429500" y="3810000"/>
            <a:ext cx="628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u</a:t>
            </a:r>
            <a:r>
              <a:rPr lang="en-US" altLang="en-US" baseline="-25000" dirty="0"/>
              <a:t>5</a:t>
            </a:r>
            <a:endParaRPr lang="en-US" altLang="en-US" sz="2000" baseline="-25000" dirty="0"/>
          </a:p>
        </p:txBody>
      </p:sp>
      <p:sp>
        <p:nvSpPr>
          <p:cNvPr id="11320" name="TextBox 74"/>
          <p:cNvSpPr txBox="1">
            <a:spLocks noChangeArrowheads="1"/>
          </p:cNvSpPr>
          <p:nvPr/>
        </p:nvSpPr>
        <p:spPr bwMode="auto">
          <a:xfrm>
            <a:off x="7415213" y="4267200"/>
            <a:ext cx="5572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u</a:t>
            </a:r>
            <a:r>
              <a:rPr lang="en-US" altLang="en-US" baseline="-25000" dirty="0"/>
              <a:t>6</a:t>
            </a:r>
            <a:endParaRPr lang="en-US" altLang="en-US" sz="2000" baseline="-25000" dirty="0"/>
          </a:p>
        </p:txBody>
      </p:sp>
      <p:cxnSp>
        <p:nvCxnSpPr>
          <p:cNvPr id="11330" name="Straight Arrow Connector 73"/>
          <p:cNvCxnSpPr>
            <a:cxnSpLocks noChangeShapeType="1"/>
            <a:endCxn id="11312" idx="3"/>
          </p:cNvCxnSpPr>
          <p:nvPr/>
        </p:nvCxnSpPr>
        <p:spPr bwMode="auto">
          <a:xfrm>
            <a:off x="3000375" y="1676400"/>
            <a:ext cx="0" cy="2303463"/>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1331" name="Straight Arrow Connector 75"/>
          <p:cNvCxnSpPr>
            <a:cxnSpLocks noChangeShapeType="1"/>
          </p:cNvCxnSpPr>
          <p:nvPr/>
        </p:nvCxnSpPr>
        <p:spPr bwMode="auto">
          <a:xfrm>
            <a:off x="3086100" y="1676400"/>
            <a:ext cx="0" cy="1752600"/>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1332" name="Straight Arrow Connector 77"/>
          <p:cNvCxnSpPr>
            <a:cxnSpLocks noChangeShapeType="1"/>
          </p:cNvCxnSpPr>
          <p:nvPr/>
        </p:nvCxnSpPr>
        <p:spPr bwMode="auto">
          <a:xfrm>
            <a:off x="3171825" y="1676400"/>
            <a:ext cx="0" cy="1219200"/>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1333" name="Straight Arrow Connector 81"/>
          <p:cNvCxnSpPr>
            <a:cxnSpLocks noChangeShapeType="1"/>
          </p:cNvCxnSpPr>
          <p:nvPr/>
        </p:nvCxnSpPr>
        <p:spPr bwMode="auto">
          <a:xfrm>
            <a:off x="3257550" y="1676400"/>
            <a:ext cx="0" cy="685800"/>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1334" name="Straight Arrow Connector 84"/>
          <p:cNvCxnSpPr>
            <a:cxnSpLocks noChangeShapeType="1"/>
          </p:cNvCxnSpPr>
          <p:nvPr/>
        </p:nvCxnSpPr>
        <p:spPr bwMode="auto">
          <a:xfrm>
            <a:off x="3343275" y="1676400"/>
            <a:ext cx="0" cy="152400"/>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sp>
        <p:nvSpPr>
          <p:cNvPr id="2" name="TextBox 1"/>
          <p:cNvSpPr txBox="1"/>
          <p:nvPr/>
        </p:nvSpPr>
        <p:spPr>
          <a:xfrm>
            <a:off x="1255068" y="6245225"/>
            <a:ext cx="6174432" cy="646331"/>
          </a:xfrm>
          <a:prstGeom prst="rect">
            <a:avLst/>
          </a:prstGeom>
          <a:noFill/>
        </p:spPr>
        <p:txBody>
          <a:bodyPr wrap="square" rtlCol="0">
            <a:spAutoFit/>
          </a:bodyPr>
          <a:lstStyle/>
          <a:p>
            <a:r>
              <a:rPr lang="en-US" dirty="0"/>
              <a:t>µ = non-AIDS mortality rate, </a:t>
            </a:r>
            <a:r>
              <a:rPr lang="el-GR" dirty="0"/>
              <a:t>λ</a:t>
            </a:r>
            <a:r>
              <a:rPr lang="en-US" dirty="0"/>
              <a:t> = progression rate, c = rate of initiating ART, </a:t>
            </a:r>
            <a:r>
              <a:rPr lang="el-GR" dirty="0"/>
              <a:t>α</a:t>
            </a:r>
            <a:r>
              <a:rPr lang="en-US" dirty="0"/>
              <a:t> = mortality rate on ART</a:t>
            </a:r>
          </a:p>
        </p:txBody>
      </p:sp>
      <p:sp>
        <p:nvSpPr>
          <p:cNvPr id="3" name="Right Arrow 2"/>
          <p:cNvSpPr/>
          <p:nvPr/>
        </p:nvSpPr>
        <p:spPr>
          <a:xfrm>
            <a:off x="4714875" y="1845469"/>
            <a:ext cx="1285875" cy="29122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E8979CFB-162B-464C-9E13-8D7D82DC69F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1859548747"/>
      </p:ext>
    </p:extLst>
  </p:cSld>
  <p:clrMapOvr>
    <a:masterClrMapping/>
  </p:clrMapOvr>
  <mc:AlternateContent xmlns:mc="http://schemas.openxmlformats.org/markup-compatibility/2006" xmlns:p14="http://schemas.microsoft.com/office/powerpoint/2010/main">
    <mc:Choice Requires="p14">
      <p:transition spd="slow" p14:dur="2000" advTm="47053"/>
    </mc:Choice>
    <mc:Fallback xmlns="">
      <p:transition spd="slow" advTm="4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12" x="1323975" y="1108075"/>
          <p14:tracePt t="115" x="1284288" y="1068388"/>
          <p14:tracePt t="122" x="1236663" y="1036638"/>
          <p14:tracePt t="128" x="1204913" y="996950"/>
          <p14:tracePt t="134" x="1139825" y="957263"/>
          <p14:tracePt t="142" x="1092200" y="917575"/>
          <p14:tracePt t="152" x="1044575" y="869950"/>
          <p14:tracePt t="159" x="981075" y="812800"/>
          <p14:tracePt t="167" x="933450" y="773113"/>
          <p14:tracePt t="175" x="877888" y="725488"/>
          <p14:tracePt t="184" x="828675" y="685800"/>
          <p14:tracePt t="192" x="781050" y="654050"/>
          <p14:tracePt t="199" x="733425" y="614363"/>
          <p14:tracePt t="207" x="693738" y="582613"/>
          <p14:tracePt t="214" x="654050" y="550863"/>
          <p14:tracePt t="223" x="622300" y="519113"/>
          <p14:tracePt t="230" x="598488" y="493713"/>
          <p14:tracePt t="239" x="574675" y="469900"/>
          <p14:tracePt t="246" x="550863" y="446088"/>
          <p14:tracePt t="254" x="527050" y="422275"/>
          <p14:tracePt t="262" x="509588" y="406400"/>
          <p14:tracePt t="278" x="493713" y="398463"/>
          <p14:tracePt t="282" x="469900" y="366713"/>
          <p14:tracePt t="292" x="461963" y="358775"/>
          <p14:tracePt t="295" x="446088" y="342900"/>
          <p14:tracePt t="302" x="430213" y="327025"/>
          <p14:tracePt t="310" x="422275" y="319088"/>
          <p14:tracePt t="318" x="406400" y="295275"/>
          <p14:tracePt t="326" x="390525" y="287338"/>
          <p14:tracePt t="334" x="382588" y="279400"/>
          <p14:tracePt t="342" x="366713" y="255588"/>
          <p14:tracePt t="350" x="358775" y="247650"/>
          <p14:tracePt t="359" x="342900" y="231775"/>
          <p14:tracePt t="366" x="334963" y="223838"/>
          <p14:tracePt t="375" x="327025" y="215900"/>
          <p14:tracePt t="382" x="311150" y="207963"/>
          <p14:tracePt t="392" x="303213" y="200025"/>
          <p14:tracePt t="398" x="287338" y="200025"/>
          <p14:tracePt t="408" x="279400" y="192088"/>
          <p14:tracePt t="414" x="271463" y="184150"/>
          <p14:tracePt t="424" x="263525" y="176213"/>
          <p14:tracePt t="440" x="255588" y="166688"/>
          <p14:tracePt t="454" x="239713" y="158750"/>
          <p14:tracePt t="472" x="231775" y="158750"/>
          <p14:tracePt t="479" x="223838" y="158750"/>
          <p14:tracePt t="490" x="223838" y="150813"/>
          <p14:tracePt t="495" x="215900" y="150813"/>
          <p14:tracePt t="510" x="207963" y="150813"/>
          <p14:tracePt t="526" x="200025" y="150813"/>
          <p14:tracePt t="534" x="192088" y="142875"/>
          <p14:tracePt t="561" x="184150" y="142875"/>
          <p14:tracePt t="806" x="176213" y="142875"/>
          <p14:tracePt t="862" x="166688" y="142875"/>
          <p14:tracePt t="878" x="158750" y="142875"/>
          <p14:tracePt t="895" x="150813" y="142875"/>
          <p14:tracePt t="1055" x="142875" y="134938"/>
          <p14:tracePt t="1151" x="134938" y="134938"/>
          <p14:tracePt t="8960" x="134938" y="142875"/>
          <p14:tracePt t="8966" x="158750" y="176213"/>
          <p14:tracePt t="8975" x="200025" y="215900"/>
          <p14:tracePt t="8982" x="239713" y="271463"/>
          <p14:tracePt t="8991" x="295275" y="334963"/>
          <p14:tracePt t="8998" x="342900" y="390525"/>
          <p14:tracePt t="9007" x="406400" y="454025"/>
          <p14:tracePt t="9014" x="485775" y="527050"/>
          <p14:tracePt t="9024" x="574675" y="590550"/>
          <p14:tracePt t="9030" x="661988" y="638175"/>
          <p14:tracePt t="9040" x="781050" y="709613"/>
          <p14:tracePt t="9046" x="909638" y="781050"/>
          <p14:tracePt t="9057" x="1036638" y="862013"/>
          <p14:tracePt t="9062" x="1155700" y="917575"/>
          <p14:tracePt t="9072" x="1268413" y="989013"/>
          <p14:tracePt t="9079" x="1371600" y="1044575"/>
          <p14:tracePt t="9089" x="1474788" y="1116013"/>
          <p14:tracePt t="9094" x="1579563" y="1171575"/>
          <p14:tracePt t="9111" x="1770063" y="1284288"/>
          <p14:tracePt t="9119" x="1857375" y="1323975"/>
          <p14:tracePt t="9128" x="1930400" y="1363663"/>
          <p14:tracePt t="9134" x="2001838" y="1395413"/>
          <p14:tracePt t="9142" x="2065338" y="1419225"/>
          <p14:tracePt t="9151" x="2128838" y="1450975"/>
          <p14:tracePt t="9158" x="2192338" y="1482725"/>
          <p14:tracePt t="9166" x="2249488" y="1506538"/>
          <p14:tracePt t="9175" x="2320925" y="1538288"/>
          <p14:tracePt t="9182" x="2384425" y="1555750"/>
          <p14:tracePt t="9191" x="2439988" y="1571625"/>
          <p14:tracePt t="9198" x="2503488" y="1587500"/>
          <p14:tracePt t="9208" x="2559050" y="1603375"/>
          <p14:tracePt t="9216" x="2616200" y="1619250"/>
          <p14:tracePt t="9227" x="2663825" y="1627188"/>
          <p14:tracePt t="9232" x="2719388" y="1643063"/>
          <p14:tracePt t="9241" x="2767013" y="1651000"/>
          <p14:tracePt t="9246" x="2806700" y="1658938"/>
          <p14:tracePt t="9254" x="2854325" y="1658938"/>
          <p14:tracePt t="9262" x="2894013" y="1658938"/>
          <p14:tracePt t="9272" x="2943225" y="1666875"/>
          <p14:tracePt t="9278" x="2982913" y="1666875"/>
          <p14:tracePt t="9288" x="3022600" y="1674813"/>
          <p14:tracePt t="9295" x="3054350" y="1674813"/>
          <p14:tracePt t="9304" x="3070225" y="1674813"/>
          <p14:tracePt t="9311" x="3094038" y="1674813"/>
          <p14:tracePt t="9319" x="3101975" y="1674813"/>
          <p14:tracePt t="9326" x="3117850" y="1674813"/>
          <p14:tracePt t="9335" x="3133725" y="1666875"/>
          <p14:tracePt t="9358" x="3149600" y="1666875"/>
          <p14:tracePt t="9390" x="3165475" y="1666875"/>
          <p14:tracePt t="9398" x="3173413" y="1666875"/>
          <p14:tracePt t="9407" x="3189288" y="1666875"/>
          <p14:tracePt t="9423" x="3189288" y="1658938"/>
          <p14:tracePt t="9665" x="3165475" y="1674813"/>
          <p14:tracePt t="9703" x="3165475" y="1682750"/>
          <p14:tracePt t="9710" x="3157538" y="1682750"/>
          <p14:tracePt t="9727" x="3149600" y="1682750"/>
          <p14:tracePt t="10152" x="3149600" y="1690688"/>
          <p14:tracePt t="10159" x="3141663" y="1690688"/>
          <p14:tracePt t="10168" x="3141663" y="1698625"/>
          <p14:tracePt t="10183" x="3141663" y="1706563"/>
          <p14:tracePt t="10199" x="3141663" y="1714500"/>
          <p14:tracePt t="10215" x="3157538" y="1714500"/>
          <p14:tracePt t="10223" x="3165475" y="1722438"/>
          <p14:tracePt t="10240" x="3173413" y="1722438"/>
          <p14:tracePt t="10271" x="3173413" y="1714500"/>
          <p14:tracePt t="10425" x="3165475" y="1730375"/>
          <p14:tracePt t="10433" x="3141663" y="1730375"/>
          <p14:tracePt t="10585" x="3157538" y="1730375"/>
          <p14:tracePt t="10594" x="3173413" y="1730375"/>
          <p14:tracePt t="10601" x="3205163" y="1730375"/>
          <p14:tracePt t="10609" x="3228975" y="1730375"/>
          <p14:tracePt t="10616" x="3262313" y="1738313"/>
          <p14:tracePt t="10626" x="3294063" y="1738313"/>
          <p14:tracePt t="10630" x="3333750" y="1738313"/>
          <p14:tracePt t="10640" x="3373438" y="1738313"/>
          <p14:tracePt t="10647" x="3405188" y="1738313"/>
          <p14:tracePt t="10655" x="3444875" y="1738313"/>
          <p14:tracePt t="10662" x="3476625" y="1746250"/>
          <p14:tracePt t="10672" x="3524250" y="1746250"/>
          <p14:tracePt t="10681" x="3556000" y="1746250"/>
          <p14:tracePt t="10697" x="3605213" y="1746250"/>
          <p14:tracePt t="10709" x="3629025" y="1746250"/>
          <p14:tracePt t="10712" x="3644900" y="1746250"/>
          <p14:tracePt t="10719" x="3668713" y="1746250"/>
          <p14:tracePt t="10726" x="3684588" y="1746250"/>
          <p14:tracePt t="10734" x="3700463" y="1746250"/>
          <p14:tracePt t="10742" x="3724275" y="1746250"/>
          <p14:tracePt t="10751" x="3748088" y="1746250"/>
          <p14:tracePt t="10759" x="3771900" y="1746250"/>
          <p14:tracePt t="10766" x="3787775" y="1746250"/>
          <p14:tracePt t="10774" x="3803650" y="1746250"/>
          <p14:tracePt t="10782" x="3827463" y="1746250"/>
          <p14:tracePt t="10791" x="3851275" y="1746250"/>
          <p14:tracePt t="10798" x="3867150" y="1738313"/>
          <p14:tracePt t="10808" x="3883025" y="1738313"/>
          <p14:tracePt t="10816" x="3898900" y="1738313"/>
          <p14:tracePt t="10824" x="3914775" y="1738313"/>
          <p14:tracePt t="10830" x="3938588" y="1730375"/>
          <p14:tracePt t="10840" x="3948113" y="1730375"/>
          <p14:tracePt t="10846" x="3956050" y="1730375"/>
          <p14:tracePt t="10854" x="3971925" y="1722438"/>
          <p14:tracePt t="10862" x="3987800" y="1722438"/>
          <p14:tracePt t="10871" x="4011613" y="1722438"/>
          <p14:tracePt t="10878" x="4019550" y="1722438"/>
          <p14:tracePt t="10888" x="4043363" y="1722438"/>
          <p14:tracePt t="10906" x="4083050" y="1714500"/>
          <p14:tracePt t="10910" x="4106863" y="1714500"/>
          <p14:tracePt t="10919" x="4130675" y="1706563"/>
          <p14:tracePt t="10927" x="4146550" y="1706563"/>
          <p14:tracePt t="10935" x="4170363" y="1698625"/>
          <p14:tracePt t="10942" x="4186238" y="1698625"/>
          <p14:tracePt t="10950" x="4194175" y="1698625"/>
          <p14:tracePt t="10958" x="4202113" y="1690688"/>
          <p14:tracePt t="10967" x="4210050" y="1682750"/>
          <p14:tracePt t="10975" x="4217988" y="1682750"/>
          <p14:tracePt t="10992" x="4225925" y="1674813"/>
          <p14:tracePt t="10998" x="4225925" y="1666875"/>
          <p14:tracePt t="11017" x="4241800" y="1658938"/>
          <p14:tracePt t="11024" x="4241800" y="1643063"/>
          <p14:tracePt t="11031" x="4249738" y="1635125"/>
          <p14:tracePt t="11040" x="4265613" y="1619250"/>
          <p14:tracePt t="11046" x="4273550" y="1611313"/>
          <p14:tracePt t="11056" x="4291013" y="1603375"/>
          <p14:tracePt t="11062" x="4306888" y="1595438"/>
          <p14:tracePt t="11078" x="4322763" y="1579563"/>
          <p14:tracePt t="11091" x="4338638" y="1563688"/>
          <p14:tracePt t="11095" x="4338638" y="1555750"/>
          <p14:tracePt t="11105" x="4346575" y="1555750"/>
          <p14:tracePt t="11111" x="4354513" y="1538288"/>
          <p14:tracePt t="11127" x="4354513" y="1530350"/>
          <p14:tracePt t="11134" x="4354513" y="1522413"/>
          <p14:tracePt t="11142" x="4354513" y="1514475"/>
          <p14:tracePt t="11150" x="4362450" y="1506538"/>
          <p14:tracePt t="11158" x="4362450" y="1490663"/>
          <p14:tracePt t="11166" x="4370388" y="1482725"/>
          <p14:tracePt t="11182" x="4370388" y="1466850"/>
          <p14:tracePt t="11199" x="4370388" y="1458913"/>
          <p14:tracePt t="11208" x="4370388" y="1443038"/>
          <p14:tracePt t="11224" x="4370388" y="1435100"/>
          <p14:tracePt t="11231" x="4370388" y="1427163"/>
          <p14:tracePt t="11246" x="4362450" y="1419225"/>
          <p14:tracePt t="11265" x="4362450" y="1411288"/>
          <p14:tracePt t="11280" x="4354513" y="1403350"/>
          <p14:tracePt t="11294" x="4346575" y="1395413"/>
          <p14:tracePt t="11305" x="4338638" y="1387475"/>
          <p14:tracePt t="11310" x="4330700" y="1387475"/>
          <p14:tracePt t="11318" x="4314825" y="1371600"/>
          <p14:tracePt t="11327" x="4306888" y="1371600"/>
          <p14:tracePt t="11334" x="4291013" y="1363663"/>
          <p14:tracePt t="11342" x="4273550" y="1355725"/>
          <p14:tracePt t="11350" x="4265613" y="1355725"/>
          <p14:tracePt t="11358" x="4249738" y="1347788"/>
          <p14:tracePt t="11366" x="4233863" y="1339850"/>
          <p14:tracePt t="11375" x="4225925" y="1339850"/>
          <p14:tracePt t="11383" x="4217988" y="1331913"/>
          <p14:tracePt t="11392" x="4202113" y="1323975"/>
          <p14:tracePt t="11398" x="4194175" y="1323975"/>
          <p14:tracePt t="11407" x="4186238" y="1323975"/>
          <p14:tracePt t="11414" x="4162425" y="1316038"/>
          <p14:tracePt t="11424" x="4154488" y="1308100"/>
          <p14:tracePt t="11430" x="4138613" y="1300163"/>
          <p14:tracePt t="11440" x="4122738" y="1300163"/>
          <p14:tracePt t="11446" x="4106863" y="1300163"/>
          <p14:tracePt t="11455" x="4098925" y="1300163"/>
          <p14:tracePt t="11462" x="4083050" y="1292225"/>
          <p14:tracePt t="11472" x="4067175" y="1292225"/>
          <p14:tracePt t="11478" x="4043363" y="1284288"/>
          <p14:tracePt t="11488" x="4027488" y="1284288"/>
          <p14:tracePt t="11494" x="4011613" y="1276350"/>
          <p14:tracePt t="11506" x="3987800" y="1276350"/>
          <p14:tracePt t="11510" x="3971925" y="1276350"/>
          <p14:tracePt t="11518" x="3948113" y="1276350"/>
          <p14:tracePt t="11527" x="3922713" y="1268413"/>
          <p14:tracePt t="11538" x="3898900" y="1268413"/>
          <p14:tracePt t="11543" x="3883025" y="1260475"/>
          <p14:tracePt t="11550" x="3851275" y="1260475"/>
          <p14:tracePt t="11558" x="3827463" y="1252538"/>
          <p14:tracePt t="11566" x="3803650" y="1252538"/>
          <p14:tracePt t="11575" x="3779838" y="1252538"/>
          <p14:tracePt t="11582" x="3756025" y="1252538"/>
          <p14:tracePt t="11591" x="3732213" y="1244600"/>
          <p14:tracePt t="11598" x="3708400" y="1244600"/>
          <p14:tracePt t="11608" x="3684588" y="1244600"/>
          <p14:tracePt t="11615" x="3660775" y="1244600"/>
          <p14:tracePt t="11624" x="3636963" y="1244600"/>
          <p14:tracePt t="11630" x="3613150" y="1244600"/>
          <p14:tracePt t="11639" x="3587750" y="1244600"/>
          <p14:tracePt t="11646" x="3563938" y="1244600"/>
          <p14:tracePt t="11656" x="3540125" y="1244600"/>
          <p14:tracePt t="11662" x="3516313" y="1252538"/>
          <p14:tracePt t="11671" x="3492500" y="1252538"/>
          <p14:tracePt t="11678" x="3468688" y="1260475"/>
          <p14:tracePt t="11689" x="3444875" y="1260475"/>
          <p14:tracePt t="11694" x="3429000" y="1268413"/>
          <p14:tracePt t="11704" x="3405188" y="1268413"/>
          <p14:tracePt t="11710" x="3381375" y="1276350"/>
          <p14:tracePt t="11719" x="3365500" y="1276350"/>
          <p14:tracePt t="11726" x="3341688" y="1284288"/>
          <p14:tracePt t="11734" x="3317875" y="1292225"/>
          <p14:tracePt t="11742" x="3302000" y="1300163"/>
          <p14:tracePt t="11751" x="3286125" y="1308100"/>
          <p14:tracePt t="11758" x="3270250" y="1316038"/>
          <p14:tracePt t="11766" x="3252788" y="1323975"/>
          <p14:tracePt t="11775" x="3236913" y="1339850"/>
          <p14:tracePt t="11782" x="3221038" y="1347788"/>
          <p14:tracePt t="11791" x="3205163" y="1363663"/>
          <p14:tracePt t="11798" x="3197225" y="1371600"/>
          <p14:tracePt t="11808" x="3181350" y="1379538"/>
          <p14:tracePt t="11817" x="3173413" y="1395413"/>
          <p14:tracePt t="11827" x="3165475" y="1403350"/>
          <p14:tracePt t="11831" x="3165475" y="1419225"/>
          <p14:tracePt t="11839" x="3157538" y="1427163"/>
          <p14:tracePt t="11847" x="3157538" y="1435100"/>
          <p14:tracePt t="11855" x="3157538" y="1443038"/>
          <p14:tracePt t="11862" x="3157538" y="1450975"/>
          <p14:tracePt t="11872" x="3157538" y="1458913"/>
          <p14:tracePt t="11879" x="3157538" y="1466850"/>
          <p14:tracePt t="11889" x="3157538" y="1474788"/>
          <p14:tracePt t="11907" x="3173413" y="1498600"/>
          <p14:tracePt t="11910" x="3181350" y="1514475"/>
          <p14:tracePt t="11919" x="3205163" y="1530350"/>
          <p14:tracePt t="11926" x="3221038" y="1547813"/>
          <p14:tracePt t="11936" x="3244850" y="1563688"/>
          <p14:tracePt t="11942" x="3286125" y="1579563"/>
          <p14:tracePt t="11952" x="3317875" y="1603375"/>
          <p14:tracePt t="11962" x="3357563" y="1619250"/>
          <p14:tracePt t="11968" x="3389313" y="1627188"/>
          <p14:tracePt t="11976" x="3429000" y="1643063"/>
          <p14:tracePt t="11983" x="3476625" y="1651000"/>
          <p14:tracePt t="11991" x="3508375" y="1658938"/>
          <p14:tracePt t="11998" x="3540125" y="1674813"/>
          <p14:tracePt t="12009" x="3587750" y="1682750"/>
          <p14:tracePt t="12016" x="3621088" y="1682750"/>
          <p14:tracePt t="12023" x="3652838" y="1690688"/>
          <p14:tracePt t="12031" x="3692525" y="1690688"/>
          <p14:tracePt t="12040" x="3732213" y="1690688"/>
          <p14:tracePt t="12046" x="3763963" y="1690688"/>
          <p14:tracePt t="12055" x="3795713" y="1690688"/>
          <p14:tracePt t="12062" x="3827463" y="1682750"/>
          <p14:tracePt t="12078" x="3851275" y="1682750"/>
          <p14:tracePt t="12081" x="3867150" y="1682750"/>
          <p14:tracePt t="12091" x="3890963" y="1674813"/>
          <p14:tracePt t="12094" x="3906838" y="1658938"/>
          <p14:tracePt t="12105" x="3922713" y="1658938"/>
          <p14:tracePt t="12111" x="3938588" y="1651000"/>
          <p14:tracePt t="12119" x="3948113" y="1643063"/>
          <p14:tracePt t="12126" x="3956050" y="1643063"/>
          <p14:tracePt t="12135" x="3963988" y="1635125"/>
          <p14:tracePt t="12142" x="3971925" y="1627188"/>
          <p14:tracePt t="12159" x="3971925" y="1611313"/>
          <p14:tracePt t="12167" x="3979863" y="1603375"/>
          <p14:tracePt t="12175" x="3987800" y="1595438"/>
          <p14:tracePt t="12182" x="3995738" y="1587500"/>
          <p14:tracePt t="12191" x="4003675" y="1571625"/>
          <p14:tracePt t="12199" x="4011613" y="1563688"/>
          <p14:tracePt t="12208" x="4019550" y="1555750"/>
          <p14:tracePt t="12217" x="4027488" y="1538288"/>
          <p14:tracePt t="12227" x="4035425" y="1530350"/>
          <p14:tracePt t="12232" x="4035425" y="1522413"/>
          <p14:tracePt t="12240" x="4043363" y="1514475"/>
          <p14:tracePt t="12255" x="4051300" y="1506538"/>
          <p14:tracePt t="12262" x="4051300" y="1498600"/>
          <p14:tracePt t="12280" x="4051300" y="1482725"/>
          <p14:tracePt t="12294" x="4051300" y="1474788"/>
          <p14:tracePt t="12305" x="4051300" y="1458913"/>
          <p14:tracePt t="12310" x="4043363" y="1458913"/>
          <p14:tracePt t="12319" x="4035425" y="1443038"/>
          <p14:tracePt t="12326" x="4027488" y="1435100"/>
          <p14:tracePt t="12335" x="4011613" y="1427163"/>
          <p14:tracePt t="12342" x="4003675" y="1419225"/>
          <p14:tracePt t="12350" x="3987800" y="1411288"/>
          <p14:tracePt t="12358" x="3971925" y="1411288"/>
          <p14:tracePt t="12366" x="3956050" y="1403350"/>
          <p14:tracePt t="12375" x="3948113" y="1395413"/>
          <p14:tracePt t="12382" x="3930650" y="1387475"/>
          <p14:tracePt t="12391" x="3914775" y="1387475"/>
          <p14:tracePt t="12398" x="3898900" y="1379538"/>
          <p14:tracePt t="12407" x="3883025" y="1371600"/>
          <p14:tracePt t="12415" x="3859213" y="1371600"/>
          <p14:tracePt t="12424" x="3843338" y="1363663"/>
          <p14:tracePt t="12430" x="3819525" y="1363663"/>
          <p14:tracePt t="12440" x="3803650" y="1363663"/>
          <p14:tracePt t="12446" x="3787775" y="1363663"/>
          <p14:tracePt t="12454" x="3779838" y="1355725"/>
          <p14:tracePt t="12462" x="3771900" y="1355725"/>
          <p14:tracePt t="12472" x="3763963" y="1355725"/>
          <p14:tracePt t="12488" x="3756025" y="1355725"/>
          <p14:tracePt t="12623" x="3748088" y="1355725"/>
          <p14:tracePt t="12994" x="3740150" y="1355725"/>
          <p14:tracePt t="13003" x="3732213" y="1363663"/>
          <p14:tracePt t="13006" x="3732213" y="1371600"/>
          <p14:tracePt t="13029" x="3724275" y="1379538"/>
          <p14:tracePt t="13056" x="3716338" y="1387475"/>
          <p14:tracePt t="13087" x="3716338" y="1395413"/>
          <p14:tracePt t="13106" x="3708400" y="1403350"/>
          <p14:tracePt t="13121" x="3700463" y="1411288"/>
          <p14:tracePt t="13135" x="3700463" y="1419225"/>
          <p14:tracePt t="13151" x="3700463" y="1435100"/>
          <p14:tracePt t="13159" x="3692525" y="1435100"/>
          <p14:tracePt t="13167" x="3692525" y="1443038"/>
          <p14:tracePt t="13175" x="3692525" y="1450975"/>
          <p14:tracePt t="13183" x="3692525" y="1458913"/>
          <p14:tracePt t="13191" x="3692525" y="1474788"/>
          <p14:tracePt t="13199" x="3684588" y="1482725"/>
          <p14:tracePt t="13208" x="3684588" y="1490663"/>
          <p14:tracePt t="13215" x="3684588" y="1498600"/>
          <p14:tracePt t="13224" x="3676650" y="1514475"/>
          <p14:tracePt t="13240" x="3676650" y="1530350"/>
          <p14:tracePt t="13257" x="3676650" y="1538288"/>
          <p14:tracePt t="13274" x="3676650" y="1547813"/>
          <p14:tracePt t="13295" x="3668713" y="1555750"/>
          <p14:tracePt t="13319" x="3668713" y="1563688"/>
          <p14:tracePt t="13335" x="3668713" y="1579563"/>
          <p14:tracePt t="13350" x="3660775" y="1579563"/>
          <p14:tracePt t="13367" x="3652838" y="1587500"/>
          <p14:tracePt t="13400" x="3652838" y="1595438"/>
          <p14:tracePt t="13415" x="3644900" y="1603375"/>
          <p14:tracePt t="13529" x="3644900" y="1611313"/>
          <p14:tracePt t="13537" x="3636963" y="1627188"/>
          <p14:tracePt t="13543" x="3636963" y="1635125"/>
          <p14:tracePt t="13550" x="3636963" y="1643063"/>
          <p14:tracePt t="13558" x="3629025" y="1658938"/>
          <p14:tracePt t="13567" x="3629025" y="1674813"/>
          <p14:tracePt t="13575" x="3629025" y="1690688"/>
          <p14:tracePt t="13584" x="3629025" y="1706563"/>
          <p14:tracePt t="13594" x="3621088" y="1722438"/>
          <p14:tracePt t="13600" x="3621088" y="1738313"/>
          <p14:tracePt t="13608" x="3613150" y="1746250"/>
          <p14:tracePt t="13615" x="3605213" y="1754188"/>
          <p14:tracePt t="13623" x="3605213" y="1762125"/>
          <p14:tracePt t="13641" x="3595688" y="1778000"/>
          <p14:tracePt t="13679" x="3587750" y="1785938"/>
          <p14:tracePt t="13711" x="3579813" y="1801813"/>
          <p14:tracePt t="13718" x="3571875" y="1801813"/>
          <p14:tracePt t="13726" x="3563938" y="1809750"/>
          <p14:tracePt t="13742" x="3556000" y="1825625"/>
          <p14:tracePt t="13751" x="3540125" y="1833563"/>
          <p14:tracePt t="13759" x="3532188" y="1841500"/>
          <p14:tracePt t="13766" x="3524250" y="1857375"/>
          <p14:tracePt t="13775" x="3516313" y="1865313"/>
          <p14:tracePt t="13782" x="3508375" y="1873250"/>
          <p14:tracePt t="13791" x="3500438" y="1881188"/>
          <p14:tracePt t="13799" x="3492500" y="1890713"/>
          <p14:tracePt t="13810" x="3484563" y="1898650"/>
          <p14:tracePt t="13814" x="3476625" y="1906588"/>
          <p14:tracePt t="13824" x="3468688" y="1906588"/>
          <p14:tracePt t="13839" x="3468688" y="1914525"/>
          <p14:tracePt t="13872" x="3460750" y="1922463"/>
          <p14:tracePt t="13888" x="3460750" y="1930400"/>
          <p14:tracePt t="13894" x="3452813" y="1938338"/>
          <p14:tracePt t="13905" x="3444875" y="1938338"/>
          <p14:tracePt t="13910" x="3444875" y="1954213"/>
          <p14:tracePt t="13918" x="3436938" y="1954213"/>
          <p14:tracePt t="13927" x="3436938" y="1962150"/>
          <p14:tracePt t="13934" x="3436938" y="1970088"/>
          <p14:tracePt t="13942" x="3436938" y="1978025"/>
          <p14:tracePt t="13950" x="3429000" y="1985963"/>
          <p14:tracePt t="13969" x="3421063" y="2001838"/>
          <p14:tracePt t="13979" x="3421063" y="2009775"/>
          <p14:tracePt t="13985" x="3421063" y="2025650"/>
          <p14:tracePt t="13999" x="3421063" y="2041525"/>
          <p14:tracePt t="14007" x="3421063" y="2049463"/>
          <p14:tracePt t="14024" x="3421063" y="2057400"/>
          <p14:tracePt t="14030" x="3421063" y="2065338"/>
          <p14:tracePt t="14056" x="3421063" y="2073275"/>
          <p14:tracePt t="14071" x="3429000" y="2089150"/>
          <p14:tracePt t="14087" x="3436938" y="2089150"/>
          <p14:tracePt t="14103" x="3436938" y="2097088"/>
          <p14:tracePt t="14110" x="3444875" y="2097088"/>
          <p14:tracePt t="14135" x="3460750" y="2120900"/>
          <p14:tracePt t="14145" x="3476625" y="2128838"/>
          <p14:tracePt t="14150" x="3484563" y="2136775"/>
          <p14:tracePt t="14158" x="3492500" y="2144713"/>
          <p14:tracePt t="14167" x="3500438" y="2144713"/>
          <p14:tracePt t="14182" x="3516313" y="2144713"/>
          <p14:tracePt t="14256" x="3524250" y="2152650"/>
          <p14:tracePt t="14264" x="3532188" y="2152650"/>
          <p14:tracePt t="14279" x="3556000" y="2160588"/>
          <p14:tracePt t="14294" x="3587750" y="2160588"/>
          <p14:tracePt t="14310" x="3605213" y="2168525"/>
          <p14:tracePt t="14314" x="3621088" y="2168525"/>
          <p14:tracePt t="14318" x="3636963" y="2176463"/>
          <p14:tracePt t="14327" x="3652838" y="2176463"/>
          <p14:tracePt t="14337" x="3668713" y="2176463"/>
          <p14:tracePt t="14345" x="3684588" y="2176463"/>
          <p14:tracePt t="14351" x="3684588" y="2184400"/>
          <p14:tracePt t="14359" x="3692525" y="2184400"/>
          <p14:tracePt t="14375" x="3708400" y="2184400"/>
          <p14:tracePt t="14406" x="3716338" y="2184400"/>
          <p14:tracePt t="14415" x="3732213" y="2184400"/>
          <p14:tracePt t="14424" x="3732213" y="2192338"/>
          <p14:tracePt t="14430" x="3740150" y="2192338"/>
          <p14:tracePt t="14440" x="3756025" y="2192338"/>
          <p14:tracePt t="14455" x="3771900" y="2192338"/>
          <p14:tracePt t="14462" x="3779838" y="2192338"/>
          <p14:tracePt t="14479" x="3787775" y="2192338"/>
          <p14:tracePt t="14489" x="3795713" y="2192338"/>
          <p14:tracePt t="14559" x="3803650" y="2192338"/>
          <p14:tracePt t="14567" x="3811588" y="2192338"/>
          <p14:tracePt t="14575" x="3819525" y="2192338"/>
          <p14:tracePt t="14582" x="3827463" y="2192338"/>
          <p14:tracePt t="14594" x="3835400" y="2192338"/>
          <p14:tracePt t="14601" x="3835400" y="2184400"/>
          <p14:tracePt t="14607" x="3851275" y="2184400"/>
          <p14:tracePt t="14624" x="3859213" y="2184400"/>
          <p14:tracePt t="14695" x="3867150" y="2176463"/>
          <p14:tracePt t="14703" x="3875088" y="2176463"/>
          <p14:tracePt t="14718" x="3890963" y="2168525"/>
          <p14:tracePt t="14727" x="3906838" y="2160588"/>
          <p14:tracePt t="14735" x="3914775" y="2160588"/>
          <p14:tracePt t="14742" x="3930650" y="2152650"/>
          <p14:tracePt t="14750" x="3948113" y="2152650"/>
          <p14:tracePt t="14758" x="3948113" y="2144713"/>
          <p14:tracePt t="14766" x="3956050" y="2144713"/>
          <p14:tracePt t="14775" x="3963988" y="2144713"/>
          <p14:tracePt t="14782" x="3971925" y="2136775"/>
          <p14:tracePt t="14830" x="3979863" y="2136775"/>
          <p14:tracePt t="14841" x="3979863" y="2128838"/>
          <p14:tracePt t="14850" x="3987800" y="2120900"/>
          <p14:tracePt t="14855" x="3987800" y="2112963"/>
          <p14:tracePt t="14863" x="4003675" y="2105025"/>
          <p14:tracePt t="14880" x="4011613" y="2097088"/>
          <p14:tracePt t="14894" x="4019550" y="2097088"/>
          <p14:tracePt t="14897" x="4027488" y="2081213"/>
          <p14:tracePt t="14910" x="4035425" y="2073275"/>
          <p14:tracePt t="14927" x="4035425" y="2065338"/>
          <p14:tracePt t="14936" x="4043363" y="2057400"/>
          <p14:tracePt t="14955" x="4043363" y="2049463"/>
          <p14:tracePt t="14964" x="4043363" y="2041525"/>
          <p14:tracePt t="14970" x="4043363" y="2033588"/>
          <p14:tracePt t="14983" x="4043363" y="2025650"/>
          <p14:tracePt t="14991" x="4051300" y="2017713"/>
          <p14:tracePt t="14998" x="4051300" y="2009775"/>
          <p14:tracePt t="15007" x="4051300" y="2001838"/>
          <p14:tracePt t="15014" x="4051300" y="1993900"/>
          <p14:tracePt t="15024" x="4051300" y="1978025"/>
          <p14:tracePt t="15030" x="4051300" y="1970088"/>
          <p14:tracePt t="15040" x="4051300" y="1962150"/>
          <p14:tracePt t="15046" x="4051300" y="1946275"/>
          <p14:tracePt t="15062" x="4051300" y="1938338"/>
          <p14:tracePt t="15086" x="4051300" y="1922463"/>
          <p14:tracePt t="15089" x="4043363" y="1914525"/>
          <p14:tracePt t="15094" x="4043363" y="1906588"/>
          <p14:tracePt t="15111" x="4035425" y="1898650"/>
          <p14:tracePt t="15119" x="4027488" y="1881188"/>
          <p14:tracePt t="15126" x="4019550" y="1881188"/>
          <p14:tracePt t="15134" x="4011613" y="1873250"/>
          <p14:tracePt t="15142" x="4003675" y="1865313"/>
          <p14:tracePt t="15153" x="3995738" y="1865313"/>
          <p14:tracePt t="15162" x="3987800" y="1857375"/>
          <p14:tracePt t="15168" x="3979863" y="1849438"/>
          <p14:tracePt t="15176" x="3963988" y="1841500"/>
          <p14:tracePt t="15191" x="3956050" y="1841500"/>
          <p14:tracePt t="15199" x="3938588" y="1841500"/>
          <p14:tracePt t="15214" x="3930650" y="1833563"/>
          <p14:tracePt t="15224" x="3922713" y="1833563"/>
          <p14:tracePt t="15231" x="3906838" y="1825625"/>
          <p14:tracePt t="15240" x="3898900" y="1825625"/>
          <p14:tracePt t="15247" x="3890963" y="1825625"/>
          <p14:tracePt t="15256" x="3875088" y="1817688"/>
          <p14:tracePt t="15262" x="3851275" y="1817688"/>
          <p14:tracePt t="15272" x="3835400" y="1817688"/>
          <p14:tracePt t="15278" x="3811588" y="1817688"/>
          <p14:tracePt t="15288" x="3795713" y="1809750"/>
          <p14:tracePt t="15295" x="3771900" y="1809750"/>
          <p14:tracePt t="15304" x="3756025" y="1801813"/>
          <p14:tracePt t="15311" x="3732213" y="1793875"/>
          <p14:tracePt t="15320" x="3716338" y="1793875"/>
          <p14:tracePt t="15332" x="3692525" y="1793875"/>
          <p14:tracePt t="15336" x="3684588" y="1793875"/>
          <p14:tracePt t="15344" x="3668713" y="1793875"/>
          <p14:tracePt t="15351" x="3660775" y="1793875"/>
          <p14:tracePt t="15359" x="3644900" y="1793875"/>
          <p14:tracePt t="15366" x="3636963" y="1793875"/>
          <p14:tracePt t="15375" x="3629025" y="1793875"/>
          <p14:tracePt t="15382" x="3621088" y="1793875"/>
          <p14:tracePt t="15391" x="3605213" y="1793875"/>
          <p14:tracePt t="15398" x="3595688" y="1793875"/>
          <p14:tracePt t="15408" x="3587750" y="1801813"/>
          <p14:tracePt t="15414" x="3571875" y="1809750"/>
          <p14:tracePt t="15424" x="3563938" y="1809750"/>
          <p14:tracePt t="15430" x="3556000" y="1817688"/>
          <p14:tracePt t="15440" x="3540125" y="1825625"/>
          <p14:tracePt t="15447" x="3524250" y="1833563"/>
          <p14:tracePt t="15455" x="3516313" y="1841500"/>
          <p14:tracePt t="15462" x="3500438" y="1841500"/>
          <p14:tracePt t="15472" x="3492500" y="1857375"/>
          <p14:tracePt t="15478" x="3476625" y="1865313"/>
          <p14:tracePt t="15488" x="3476625" y="1873250"/>
          <p14:tracePt t="15504" x="3460750" y="1890713"/>
          <p14:tracePt t="15510" x="3460750" y="1898650"/>
          <p14:tracePt t="15519" x="3460750" y="1906588"/>
          <p14:tracePt t="15526" x="3460750" y="1914525"/>
          <p14:tracePt t="15534" x="3452813" y="1922463"/>
          <p14:tracePt t="15542" x="3452813" y="1930400"/>
          <p14:tracePt t="15553" x="3452813" y="1938338"/>
          <p14:tracePt t="15564" x="3444875" y="1954213"/>
          <p14:tracePt t="15569" x="3444875" y="1962150"/>
          <p14:tracePt t="15575" x="3444875" y="1978025"/>
          <p14:tracePt t="15582" x="3444875" y="1985963"/>
          <p14:tracePt t="15591" x="3444875" y="2001838"/>
          <p14:tracePt t="15598" x="3444875" y="2009775"/>
          <p14:tracePt t="15608" x="3444875" y="2017713"/>
          <p14:tracePt t="15614" x="3436938" y="2025650"/>
          <p14:tracePt t="15624" x="3436938" y="2033588"/>
          <p14:tracePt t="15630" x="3436938" y="2041525"/>
          <p14:tracePt t="15641" x="3436938" y="2057400"/>
          <p14:tracePt t="15649" x="3436938" y="2065338"/>
          <p14:tracePt t="15661" x="3436938" y="2073275"/>
          <p14:tracePt t="15666" x="3444875" y="2089150"/>
          <p14:tracePt t="15674" x="3452813" y="2097088"/>
          <p14:tracePt t="15679" x="3460750" y="2105025"/>
          <p14:tracePt t="15689" x="3468688" y="2128838"/>
          <p14:tracePt t="15694" x="3492500" y="2136775"/>
          <p14:tracePt t="15705" x="3500438" y="2144713"/>
          <p14:tracePt t="15710" x="3516313" y="2168525"/>
          <p14:tracePt t="15719" x="3532188" y="2176463"/>
          <p14:tracePt t="15727" x="3548063" y="2184400"/>
          <p14:tracePt t="15735" x="3563938" y="2192338"/>
          <p14:tracePt t="15743" x="3571875" y="2200275"/>
          <p14:tracePt t="15750" x="3571875" y="2208213"/>
          <p14:tracePt t="15758" x="3587750" y="2208213"/>
          <p14:tracePt t="15766" x="3595688" y="2208213"/>
          <p14:tracePt t="15774" x="3605213" y="2216150"/>
          <p14:tracePt t="15782" x="3621088" y="2224088"/>
          <p14:tracePt t="15791" x="3636963" y="2224088"/>
          <p14:tracePt t="15799" x="3644900" y="2224088"/>
          <p14:tracePt t="15807" x="3660775" y="2224088"/>
          <p14:tracePt t="15816" x="3676650" y="2224088"/>
          <p14:tracePt t="15828" x="3692525" y="2233613"/>
          <p14:tracePt t="15833" x="3708400" y="2233613"/>
          <p14:tracePt t="15839" x="3716338" y="2233613"/>
          <p14:tracePt t="15847" x="3732213" y="2241550"/>
          <p14:tracePt t="15861" x="3748088" y="2241550"/>
          <p14:tracePt t="15865" x="3756025" y="2241550"/>
          <p14:tracePt t="15874" x="3763963" y="2241550"/>
          <p14:tracePt t="15879" x="3771900" y="2241550"/>
          <p14:tracePt t="15889" x="3787775" y="2241550"/>
          <p14:tracePt t="15894" x="3795713" y="2241550"/>
          <p14:tracePt t="15905" x="3803650" y="2241550"/>
          <p14:tracePt t="15910" x="3811588" y="2241550"/>
          <p14:tracePt t="15919" x="3819525" y="2241550"/>
          <p14:tracePt t="15926" x="3827463" y="2241550"/>
          <p14:tracePt t="15935" x="3843338" y="2233613"/>
          <p14:tracePt t="15942" x="3859213" y="2233613"/>
          <p14:tracePt t="15950" x="3867150" y="2233613"/>
          <p14:tracePt t="15958" x="3883025" y="2224088"/>
          <p14:tracePt t="15966" x="3898900" y="2216150"/>
          <p14:tracePt t="15975" x="3914775" y="2216150"/>
          <p14:tracePt t="15999" x="3948113" y="2200275"/>
          <p14:tracePt t="16008" x="3963988" y="2192338"/>
          <p14:tracePt t="16015" x="3971925" y="2184400"/>
          <p14:tracePt t="16025" x="3995738" y="2176463"/>
          <p14:tracePt t="16031" x="4003675" y="2168525"/>
          <p14:tracePt t="16041" x="4011613" y="2160588"/>
          <p14:tracePt t="16047" x="4027488" y="2152650"/>
          <p14:tracePt t="16055" x="4035425" y="2144713"/>
          <p14:tracePt t="16062" x="4043363" y="2136775"/>
          <p14:tracePt t="16077" x="4051300" y="2128838"/>
          <p14:tracePt t="16084" x="4059238" y="2128838"/>
          <p14:tracePt t="16088" x="4059238" y="2120900"/>
          <p14:tracePt t="16105" x="4059238" y="2105025"/>
          <p14:tracePt t="16119" x="4059238" y="2097088"/>
          <p14:tracePt t="16135" x="4067175" y="2089150"/>
          <p14:tracePt t="16151" x="4067175" y="2081213"/>
          <p14:tracePt t="16167" x="4067175" y="2065338"/>
          <p14:tracePt t="16175" x="4067175" y="2057400"/>
          <p14:tracePt t="16191" x="4067175" y="2049463"/>
          <p14:tracePt t="16199" x="4067175" y="2041525"/>
          <p14:tracePt t="16207" x="4067175" y="2025650"/>
          <p14:tracePt t="16228" x="4067175" y="2017713"/>
          <p14:tracePt t="16232" x="4067175" y="2009775"/>
          <p14:tracePt t="16241" x="4059238" y="2001838"/>
          <p14:tracePt t="16257" x="4059238" y="1993900"/>
          <p14:tracePt t="16274" x="4051300" y="1985963"/>
          <p14:tracePt t="16279" x="4051300" y="1978025"/>
          <p14:tracePt t="16303" x="4043363" y="1970088"/>
          <p14:tracePt t="16320" x="4027488" y="1954213"/>
          <p14:tracePt t="16334" x="4019550" y="1946275"/>
          <p14:tracePt t="16342" x="4011613" y="1938338"/>
          <p14:tracePt t="16352" x="3995738" y="1938338"/>
          <p14:tracePt t="16362" x="3987800" y="1938338"/>
          <p14:tracePt t="16368" x="3979863" y="1930400"/>
          <p14:tracePt t="16375" x="3963988" y="1922463"/>
          <p14:tracePt t="16382" x="3948113" y="1922463"/>
          <p14:tracePt t="16391" x="3938588" y="1914525"/>
          <p14:tracePt t="16398" x="3930650" y="1914525"/>
          <p14:tracePt t="16407" x="3922713" y="1906588"/>
          <p14:tracePt t="16414" x="3914775" y="1906588"/>
          <p14:tracePt t="16424" x="3898900" y="1906588"/>
          <p14:tracePt t="16440" x="3890963" y="1906588"/>
          <p14:tracePt t="16447" x="3883025" y="1906588"/>
          <p14:tracePt t="16456" x="3875088" y="1906588"/>
          <p14:tracePt t="16462" x="3867150" y="1906588"/>
          <p14:tracePt t="16479" x="3851275" y="1906588"/>
          <p14:tracePt t="16491" x="3843338" y="1898650"/>
          <p14:tracePt t="16495" x="3835400" y="1898650"/>
          <p14:tracePt t="16506" x="3819525" y="1898650"/>
          <p14:tracePt t="16511" x="3803650" y="1890713"/>
          <p14:tracePt t="16519" x="3795713" y="1890713"/>
          <p14:tracePt t="16526" x="3779838" y="1890713"/>
          <p14:tracePt t="16535" x="3763963" y="1890713"/>
          <p14:tracePt t="16543" x="3748088" y="1881188"/>
          <p14:tracePt t="16553" x="3740150" y="1881188"/>
          <p14:tracePt t="16563" x="3732213" y="1873250"/>
          <p14:tracePt t="16575" x="3716338" y="1873250"/>
          <p14:tracePt t="16591" x="3708400" y="1873250"/>
          <p14:tracePt t="16611" x="3700463" y="1873250"/>
          <p14:tracePt t="16625" x="3692525" y="1873250"/>
          <p14:tracePt t="16631" x="3676650" y="1873250"/>
          <p14:tracePt t="16643" x="3668713" y="1881188"/>
          <p14:tracePt t="16647" x="3652838" y="1890713"/>
          <p14:tracePt t="16659" x="3629025" y="1898650"/>
          <p14:tracePt t="16664" x="3613150" y="1898650"/>
          <p14:tracePt t="16672" x="3587750" y="1906588"/>
          <p14:tracePt t="16678" x="3571875" y="1914525"/>
          <p14:tracePt t="16688" x="3556000" y="1922463"/>
          <p14:tracePt t="16694" x="3532188" y="1930400"/>
          <p14:tracePt t="16705" x="3524250" y="1938338"/>
          <p14:tracePt t="16710" x="3516313" y="1938338"/>
          <p14:tracePt t="16718" x="3500438" y="1946275"/>
          <p14:tracePt t="16735" x="3500438" y="1954213"/>
          <p14:tracePt t="16742" x="3492500" y="1954213"/>
          <p14:tracePt t="16775" x="3476625" y="1962150"/>
          <p14:tracePt t="16783" x="3476625" y="1970088"/>
          <p14:tracePt t="16792" x="3468688" y="1978025"/>
          <p14:tracePt t="16801" x="3468688" y="1985963"/>
          <p14:tracePt t="16810" x="3452813" y="1993900"/>
          <p14:tracePt t="16816" x="3444875" y="2001838"/>
          <p14:tracePt t="16825" x="3436938" y="2017713"/>
          <p14:tracePt t="16831" x="3429000" y="2025650"/>
          <p14:tracePt t="16847" x="3429000" y="2033588"/>
          <p14:tracePt t="16865" x="3421063" y="2041525"/>
          <p14:tracePt t="19729" x="3421063" y="2049463"/>
          <p14:tracePt t="19735" x="3436938" y="2073275"/>
          <p14:tracePt t="19742" x="3452813" y="2081213"/>
          <p14:tracePt t="19750" x="3476625" y="2097088"/>
          <p14:tracePt t="19759" x="3492500" y="2097088"/>
          <p14:tracePt t="19769" x="3516313" y="2112963"/>
          <p14:tracePt t="19778" x="3532188" y="2120900"/>
          <p14:tracePt t="19782" x="3548063" y="2128838"/>
          <p14:tracePt t="19791" x="3571875" y="2136775"/>
          <p14:tracePt t="19799" x="3587750" y="2144713"/>
          <p14:tracePt t="19808" x="3595688" y="2144713"/>
          <p14:tracePt t="19814" x="3605213" y="2152650"/>
          <p14:tracePt t="19824" x="3613150" y="2152650"/>
          <p14:tracePt t="19830" x="3621088" y="2152650"/>
          <p14:tracePt t="19847" x="3629025" y="2152650"/>
          <p14:tracePt t="19872" x="3644900" y="2152650"/>
          <p14:tracePt t="19878" x="3652838" y="2152650"/>
          <p14:tracePt t="19888" x="3668713" y="2144713"/>
          <p14:tracePt t="19894" x="3692525" y="2136775"/>
          <p14:tracePt t="19913" x="3756025" y="2128838"/>
          <p14:tracePt t="19930" x="3819525" y="2112963"/>
          <p14:tracePt t="19935" x="3843338" y="2112963"/>
          <p14:tracePt t="19943" x="3867150" y="2105025"/>
          <p14:tracePt t="19951" x="3890963" y="2105025"/>
          <p14:tracePt t="19959" x="3898900" y="2097088"/>
          <p14:tracePt t="19966" x="3914775" y="2097088"/>
          <p14:tracePt t="19975" x="3922713" y="2089150"/>
          <p14:tracePt t="19991" x="3938588" y="2081213"/>
          <p14:tracePt t="20007" x="3948113" y="2073275"/>
          <p14:tracePt t="20029" x="3956050" y="2065338"/>
          <p14:tracePt t="20041" x="3963988" y="2057400"/>
          <p14:tracePt t="20047" x="3971925" y="2049463"/>
          <p14:tracePt t="20056" x="3979863" y="2033588"/>
          <p14:tracePt t="20062" x="3987800" y="2033588"/>
          <p14:tracePt t="20072" x="3995738" y="2017713"/>
          <p14:tracePt t="20078" x="4003675" y="2017713"/>
          <p14:tracePt t="20088" x="4011613" y="2009775"/>
          <p14:tracePt t="20094" x="4019550" y="2001838"/>
          <p14:tracePt t="20106" x="4019550" y="1993900"/>
          <p14:tracePt t="20110" x="4019550" y="1985963"/>
          <p14:tracePt t="20127" x="4019550" y="1978025"/>
          <p14:tracePt t="20135" x="4019550" y="1970088"/>
          <p14:tracePt t="20151" x="4019550" y="1954213"/>
          <p14:tracePt t="20158" x="4019550" y="1946275"/>
          <p14:tracePt t="20167" x="4019550" y="1938338"/>
          <p14:tracePt t="20174" x="4011613" y="1930400"/>
          <p14:tracePt t="20182" x="3995738" y="1922463"/>
          <p14:tracePt t="20191" x="3987800" y="1914525"/>
          <p14:tracePt t="20199" x="3971925" y="1906588"/>
          <p14:tracePt t="20208" x="3948113" y="1890713"/>
          <p14:tracePt t="20216" x="3922713" y="1881188"/>
          <p14:tracePt t="20227" x="3906838" y="1881188"/>
          <p14:tracePt t="20232" x="3883025" y="1873250"/>
          <p14:tracePt t="20240" x="3851275" y="1865313"/>
          <p14:tracePt t="20246" x="3811588" y="1857375"/>
          <p14:tracePt t="20256" x="3787775" y="1857375"/>
          <p14:tracePt t="20263" x="3756025" y="1849438"/>
          <p14:tracePt t="20272" x="3724275" y="1849438"/>
          <p14:tracePt t="20279" x="3692525" y="1841500"/>
          <p14:tracePt t="20288" x="3676650" y="1841500"/>
          <p14:tracePt t="20295" x="3652838" y="1841500"/>
          <p14:tracePt t="20306" x="3636963" y="1841500"/>
          <p14:tracePt t="20310" x="3629025" y="1841500"/>
          <p14:tracePt t="20319" x="3621088" y="1841500"/>
          <p14:tracePt t="20326" x="3613150" y="1841500"/>
          <p14:tracePt t="20337" x="3605213" y="1841500"/>
          <p14:tracePt t="20347" x="3595688" y="1849438"/>
          <p14:tracePt t="20353" x="3587750" y="1849438"/>
          <p14:tracePt t="20361" x="3579813" y="1857375"/>
          <p14:tracePt t="20367" x="3571875" y="1857375"/>
          <p14:tracePt t="20375" x="3563938" y="1873250"/>
          <p14:tracePt t="20382" x="3556000" y="1873250"/>
          <p14:tracePt t="20391" x="3540125" y="1890713"/>
          <p14:tracePt t="20401" x="3532188" y="1898650"/>
          <p14:tracePt t="20411" x="3524250" y="1906588"/>
          <p14:tracePt t="20417" x="3516313" y="1914525"/>
          <p14:tracePt t="20424" x="3516313" y="1922463"/>
          <p14:tracePt t="20431" x="3508375" y="1930400"/>
          <p14:tracePt t="20447" x="3508375" y="1938338"/>
          <p14:tracePt t="20455" x="3508375" y="1946275"/>
          <p14:tracePt t="20462" x="3508375" y="1954213"/>
          <p14:tracePt t="20479" x="3508375" y="1970088"/>
          <p14:tracePt t="20488" x="3508375" y="1978025"/>
          <p14:tracePt t="20495" x="3508375" y="1985963"/>
          <p14:tracePt t="20506" x="3508375" y="2001838"/>
          <p14:tracePt t="20511" x="3508375" y="2009775"/>
          <p14:tracePt t="20518" x="3516313" y="2017713"/>
          <p14:tracePt t="20527" x="3524250" y="2033588"/>
          <p14:tracePt t="20535" x="3532188" y="2049463"/>
          <p14:tracePt t="20543" x="3540125" y="2057400"/>
          <p14:tracePt t="20550" x="3540125" y="2073275"/>
          <p14:tracePt t="20558" x="3556000" y="2089150"/>
          <p14:tracePt t="20567" x="3563938" y="2097088"/>
          <p14:tracePt t="20575" x="3579813" y="2120900"/>
          <p14:tracePt t="20584" x="3587750" y="2128838"/>
          <p14:tracePt t="20594" x="3595688" y="2136775"/>
          <p14:tracePt t="20600" x="3605213" y="2144713"/>
          <p14:tracePt t="20609" x="3613150" y="2152650"/>
          <p14:tracePt t="20615" x="3629025" y="2152650"/>
          <p14:tracePt t="20624" x="3636963" y="2160588"/>
          <p14:tracePt t="20630" x="3652838" y="2168525"/>
          <p14:tracePt t="20641" x="3660775" y="2168525"/>
          <p14:tracePt t="20646" x="3668713" y="2168525"/>
          <p14:tracePt t="20655" x="3676650" y="2168525"/>
          <p14:tracePt t="20662" x="3692525" y="2168525"/>
          <p14:tracePt t="20672" x="3700463" y="2168525"/>
          <p14:tracePt t="20678" x="3708400" y="2176463"/>
          <p14:tracePt t="20689" x="3724275" y="2176463"/>
          <p14:tracePt t="20695" x="3748088" y="2176463"/>
          <p14:tracePt t="20706" x="3763963" y="2184400"/>
          <p14:tracePt t="20710" x="3779838" y="2184400"/>
          <p14:tracePt t="20720" x="3795713" y="2184400"/>
          <p14:tracePt t="20727" x="3819525" y="2184400"/>
          <p14:tracePt t="20735" x="3835400" y="2184400"/>
          <p14:tracePt t="20742" x="3851275" y="2184400"/>
          <p14:tracePt t="20751" x="3875088" y="2184400"/>
          <p14:tracePt t="20759" x="3883025" y="2176463"/>
          <p14:tracePt t="20766" x="3890963" y="2176463"/>
          <p14:tracePt t="20775" x="3906838" y="2168525"/>
          <p14:tracePt t="20782" x="3922713" y="2160588"/>
          <p14:tracePt t="20799" x="3930650" y="2160588"/>
          <p14:tracePt t="20808" x="3938588" y="2152650"/>
          <p14:tracePt t="20814" x="3948113" y="2152650"/>
          <p14:tracePt t="20824" x="3948113" y="2144713"/>
          <p14:tracePt t="20830" x="3956050" y="2136775"/>
          <p14:tracePt t="20840" x="3963988" y="2128838"/>
          <p14:tracePt t="20856" x="3971925" y="2120900"/>
          <p14:tracePt t="20863" x="3979863" y="2112963"/>
          <p14:tracePt t="20872" x="3987800" y="2105025"/>
          <p14:tracePt t="20878" x="3995738" y="2097088"/>
          <p14:tracePt t="20894" x="4003675" y="2081213"/>
          <p14:tracePt t="20911" x="4011613" y="2073275"/>
          <p14:tracePt t="20919" x="4011613" y="2065338"/>
          <p14:tracePt t="20927" x="4011613" y="2057400"/>
          <p14:tracePt t="20935" x="4011613" y="2049463"/>
          <p14:tracePt t="20953" x="4011613" y="2041525"/>
          <p14:tracePt t="20959" x="4011613" y="2033588"/>
          <p14:tracePt t="20977" x="4011613" y="2025650"/>
          <p14:tracePt t="20984" x="4011613" y="2017713"/>
          <p14:tracePt t="20992" x="4011613" y="2009775"/>
          <p14:tracePt t="20999" x="4003675" y="1993900"/>
          <p14:tracePt t="21008" x="3987800" y="1993900"/>
          <p14:tracePt t="21015" x="3979863" y="1978025"/>
          <p14:tracePt t="21024" x="3971925" y="1978025"/>
          <p14:tracePt t="21031" x="3956050" y="1970088"/>
          <p14:tracePt t="21040" x="3948113" y="1962150"/>
          <p14:tracePt t="21047" x="3930650" y="1954213"/>
          <p14:tracePt t="21056" x="3914775" y="1954213"/>
          <p14:tracePt t="21062" x="3883025" y="1946275"/>
          <p14:tracePt t="21072" x="3867150" y="1946275"/>
          <p14:tracePt t="21078" x="3843338" y="1938338"/>
          <p14:tracePt t="21095" x="3811588" y="1938338"/>
          <p14:tracePt t="21108" x="3795713" y="1930400"/>
          <p14:tracePt t="21111" x="3787775" y="1930400"/>
          <p14:tracePt t="21119" x="3763963" y="1930400"/>
          <p14:tracePt t="21127" x="3756025" y="1930400"/>
          <p14:tracePt t="21134" x="3740150" y="1930400"/>
          <p14:tracePt t="21142" x="3732213" y="1930400"/>
          <p14:tracePt t="21151" x="3716338" y="1930400"/>
          <p14:tracePt t="21167" x="3708400" y="1930400"/>
          <p14:tracePt t="21174" x="3700463" y="1930400"/>
          <p14:tracePt t="21182" x="3692525" y="1938338"/>
          <p14:tracePt t="21199" x="3676650" y="1938338"/>
          <p14:tracePt t="21207" x="3676650" y="1946275"/>
          <p14:tracePt t="21215" x="3668713" y="1946275"/>
          <p14:tracePt t="21224" x="3660775" y="1954213"/>
          <p14:tracePt t="21230" x="3652838" y="1954213"/>
          <p14:tracePt t="21240" x="3652838" y="1962150"/>
          <p14:tracePt t="21246" x="3644900" y="1962150"/>
          <p14:tracePt t="21256" x="3644900" y="1970088"/>
          <p14:tracePt t="21654" x="3636963" y="1970088"/>
          <p14:tracePt t="21672" x="3636963" y="1978025"/>
          <p14:tracePt t="21686" x="3629025" y="1985963"/>
          <p14:tracePt t="21703" x="3629025" y="1993900"/>
          <p14:tracePt t="21710" x="3629025" y="2001838"/>
          <p14:tracePt t="21719" x="3629025" y="2009775"/>
          <p14:tracePt t="21726" x="3629025" y="2017713"/>
          <p14:tracePt t="21734" x="3629025" y="2025650"/>
          <p14:tracePt t="21742" x="3629025" y="2041525"/>
          <p14:tracePt t="21750" x="3629025" y="2057400"/>
          <p14:tracePt t="21758" x="3629025" y="2065338"/>
          <p14:tracePt t="21767" x="3629025" y="2081213"/>
          <p14:tracePt t="21774" x="3629025" y="2097088"/>
          <p14:tracePt t="21782" x="3629025" y="2112963"/>
          <p14:tracePt t="21792" x="3636963" y="2136775"/>
          <p14:tracePt t="21798" x="3644900" y="2144713"/>
          <p14:tracePt t="21808" x="3644900" y="2160588"/>
          <p14:tracePt t="21814" x="3652838" y="2176463"/>
          <p14:tracePt t="21824" x="3652838" y="2192338"/>
          <p14:tracePt t="21830" x="3652838" y="2216150"/>
          <p14:tracePt t="21840" x="3652838" y="2241550"/>
          <p14:tracePt t="21847" x="3660775" y="2257425"/>
          <p14:tracePt t="21855" x="3660775" y="2281238"/>
          <p14:tracePt t="21865" x="3668713" y="2305050"/>
          <p14:tracePt t="21878" x="3668713" y="2320925"/>
          <p14:tracePt t="21881" x="3668713" y="2344738"/>
          <p14:tracePt t="21891" x="3668713" y="2368550"/>
          <p14:tracePt t="21895" x="3668713" y="2384425"/>
          <p14:tracePt t="21903" x="3668713" y="2408238"/>
          <p14:tracePt t="21911" x="3668713" y="2424113"/>
          <p14:tracePt t="21929" x="3660775" y="2455863"/>
          <p14:tracePt t="21936" x="3660775" y="2463800"/>
          <p14:tracePt t="21951" x="3660775" y="2471738"/>
          <p14:tracePt t="21975" x="3652838" y="2479675"/>
          <p14:tracePt t="21992" x="3644900" y="2479675"/>
          <p14:tracePt t="21999" x="3644900" y="2495550"/>
          <p14:tracePt t="22015" x="3636963" y="2503488"/>
          <p14:tracePt t="22031" x="3636963" y="2511425"/>
          <p14:tracePt t="22046" x="3629025" y="2511425"/>
          <p14:tracePt t="22056" x="3621088" y="2511425"/>
          <p14:tracePt t="22062" x="3621088" y="2519363"/>
          <p14:tracePt t="22079" x="3613150" y="2527300"/>
          <p14:tracePt t="22094" x="3595688" y="2543175"/>
          <p14:tracePt t="22119" x="3587750" y="2551113"/>
          <p14:tracePt t="22126" x="3579813" y="2551113"/>
          <p14:tracePt t="22142" x="3571875" y="2559050"/>
          <p14:tracePt t="22159" x="3563938" y="2576513"/>
          <p14:tracePt t="22167" x="3556000" y="2576513"/>
          <p14:tracePt t="22175" x="3556000" y="2584450"/>
          <p14:tracePt t="22184" x="3548063" y="2584450"/>
          <p14:tracePt t="22194" x="3548063" y="2592388"/>
          <p14:tracePt t="22208" x="3540125" y="2592388"/>
          <p14:tracePt t="22377" x="3548063" y="2592388"/>
          <p14:tracePt t="22383" x="3556000" y="2592388"/>
          <p14:tracePt t="22391" x="3563938" y="2592388"/>
          <p14:tracePt t="22399" x="3579813" y="2592388"/>
          <p14:tracePt t="22408" x="3595688" y="2592388"/>
          <p14:tracePt t="22417" x="3605213" y="2592388"/>
          <p14:tracePt t="22425" x="3621088" y="2592388"/>
          <p14:tracePt t="22431" x="3636963" y="2592388"/>
          <p14:tracePt t="22440" x="3652838" y="2592388"/>
          <p14:tracePt t="22446" x="3668713" y="2592388"/>
          <p14:tracePt t="22456" x="3676650" y="2592388"/>
          <p14:tracePt t="22463" x="3684588" y="2592388"/>
          <p14:tracePt t="22479" x="3708400" y="2600325"/>
          <p14:tracePt t="22490" x="3716338" y="2600325"/>
          <p14:tracePt t="22495" x="3732213" y="2600325"/>
          <p14:tracePt t="22505" x="3732213" y="2608263"/>
          <p14:tracePt t="22511" x="3740150" y="2608263"/>
          <p14:tracePt t="22527" x="3740150" y="2616200"/>
          <p14:tracePt t="22535" x="3748088" y="2616200"/>
          <p14:tracePt t="22543" x="3756025" y="2616200"/>
          <p14:tracePt t="22550" x="3756025" y="2624138"/>
          <p14:tracePt t="22558" x="3763963" y="2624138"/>
          <p14:tracePt t="22567" x="3779838" y="2624138"/>
          <p14:tracePt t="22574" x="3787775" y="2632075"/>
          <p14:tracePt t="22582" x="3795713" y="2632075"/>
          <p14:tracePt t="22591" x="3811588" y="2640013"/>
          <p14:tracePt t="22598" x="3819525" y="2640013"/>
          <p14:tracePt t="22614" x="3835400" y="2640013"/>
          <p14:tracePt t="22617" x="3843338" y="2640013"/>
          <p14:tracePt t="22624" x="3859213" y="2640013"/>
          <p14:tracePt t="22631" x="3875088" y="2640013"/>
          <p14:tracePt t="22639" x="3883025" y="2640013"/>
          <p14:tracePt t="22647" x="3890963" y="2640013"/>
          <p14:tracePt t="22655" x="3898900" y="2640013"/>
          <p14:tracePt t="22679" x="3906838" y="2624138"/>
          <p14:tracePt t="22691" x="3914775" y="2616200"/>
          <p14:tracePt t="22695" x="3914775" y="2608263"/>
          <p14:tracePt t="22706" x="3922713" y="2600325"/>
          <p14:tracePt t="22719" x="3930650" y="2592388"/>
          <p14:tracePt t="22727" x="3930650" y="2584450"/>
          <p14:tracePt t="22735" x="3938588" y="2584450"/>
          <p14:tracePt t="22743" x="3938588" y="2576513"/>
          <p14:tracePt t="22791" x="3938588" y="2566988"/>
          <p14:tracePt t="22815" x="3938588" y="2551113"/>
          <p14:tracePt t="22847" x="3930650" y="2551113"/>
          <p14:tracePt t="22911" x="3930650" y="2543175"/>
          <p14:tracePt t="22927" x="3922713" y="2543175"/>
          <p14:tracePt t="22934" x="3906838" y="2543175"/>
          <p14:tracePt t="22951" x="3898900" y="2543175"/>
          <p14:tracePt t="22958" x="3883025" y="2543175"/>
          <p14:tracePt t="22975" x="3875088" y="2543175"/>
          <p14:tracePt t="22983" x="3867150" y="2543175"/>
          <p14:tracePt t="22999" x="3859213" y="2543175"/>
          <p14:tracePt t="23025" x="3851275" y="2551113"/>
          <p14:tracePt t="23039" x="3843338" y="2559050"/>
          <p14:tracePt t="23063" x="3835400" y="2559050"/>
          <p14:tracePt t="23079" x="3835400" y="2566988"/>
          <p14:tracePt t="23095" x="3819525" y="2576513"/>
          <p14:tracePt t="23103" x="3819525" y="2584450"/>
          <p14:tracePt t="23127" x="3803650" y="2600325"/>
          <p14:tracePt t="23151" x="3795713" y="2608263"/>
          <p14:tracePt t="23167" x="3795713" y="2616200"/>
          <p14:tracePt t="23182" x="3787775" y="2624138"/>
          <p14:tracePt t="23191" x="3787775" y="2632075"/>
          <p14:tracePt t="23199" x="3779838" y="2640013"/>
          <p14:tracePt t="23215" x="3771900" y="2655888"/>
          <p14:tracePt t="23224" x="3763963" y="2671763"/>
          <p14:tracePt t="23231" x="3756025" y="2679700"/>
          <p14:tracePt t="23240" x="3748088" y="2695575"/>
          <p14:tracePt t="23247" x="3740150" y="2719388"/>
          <p14:tracePt t="23256" x="3724275" y="2735263"/>
          <p14:tracePt t="23262" x="3716338" y="2751138"/>
          <p14:tracePt t="23272" x="3700463" y="2767013"/>
          <p14:tracePt t="23278" x="3684588" y="2790825"/>
          <p14:tracePt t="23288" x="3676650" y="2806700"/>
          <p14:tracePt t="23295" x="3660775" y="2830513"/>
          <p14:tracePt t="23306" x="3644900" y="2846388"/>
          <p14:tracePt t="23312" x="3629025" y="2870200"/>
          <p14:tracePt t="23321" x="3621088" y="2886075"/>
          <p14:tracePt t="23332" x="3595688" y="2901950"/>
          <p14:tracePt t="23335" x="3587750" y="2919413"/>
          <p14:tracePt t="23343" x="3571875" y="2943225"/>
          <p14:tracePt t="23350" x="3563938" y="2967038"/>
          <p14:tracePt t="23358" x="3548063" y="2974975"/>
          <p14:tracePt t="23366" x="3532188" y="2998788"/>
          <p14:tracePt t="23375" x="3524250" y="3014663"/>
          <p14:tracePt t="23382" x="3508375" y="3030538"/>
          <p14:tracePt t="23391" x="3500438" y="3046413"/>
          <p14:tracePt t="23398" x="3484563" y="3062288"/>
          <p14:tracePt t="23408" x="3476625" y="3078163"/>
          <p14:tracePt t="23417" x="3460750" y="3094038"/>
          <p14:tracePt t="23428" x="3452813" y="3109913"/>
          <p14:tracePt t="23432" x="3436938" y="3133725"/>
          <p14:tracePt t="23441" x="3429000" y="3141663"/>
          <p14:tracePt t="23447" x="3413125" y="3157538"/>
          <p14:tracePt t="23456" x="3405188" y="3189288"/>
          <p14:tracePt t="23462" x="3389313" y="3197225"/>
          <p14:tracePt t="23472" x="3381375" y="3213100"/>
          <p14:tracePt t="23478" x="3373438" y="3228975"/>
          <p14:tracePt t="23488" x="3357563" y="3252788"/>
          <p14:tracePt t="23494" x="3349625" y="3270250"/>
          <p14:tracePt t="23506" x="3333750" y="3286125"/>
          <p14:tracePt t="23510" x="3325813" y="3302000"/>
          <p14:tracePt t="23521" x="3309938" y="3325813"/>
          <p14:tracePt t="23531" x="3309938" y="3341688"/>
          <p14:tracePt t="23536" x="3294063" y="3349625"/>
          <p14:tracePt t="23544" x="3286125" y="3373438"/>
          <p14:tracePt t="23551" x="3278188" y="3389313"/>
          <p14:tracePt t="23559" x="3270250" y="3405188"/>
          <p14:tracePt t="23566" x="3262313" y="3421063"/>
          <p14:tracePt t="23576" x="3252788" y="3436938"/>
          <p14:tracePt t="23584" x="3244850" y="3460750"/>
          <p14:tracePt t="23594" x="3236913" y="3476625"/>
          <p14:tracePt t="23599" x="3228975" y="3484563"/>
          <p14:tracePt t="23608" x="3221038" y="3500438"/>
          <p14:tracePt t="23615" x="3221038" y="3524250"/>
          <p14:tracePt t="23624" x="3213100" y="3540125"/>
          <p14:tracePt t="23631" x="3213100" y="3556000"/>
          <p14:tracePt t="23641" x="3205163" y="3571875"/>
          <p14:tracePt t="23649" x="3205163" y="3587750"/>
          <p14:tracePt t="23661" x="3197225" y="3605213"/>
          <p14:tracePt t="23663" x="3197225" y="3621088"/>
          <p14:tracePt t="23673" x="3189288" y="3636963"/>
          <p14:tracePt t="23679" x="3189288" y="3644900"/>
          <p14:tracePt t="23688" x="3181350" y="3660775"/>
          <p14:tracePt t="23695" x="3181350" y="3684588"/>
          <p14:tracePt t="23707" x="3181350" y="3692525"/>
          <p14:tracePt t="23711" x="3181350" y="3700463"/>
          <p14:tracePt t="23719" x="3181350" y="3716338"/>
          <p14:tracePt t="23726" x="3181350" y="3732213"/>
          <p14:tracePt t="23734" x="3181350" y="3740150"/>
          <p14:tracePt t="23743" x="3181350" y="3748088"/>
          <p14:tracePt t="23751" x="3181350" y="3763963"/>
          <p14:tracePt t="23758" x="3181350" y="3771900"/>
          <p14:tracePt t="23768" x="3181350" y="3779838"/>
          <p14:tracePt t="23785" x="3181350" y="3787775"/>
          <p14:tracePt t="23799" x="3181350" y="3803650"/>
          <p14:tracePt t="23831" x="3181350" y="3811588"/>
          <p14:tracePt t="24215" x="3181350" y="3803650"/>
          <p14:tracePt t="24234" x="3189288" y="3787775"/>
          <p14:tracePt t="24241" x="3189288" y="3779838"/>
          <p14:tracePt t="24247" x="3189288" y="3763963"/>
          <p14:tracePt t="24255" x="3197225" y="3756025"/>
          <p14:tracePt t="24263" x="3205163" y="3748088"/>
          <p14:tracePt t="24275" x="3205163" y="3732213"/>
          <p14:tracePt t="24278" x="3205163" y="3716338"/>
          <p14:tracePt t="24290" x="3205163" y="3708400"/>
          <p14:tracePt t="24294" x="3213100" y="3692525"/>
          <p14:tracePt t="24305" x="3221038" y="3668713"/>
          <p14:tracePt t="24311" x="3228975" y="3652838"/>
          <p14:tracePt t="24318" x="3236913" y="3629025"/>
          <p14:tracePt t="24327" x="3244850" y="3613150"/>
          <p14:tracePt t="24335" x="3252788" y="3587750"/>
          <p14:tracePt t="24343" x="3252788" y="3571875"/>
          <p14:tracePt t="24350" x="3252788" y="3548063"/>
          <p14:tracePt t="24358" x="3252788" y="3524250"/>
          <p14:tracePt t="24367" x="3252788" y="3492500"/>
          <p14:tracePt t="24376" x="3252788" y="3468688"/>
          <p14:tracePt t="24385" x="3262313" y="3436938"/>
          <p14:tracePt t="24392" x="3262313" y="3405188"/>
          <p14:tracePt t="24401" x="3262313" y="3373438"/>
          <p14:tracePt t="24409" x="3270250" y="3349625"/>
          <p14:tracePt t="24415" x="3270250" y="3317875"/>
          <p14:tracePt t="24423" x="3278188" y="3294063"/>
          <p14:tracePt t="24430" x="3278188" y="3270250"/>
          <p14:tracePt t="24440" x="3286125" y="3236913"/>
          <p14:tracePt t="24447" x="3286125" y="3221038"/>
          <p14:tracePt t="24457" x="3286125" y="3181350"/>
          <p14:tracePt t="24462" x="3286125" y="3157538"/>
          <p14:tracePt t="24472" x="3286125" y="3133725"/>
          <p14:tracePt t="24479" x="3286125" y="3109913"/>
          <p14:tracePt t="24488" x="3286125" y="3078163"/>
          <p14:tracePt t="24495" x="3286125" y="3062288"/>
          <p14:tracePt t="24506" x="3286125" y="3022600"/>
          <p14:tracePt t="24511" x="3286125" y="2990850"/>
          <p14:tracePt t="24518" x="3286125" y="2951163"/>
          <p14:tracePt t="24527" x="3278188" y="2909888"/>
          <p14:tracePt t="24535" x="3278188" y="2878138"/>
          <p14:tracePt t="24543" x="3278188" y="2846388"/>
          <p14:tracePt t="24551" x="3278188" y="2822575"/>
          <p14:tracePt t="24559" x="3270250" y="2790825"/>
          <p14:tracePt t="24566" x="3270250" y="2767013"/>
          <p14:tracePt t="24575" x="3270250" y="2743200"/>
          <p14:tracePt t="24583" x="3270250" y="2719388"/>
          <p14:tracePt t="24591" x="3270250" y="2695575"/>
          <p14:tracePt t="24599" x="3270250" y="2679700"/>
          <p14:tracePt t="24608" x="3270250" y="2655888"/>
          <p14:tracePt t="24616" x="3270250" y="2640013"/>
          <p14:tracePt t="24628" x="3278188" y="2616200"/>
          <p14:tracePt t="24632" x="3278188" y="2592388"/>
          <p14:tracePt t="24642" x="3278188" y="2576513"/>
          <p14:tracePt t="24649" x="3286125" y="2559050"/>
          <p14:tracePt t="24658" x="3286125" y="2535238"/>
          <p14:tracePt t="24663" x="3302000" y="2519363"/>
          <p14:tracePt t="24673" x="3302000" y="2495550"/>
          <p14:tracePt t="24679" x="3309938" y="2479675"/>
          <p14:tracePt t="24688" x="3317875" y="2455863"/>
          <p14:tracePt t="24695" x="3317875" y="2447925"/>
          <p14:tracePt t="24705" x="3325813" y="2432050"/>
          <p14:tracePt t="24711" x="3333750" y="2416175"/>
          <p14:tracePt t="24719" x="3341688" y="2400300"/>
          <p14:tracePt t="24727" x="3341688" y="2392363"/>
          <p14:tracePt t="24735" x="3349625" y="2384425"/>
          <p14:tracePt t="24743" x="3357563" y="2368550"/>
          <p14:tracePt t="24759" x="3365500" y="2352675"/>
          <p14:tracePt t="24769" x="3373438" y="2336800"/>
          <p14:tracePt t="24778" x="3389313" y="2328863"/>
          <p14:tracePt t="24784" x="3405188" y="2312988"/>
          <p14:tracePt t="24792" x="3421063" y="2305050"/>
          <p14:tracePt t="24799" x="3436938" y="2281238"/>
          <p14:tracePt t="24807" x="3468688" y="2273300"/>
          <p14:tracePt t="24815" x="3492500" y="2249488"/>
          <p14:tracePt t="24823" x="3524250" y="2241550"/>
          <p14:tracePt t="24830" x="3556000" y="2224088"/>
          <p14:tracePt t="24840" x="3595688" y="2208213"/>
          <p14:tracePt t="24846" x="3629025" y="2184400"/>
          <p14:tracePt t="24856" x="3676650" y="2168525"/>
          <p14:tracePt t="24863" x="3700463" y="2152650"/>
          <p14:tracePt t="24872" x="3732213" y="2136775"/>
          <p14:tracePt t="24878" x="3748088" y="2128838"/>
          <p14:tracePt t="24888" x="3763963" y="2120900"/>
          <p14:tracePt t="24894" x="3779838" y="2112963"/>
          <p14:tracePt t="24906" x="3803650" y="2105025"/>
          <p14:tracePt t="24910" x="3819525" y="2089150"/>
          <p14:tracePt t="24919" x="3835400" y="2081213"/>
          <p14:tracePt t="24927" x="3851275" y="2073275"/>
          <p14:tracePt t="24936" x="3867150" y="2057400"/>
          <p14:tracePt t="24943" x="3883025" y="2057400"/>
          <p14:tracePt t="24952" x="3890963" y="2049463"/>
          <p14:tracePt t="24959" x="3906838" y="2041525"/>
          <p14:tracePt t="24966" x="3914775" y="2041525"/>
          <p14:tracePt t="24974" x="3922713" y="2033588"/>
          <p14:tracePt t="24982" x="3948113" y="2025650"/>
          <p14:tracePt t="24991" x="3956050" y="2017713"/>
          <p14:tracePt t="24999" x="3963988" y="2017713"/>
          <p14:tracePt t="25007" x="3979863" y="2017713"/>
          <p14:tracePt t="25014" x="3987800" y="2009775"/>
          <p14:tracePt t="25031" x="3995738" y="2001838"/>
          <p14:tracePt t="25063" x="4003675" y="2001838"/>
          <p14:tracePt t="25078" x="4011613" y="2001838"/>
          <p14:tracePt t="25086" x="4019550" y="2001838"/>
          <p14:tracePt t="25095" x="4035425" y="2001838"/>
          <p14:tracePt t="25105" x="4051300" y="2001838"/>
          <p14:tracePt t="25111" x="4075113" y="2001838"/>
          <p14:tracePt t="25119" x="4098925" y="2001838"/>
          <p14:tracePt t="25127" x="4114800" y="2001838"/>
          <p14:tracePt t="25135" x="4130675" y="2009775"/>
          <p14:tracePt t="25142" x="4146550" y="2009775"/>
          <p14:tracePt t="25151" x="4170363" y="2009775"/>
          <p14:tracePt t="25159" x="4178300" y="2009775"/>
          <p14:tracePt t="25167" x="4186238" y="2009775"/>
          <p14:tracePt t="25182" x="4194175" y="2009775"/>
          <p14:tracePt t="25265" x="4202113" y="2009775"/>
          <p14:tracePt t="25279" x="4217988" y="2009775"/>
          <p14:tracePt t="25295" x="4225925" y="2009775"/>
          <p14:tracePt t="25601" x="4225925" y="2017713"/>
          <p14:tracePt t="25617" x="4225925" y="2025650"/>
          <p14:tracePt t="25631" x="4225925" y="2033588"/>
          <p14:tracePt t="25647" x="4225925" y="2041525"/>
          <p14:tracePt t="25672" x="4225925" y="2049463"/>
          <p14:tracePt t="25769" x="4217988" y="2049463"/>
          <p14:tracePt t="25778" x="4210050" y="2049463"/>
          <p14:tracePt t="25794" x="4194175" y="2049463"/>
          <p14:tracePt t="25815" x="4186238" y="2049463"/>
          <p14:tracePt t="25879" x="4178300" y="2049463"/>
          <p14:tracePt t="25911" x="4170363" y="2049463"/>
          <p14:tracePt t="25927" x="4162425" y="2049463"/>
          <p14:tracePt t="25935" x="4146550" y="2049463"/>
          <p14:tracePt t="25942" x="4138613" y="2049463"/>
          <p14:tracePt t="25951" x="4130675" y="2049463"/>
          <p14:tracePt t="25958" x="4114800" y="2049463"/>
          <p14:tracePt t="26591" x="4114800" y="2065338"/>
          <p14:tracePt t="26598" x="4114800" y="2073275"/>
          <p14:tracePt t="26609" x="4114800" y="2089150"/>
          <p14:tracePt t="26618" x="4114800" y="2097088"/>
          <p14:tracePt t="26624" x="4114800" y="2112963"/>
          <p14:tracePt t="26631" x="4114800" y="2120900"/>
          <p14:tracePt t="26641" x="4114800" y="2136775"/>
          <p14:tracePt t="26656" x="4114800" y="2144713"/>
          <p14:tracePt t="26664" x="4114800" y="2152650"/>
          <p14:tracePt t="26679" x="4114800" y="2160588"/>
          <p14:tracePt t="26696" x="4114800" y="2176463"/>
          <p14:tracePt t="26710" x="4114800" y="2192338"/>
          <p14:tracePt t="26720" x="4114800" y="2200275"/>
          <p14:tracePt t="26726" x="4114800" y="2216150"/>
          <p14:tracePt t="26735" x="4122738" y="2224088"/>
          <p14:tracePt t="26743" x="4122738" y="2241550"/>
          <p14:tracePt t="26750" x="4122738" y="2249488"/>
          <p14:tracePt t="26758" x="4122738" y="2257425"/>
          <p14:tracePt t="26770" x="4122738" y="2273300"/>
          <p14:tracePt t="26784" x="4122738" y="2281238"/>
          <p14:tracePt t="26792" x="4122738" y="2289175"/>
          <p14:tracePt t="26799" x="4122738" y="2297113"/>
          <p14:tracePt t="26808" x="4130675" y="2305050"/>
          <p14:tracePt t="26824" x="4130675" y="2312988"/>
          <p14:tracePt t="26830" x="4130675" y="2320925"/>
          <p14:tracePt t="26840" x="4130675" y="2328863"/>
          <p14:tracePt t="26855" x="4130675" y="2344738"/>
          <p14:tracePt t="26863" x="4130675" y="2352675"/>
          <p14:tracePt t="26872" x="4138613" y="2360613"/>
          <p14:tracePt t="26879" x="4138613" y="2368550"/>
          <p14:tracePt t="26890" x="4138613" y="2384425"/>
          <p14:tracePt t="26894" x="4138613" y="2392363"/>
          <p14:tracePt t="26905" x="4138613" y="2408238"/>
          <p14:tracePt t="26910" x="4138613" y="2424113"/>
          <p14:tracePt t="26919" x="4146550" y="2432050"/>
          <p14:tracePt t="26927" x="4146550" y="2439988"/>
          <p14:tracePt t="26935" x="4146550" y="2447925"/>
          <p14:tracePt t="26943" x="4146550" y="2463800"/>
          <p14:tracePt t="26951" x="4154488" y="2471738"/>
          <p14:tracePt t="26959" x="4154488" y="2479675"/>
          <p14:tracePt t="26966" x="4154488" y="2487613"/>
          <p14:tracePt t="26974" x="4154488" y="2495550"/>
          <p14:tracePt t="26982" x="4154488" y="2503488"/>
          <p14:tracePt t="26991" x="4154488" y="2519363"/>
          <p14:tracePt t="26998" x="4154488" y="2527300"/>
          <p14:tracePt t="27007" x="4154488" y="2535238"/>
          <p14:tracePt t="27015" x="4162425" y="2543175"/>
          <p14:tracePt t="27024" x="4162425" y="2551113"/>
          <p14:tracePt t="27040" x="4162425" y="2566988"/>
          <p14:tracePt t="27056" x="4162425" y="2584450"/>
          <p14:tracePt t="27529" x="4162425" y="2592388"/>
          <p14:tracePt t="27544" x="4162425" y="2600325"/>
          <p14:tracePt t="27559" x="4162425" y="2616200"/>
          <p14:tracePt t="27567" x="4162425" y="2624138"/>
          <p14:tracePt t="27574" x="4162425" y="2632075"/>
          <p14:tracePt t="27583" x="4162425" y="2647950"/>
          <p14:tracePt t="27591" x="4154488" y="2655888"/>
          <p14:tracePt t="27598" x="4154488" y="2663825"/>
          <p14:tracePt t="27607" x="4154488" y="2679700"/>
          <p14:tracePt t="27614" x="4154488" y="2687638"/>
          <p14:tracePt t="27624" x="4154488" y="2695575"/>
          <p14:tracePt t="27630" x="4146550" y="2703513"/>
          <p14:tracePt t="27640" x="4146550" y="2719388"/>
          <p14:tracePt t="27646" x="4146550" y="2735263"/>
          <p14:tracePt t="27656" x="4146550" y="2751138"/>
          <p14:tracePt t="27662" x="4138613" y="2759075"/>
          <p14:tracePt t="27671" x="4138613" y="2774950"/>
          <p14:tracePt t="27678" x="4138613" y="2782888"/>
          <p14:tracePt t="27688" x="4138613" y="2790825"/>
          <p14:tracePt t="27694" x="4138613" y="2806700"/>
          <p14:tracePt t="27708" x="4138613" y="2814638"/>
          <p14:tracePt t="27710" x="4130675" y="2822575"/>
          <p14:tracePt t="27718" x="4130675" y="2830513"/>
          <p14:tracePt t="27726" x="4130675" y="2846388"/>
          <p14:tracePt t="27734" x="4122738" y="2862263"/>
          <p14:tracePt t="27742" x="4122738" y="2870200"/>
          <p14:tracePt t="27750" x="4122738" y="2886075"/>
          <p14:tracePt t="27759" x="4122738" y="2901950"/>
          <p14:tracePt t="27766" x="4122738" y="2919413"/>
          <p14:tracePt t="27775" x="4122738" y="2943225"/>
          <p14:tracePt t="27782" x="4122738" y="2959100"/>
          <p14:tracePt t="27791" x="4122738" y="2974975"/>
          <p14:tracePt t="27798" x="4122738" y="2998788"/>
          <p14:tracePt t="27808" x="4122738" y="3006725"/>
          <p14:tracePt t="27814" x="4122738" y="3030538"/>
          <p14:tracePt t="27824" x="4122738" y="3038475"/>
          <p14:tracePt t="27831" x="4122738" y="3046413"/>
          <p14:tracePt t="27840" x="4122738" y="3054350"/>
          <p14:tracePt t="27846" x="4122738" y="3070225"/>
          <p14:tracePt t="27862" x="4122738" y="3078163"/>
          <p14:tracePt t="27887" x="4122738" y="3086100"/>
          <p14:tracePt t="27904" x="4122738" y="3094038"/>
          <p14:tracePt t="28192" x="4114800" y="3101975"/>
          <p14:tracePt t="28207" x="4106863" y="3109913"/>
          <p14:tracePt t="28224" x="4106863" y="3117850"/>
          <p14:tracePt t="28246" x="4106863" y="3125788"/>
          <p14:tracePt t="28327" x="4106863" y="3141663"/>
          <p14:tracePt t="28334" x="4106863" y="3157538"/>
          <p14:tracePt t="28342" x="4106863" y="3181350"/>
          <p14:tracePt t="28351" x="4106863" y="3221038"/>
          <p14:tracePt t="28358" x="4106863" y="3270250"/>
          <p14:tracePt t="28366" x="4106863" y="3309938"/>
          <p14:tracePt t="28375" x="4106863" y="3357563"/>
          <p14:tracePt t="28382" x="4114800" y="3405188"/>
          <p14:tracePt t="28391" x="4114800" y="3452813"/>
          <p14:tracePt t="28398" x="4114800" y="3484563"/>
          <p14:tracePt t="28407" x="4114800" y="3516313"/>
          <p14:tracePt t="28414" x="4114800" y="3548063"/>
          <p14:tracePt t="28424" x="4114800" y="3579813"/>
          <p14:tracePt t="28430" x="4114800" y="3605213"/>
          <p14:tracePt t="28440" x="4114800" y="3621088"/>
          <p14:tracePt t="28446" x="4114800" y="3636963"/>
          <p14:tracePt t="28456" x="4114800" y="3644900"/>
          <p14:tracePt t="28462" x="4114800" y="3652838"/>
          <p14:tracePt t="28471" x="4114800" y="3668713"/>
          <p14:tracePt t="28478" x="4114800" y="3676650"/>
          <p14:tracePt t="28488" x="4114800" y="3684588"/>
          <p14:tracePt t="28494" x="4114800" y="3700463"/>
          <p14:tracePt t="28506" x="4114800" y="3708400"/>
          <p14:tracePt t="28518" x="4114800" y="3716338"/>
          <p14:tracePt t="28526" x="4114800" y="3724275"/>
          <p14:tracePt t="30182" x="4114800" y="3708400"/>
          <p14:tracePt t="30190" x="4114800" y="3692525"/>
          <p14:tracePt t="30198" x="4114800" y="3668713"/>
          <p14:tracePt t="30209" x="4114800" y="3652838"/>
          <p14:tracePt t="30214" x="4114800" y="3629025"/>
          <p14:tracePt t="30225" x="4114800" y="3587750"/>
          <p14:tracePt t="30230" x="4114800" y="3556000"/>
          <p14:tracePt t="30240" x="4106863" y="3524250"/>
          <p14:tracePt t="30247" x="4098925" y="3476625"/>
          <p14:tracePt t="30256" x="4090988" y="3421063"/>
          <p14:tracePt t="30262" x="4083050" y="3381375"/>
          <p14:tracePt t="30272" x="4067175" y="3333750"/>
          <p14:tracePt t="30278" x="4051300" y="3278188"/>
          <p14:tracePt t="30288" x="4043363" y="3228975"/>
          <p14:tracePt t="30294" x="4035425" y="3197225"/>
          <p14:tracePt t="30305" x="4019550" y="3157538"/>
          <p14:tracePt t="30310" x="4003675" y="3125788"/>
          <p14:tracePt t="30318" x="3979863" y="3078163"/>
          <p14:tracePt t="30326" x="3963988" y="3054350"/>
          <p14:tracePt t="30334" x="3956050" y="3014663"/>
          <p14:tracePt t="30342" x="3938588" y="2982913"/>
          <p14:tracePt t="30350" x="3914775" y="2943225"/>
          <p14:tracePt t="30359" x="3898900" y="2901950"/>
          <p14:tracePt t="30366" x="3875088" y="2870200"/>
          <p14:tracePt t="30375" x="3859213" y="2830513"/>
          <p14:tracePt t="30382" x="3843338" y="2798763"/>
          <p14:tracePt t="30391" x="3827463" y="2759075"/>
          <p14:tracePt t="30399" x="3811588" y="2727325"/>
          <p14:tracePt t="30408" x="3787775" y="2687638"/>
          <p14:tracePt t="30414" x="3771900" y="2647950"/>
          <p14:tracePt t="30424" x="3763963" y="2624138"/>
          <p14:tracePt t="30430" x="3740150" y="2584450"/>
          <p14:tracePt t="30439" x="3716338" y="2551113"/>
          <p14:tracePt t="30447" x="3700463" y="2519363"/>
          <p14:tracePt t="30456" x="3684588" y="2487613"/>
          <p14:tracePt t="30462" x="3660775" y="2455863"/>
          <p14:tracePt t="30471" x="3652838" y="2432050"/>
          <p14:tracePt t="30478" x="3636963" y="2408238"/>
          <p14:tracePt t="30488" x="3613150" y="2368550"/>
          <p14:tracePt t="30494" x="3587750" y="2336800"/>
          <p14:tracePt t="30505" x="3571875" y="2312988"/>
          <p14:tracePt t="30510" x="3556000" y="2273300"/>
          <p14:tracePt t="30518" x="3540125" y="2241550"/>
          <p14:tracePt t="30527" x="3516313" y="2200275"/>
          <p14:tracePt t="30535" x="3500438" y="2168525"/>
          <p14:tracePt t="30543" x="3476625" y="2136775"/>
          <p14:tracePt t="30550" x="3468688" y="2120900"/>
          <p14:tracePt t="30560" x="3452813" y="2105025"/>
          <p14:tracePt t="30567" x="3444875" y="2081213"/>
          <p14:tracePt t="30574" x="3429000" y="2065338"/>
          <p14:tracePt t="30584" x="3421063" y="2049463"/>
          <p14:tracePt t="30592" x="3405188" y="2041525"/>
          <p14:tracePt t="30598" x="3397250" y="2025650"/>
          <p14:tracePt t="30607" x="3389313" y="2017713"/>
          <p14:tracePt t="30614" x="3389313" y="2009775"/>
          <p14:tracePt t="30624" x="3381375" y="2009775"/>
          <p14:tracePt t="30727" x="3381375" y="2001838"/>
          <p14:tracePt t="30743" x="3381375" y="1993900"/>
          <p14:tracePt t="30887" x="3373438" y="1993900"/>
          <p14:tracePt t="30903" x="3357563" y="1993900"/>
          <p14:tracePt t="30918" x="3349625" y="1993900"/>
          <p14:tracePt t="30926" x="3325813" y="1993900"/>
          <p14:tracePt t="30934" x="3317875" y="1993900"/>
          <p14:tracePt t="30943" x="3302000" y="1993900"/>
          <p14:tracePt t="30950" x="3294063" y="1993900"/>
          <p14:tracePt t="30959" x="3278188" y="1993900"/>
          <p14:tracePt t="30967" x="3262313" y="1993900"/>
          <p14:tracePt t="30975" x="3244850" y="1993900"/>
          <p14:tracePt t="30983" x="3228975" y="1993900"/>
          <p14:tracePt t="30992" x="3221038" y="1993900"/>
          <p14:tracePt t="30998" x="3213100" y="1993900"/>
          <p14:tracePt t="31008" x="3189288" y="1993900"/>
          <p14:tracePt t="31014" x="3181350" y="1993900"/>
          <p14:tracePt t="31024" x="3173413" y="1993900"/>
          <p14:tracePt t="31030" x="3165475" y="1993900"/>
          <p14:tracePt t="31040" x="3141663" y="1993900"/>
          <p14:tracePt t="31047" x="3133725" y="1993900"/>
          <p14:tracePt t="31055" x="3125788" y="1993900"/>
          <p14:tracePt t="31062" x="3109913" y="1993900"/>
          <p14:tracePt t="31072" x="3086100" y="1985963"/>
          <p14:tracePt t="31078" x="3070225" y="1985963"/>
          <p14:tracePt t="31088" x="3054350" y="1985963"/>
          <p14:tracePt t="31094" x="3046413" y="1978025"/>
          <p14:tracePt t="31104" x="3030538" y="1978025"/>
          <p14:tracePt t="31111" x="3014663" y="1978025"/>
          <p14:tracePt t="31118" x="3006725" y="1978025"/>
          <p14:tracePt t="31126" x="2990850" y="1978025"/>
          <p14:tracePt t="31134" x="2982913" y="1978025"/>
          <p14:tracePt t="31142" x="2967038" y="1970088"/>
          <p14:tracePt t="31150" x="2951163" y="1970088"/>
          <p14:tracePt t="31158" x="2943225" y="1970088"/>
          <p14:tracePt t="31166" x="2927350" y="1962150"/>
          <p14:tracePt t="31175" x="2909888" y="1962150"/>
          <p14:tracePt t="31182" x="2901950" y="1962150"/>
          <p14:tracePt t="31192" x="2886075" y="1954213"/>
          <p14:tracePt t="31198" x="2878138" y="1954213"/>
          <p14:tracePt t="31208" x="2854325" y="1954213"/>
          <p14:tracePt t="31214" x="2838450" y="1954213"/>
          <p14:tracePt t="31225" x="2830513" y="1954213"/>
          <p14:tracePt t="31231" x="2806700" y="1946275"/>
          <p14:tracePt t="31240" x="2798763" y="1946275"/>
          <p14:tracePt t="31246" x="2774950" y="1938338"/>
          <p14:tracePt t="31255" x="2751138" y="1938338"/>
          <p14:tracePt t="31262" x="2727325" y="1938338"/>
          <p14:tracePt t="31272" x="2711450" y="1938338"/>
          <p14:tracePt t="31279" x="2695575" y="1930400"/>
          <p14:tracePt t="31288" x="2679700" y="1930400"/>
          <p14:tracePt t="31294" x="2663825" y="1930400"/>
          <p14:tracePt t="31304" x="2647950" y="1930400"/>
          <p14:tracePt t="31310" x="2632075" y="1930400"/>
          <p14:tracePt t="31318" x="2616200" y="1930400"/>
          <p14:tracePt t="31326" x="2608263" y="1930400"/>
          <p14:tracePt t="31335" x="2592388" y="1930400"/>
          <p14:tracePt t="31342" x="2584450" y="1930400"/>
          <p14:tracePt t="31350" x="2576513" y="1930400"/>
          <p14:tracePt t="31359" x="2566988" y="1930400"/>
          <p14:tracePt t="31366" x="2559050" y="1930400"/>
          <p14:tracePt t="31375" x="2551113" y="1930400"/>
          <p14:tracePt t="31382" x="2543175" y="1938338"/>
          <p14:tracePt t="31392" x="2535238" y="1938338"/>
          <p14:tracePt t="31398" x="2527300" y="1938338"/>
          <p14:tracePt t="31408" x="2519363" y="1938338"/>
          <p14:tracePt t="31414" x="2511425" y="1938338"/>
          <p14:tracePt t="31431" x="2503488" y="1938338"/>
          <p14:tracePt t="31440" x="2495550" y="1938338"/>
          <p14:tracePt t="31463" x="2487613" y="1938338"/>
          <p14:tracePt t="31542" x="2479675" y="1938338"/>
          <p14:tracePt t="31551" x="2471738" y="1946275"/>
          <p14:tracePt t="31567" x="2455863" y="1946275"/>
          <p14:tracePt t="31575" x="2447925" y="1946275"/>
          <p14:tracePt t="31591" x="2432050" y="1946275"/>
          <p14:tracePt t="31598" x="2424113" y="1946275"/>
          <p14:tracePt t="31614" x="2416175" y="1946275"/>
          <p14:tracePt t="31823" x="2408238" y="1946275"/>
          <p14:tracePt t="31830" x="2408238" y="1954213"/>
          <p14:tracePt t="31840" x="2400300" y="1954213"/>
          <p14:tracePt t="31847" x="2392363" y="1954213"/>
          <p14:tracePt t="31855" x="2384425" y="1954213"/>
          <p14:tracePt t="31862" x="2376488" y="1962150"/>
          <p14:tracePt t="31872" x="2368550" y="1962150"/>
          <p14:tracePt t="31879" x="2360613" y="1962150"/>
          <p14:tracePt t="31888" x="2352675" y="1962150"/>
          <p14:tracePt t="31895" x="2344738" y="1962150"/>
          <p14:tracePt t="31904" x="2336800" y="1962150"/>
          <p14:tracePt t="31918" x="2328863" y="1962150"/>
          <p14:tracePt t="32119" x="2320925" y="1962150"/>
          <p14:tracePt t="32127" x="2312988" y="1962150"/>
          <p14:tracePt t="32135" x="2289175" y="1962150"/>
          <p14:tracePt t="32150" x="2281238" y="1962150"/>
          <p14:tracePt t="32159" x="2257425" y="1962150"/>
          <p14:tracePt t="32166" x="2249488" y="1962150"/>
          <p14:tracePt t="32175" x="2241550" y="1962150"/>
          <p14:tracePt t="32183" x="2233613" y="1962150"/>
          <p14:tracePt t="32192" x="2216150" y="1962150"/>
          <p14:tracePt t="32198" x="2208213" y="1962150"/>
          <p14:tracePt t="32214" x="2200275" y="1962150"/>
          <p14:tracePt t="32392" x="2192338" y="1962150"/>
          <p14:tracePt t="32407" x="2176463" y="1970088"/>
          <p14:tracePt t="32414" x="2168525" y="1970088"/>
          <p14:tracePt t="32424" x="2152650" y="1970088"/>
          <p14:tracePt t="32430" x="2144713" y="1970088"/>
          <p14:tracePt t="32440" x="2128838" y="1970088"/>
          <p14:tracePt t="32446" x="2105025" y="1978025"/>
          <p14:tracePt t="32454" x="2089150" y="1978025"/>
          <p14:tracePt t="32462" x="2081213" y="1978025"/>
          <p14:tracePt t="32472" x="2073275" y="1978025"/>
          <p14:tracePt t="32478" x="2057400" y="1978025"/>
          <p14:tracePt t="32489" x="2041525" y="1978025"/>
          <p14:tracePt t="32507" x="2025650" y="1978025"/>
          <p14:tracePt t="34543" x="2049463" y="2001838"/>
          <p14:tracePt t="34550" x="2081213" y="2009775"/>
          <p14:tracePt t="34559" x="2128838" y="2041525"/>
          <p14:tracePt t="34567" x="2176463" y="2065338"/>
          <p14:tracePt t="34575" x="2224088" y="2089150"/>
          <p14:tracePt t="34582" x="2281238" y="2120900"/>
          <p14:tracePt t="34591" x="2344738" y="2144713"/>
          <p14:tracePt t="34598" x="2400300" y="2168525"/>
          <p14:tracePt t="34607" x="2463800" y="2216150"/>
          <p14:tracePt t="34614" x="2535238" y="2249488"/>
          <p14:tracePt t="34624" x="2592388" y="2281238"/>
          <p14:tracePt t="34630" x="2663825" y="2336800"/>
          <p14:tracePt t="34640" x="2719388" y="2376488"/>
          <p14:tracePt t="34646" x="2774950" y="2408238"/>
          <p14:tracePt t="34656" x="2830513" y="2432050"/>
          <p14:tracePt t="34662" x="2878138" y="2455863"/>
          <p14:tracePt t="34673" x="2909888" y="2455863"/>
          <p14:tracePt t="34678" x="2935288" y="2455863"/>
          <p14:tracePt t="34688" x="2943225" y="2455863"/>
          <p14:tracePt t="34694" x="2951163" y="2455863"/>
          <p14:tracePt t="35007" x="2959100" y="2479675"/>
          <p14:tracePt t="35143" x="2967038" y="2495550"/>
          <p14:tracePt t="35167" x="2967038" y="2503488"/>
          <p14:tracePt t="35191" x="2974975" y="2511425"/>
          <p14:tracePt t="35447" x="2982913" y="2519363"/>
          <p14:tracePt t="35455" x="2990850" y="2527300"/>
          <p14:tracePt t="35463" x="2998788" y="2535238"/>
          <p14:tracePt t="35471" x="3006725" y="2543175"/>
          <p14:tracePt t="35478" x="3030538" y="2566988"/>
          <p14:tracePt t="35488" x="3046413" y="2592388"/>
          <p14:tracePt t="35494" x="3078163" y="2616200"/>
          <p14:tracePt t="35504" x="3101975" y="2640013"/>
          <p14:tracePt t="35510" x="3133725" y="2671763"/>
          <p14:tracePt t="35518" x="3165475" y="2703513"/>
          <p14:tracePt t="35527" x="3189288" y="2727325"/>
          <p14:tracePt t="35534" x="3228975" y="2759075"/>
          <p14:tracePt t="35542" x="3278188" y="2774950"/>
          <p14:tracePt t="35550" x="3317875" y="2806700"/>
          <p14:tracePt t="35559" x="3349625" y="2814638"/>
          <p14:tracePt t="35566" x="3381375" y="2822575"/>
          <p14:tracePt t="35575" x="3397250" y="2822575"/>
          <p14:tracePt t="35582" x="3413125" y="2822575"/>
          <p14:tracePt t="35591" x="3413125" y="2814638"/>
          <p14:tracePt t="35598" x="3413125" y="2798763"/>
          <p14:tracePt t="35855" x="3413125" y="2814638"/>
          <p14:tracePt t="35872" x="3421063" y="2814638"/>
          <p14:tracePt t="35878" x="3429000" y="2822575"/>
          <p14:tracePt t="35886" x="3436938" y="2830513"/>
          <p14:tracePt t="35895" x="3444875" y="2838450"/>
          <p14:tracePt t="35905" x="3452813" y="2838450"/>
          <p14:tracePt t="35910" x="3452813" y="2846388"/>
          <p14:tracePt t="35950" x="3468688" y="2854325"/>
          <p14:tracePt t="35967" x="3476625" y="2854325"/>
          <p14:tracePt t="35982" x="3484563" y="2862263"/>
          <p14:tracePt t="35998" x="3500438" y="2870200"/>
          <p14:tracePt t="36008" x="3508375" y="2870200"/>
          <p14:tracePt t="36014" x="3524250" y="2878138"/>
          <p14:tracePt t="36024" x="3540125" y="2886075"/>
          <p14:tracePt t="36031" x="3556000" y="2886075"/>
          <p14:tracePt t="36040" x="3571875" y="2894013"/>
          <p14:tracePt t="36046" x="3587750" y="2901950"/>
          <p14:tracePt t="36056" x="3613150" y="2901950"/>
          <p14:tracePt t="36062" x="3629025" y="2909888"/>
          <p14:tracePt t="36072" x="3668713" y="2909888"/>
          <p14:tracePt t="36079" x="3692525" y="2909888"/>
          <p14:tracePt t="36088" x="3724275" y="2919413"/>
          <p14:tracePt t="36094" x="3756025" y="2927350"/>
          <p14:tracePt t="36104" x="3787775" y="2927350"/>
          <p14:tracePt t="36111" x="3811588" y="2935288"/>
          <p14:tracePt t="36119" x="3835400" y="2943225"/>
          <p14:tracePt t="36126" x="3859213" y="2943225"/>
          <p14:tracePt t="36135" x="3883025" y="2943225"/>
          <p14:tracePt t="36143" x="3898900" y="2951163"/>
          <p14:tracePt t="36150" x="3914775" y="2951163"/>
          <p14:tracePt t="36159" x="3922713" y="2959100"/>
          <p14:tracePt t="36166" x="3930650" y="2959100"/>
          <p14:tracePt t="36175" x="3938588" y="2959100"/>
          <p14:tracePt t="36192" x="3948113" y="2959100"/>
          <p14:tracePt t="36224" x="3956050" y="2967038"/>
          <p14:tracePt t="36230" x="3963988" y="2974975"/>
          <p14:tracePt t="36241" x="3979863" y="2974975"/>
          <p14:tracePt t="36247" x="3987800" y="2974975"/>
          <p14:tracePt t="36254" x="4003675" y="2982913"/>
          <p14:tracePt t="36263" x="4027488" y="2990850"/>
          <p14:tracePt t="36272" x="4051300" y="2990850"/>
          <p14:tracePt t="36278" x="4067175" y="2990850"/>
          <p14:tracePt t="36289" x="4090988" y="2998788"/>
          <p14:tracePt t="36296" x="4106863" y="3006725"/>
          <p14:tracePt t="36305" x="4122738" y="3014663"/>
          <p14:tracePt t="36310" x="4138613" y="3014663"/>
          <p14:tracePt t="36327" x="4146550" y="3014663"/>
          <p14:tracePt t="36335" x="4154488" y="3022600"/>
          <p14:tracePt t="36342" x="4162425" y="3022600"/>
          <p14:tracePt t="36350" x="4170363" y="3022600"/>
          <p14:tracePt t="36366" x="4178300" y="3030538"/>
          <p14:tracePt t="36375" x="4186238" y="3030538"/>
          <p14:tracePt t="36383" x="4194175" y="3030538"/>
          <p14:tracePt t="36392" x="4202113" y="3030538"/>
          <p14:tracePt t="36399" x="4210050" y="3030538"/>
          <p14:tracePt t="36408" x="4217988" y="3038475"/>
          <p14:tracePt t="36414" x="4225925" y="3038475"/>
          <p14:tracePt t="36425" x="4233863" y="3038475"/>
          <p14:tracePt t="36431" x="4249738" y="3038475"/>
          <p14:tracePt t="36447" x="4257675" y="3038475"/>
          <p14:tracePt t="36456" x="4273550" y="3038475"/>
          <p14:tracePt t="36463" x="4281488" y="3038475"/>
          <p14:tracePt t="36473" x="4291013" y="3046413"/>
          <p14:tracePt t="36479" x="4306888" y="3046413"/>
          <p14:tracePt t="36488" x="4314825" y="3046413"/>
          <p14:tracePt t="36505" x="4330700" y="3054350"/>
          <p14:tracePt t="36511" x="4346575" y="3054350"/>
          <p14:tracePt t="36519" x="4354513" y="3054350"/>
          <p14:tracePt t="36526" x="4362450" y="3054350"/>
          <p14:tracePt t="36535" x="4378325" y="3054350"/>
          <p14:tracePt t="36542" x="4386263" y="3054350"/>
          <p14:tracePt t="36550" x="4394200" y="3054350"/>
          <p14:tracePt t="36558" x="4410075" y="3062288"/>
          <p14:tracePt t="36567" x="4425950" y="3062288"/>
          <p14:tracePt t="36575" x="4433888" y="3070225"/>
          <p14:tracePt t="36582" x="4449763" y="3070225"/>
          <p14:tracePt t="36591" x="4465638" y="3070225"/>
          <p14:tracePt t="36598" x="4481513" y="3070225"/>
          <p14:tracePt t="36607" x="4497388" y="3070225"/>
          <p14:tracePt t="36614" x="4513263" y="3078163"/>
          <p14:tracePt t="36625" x="4521200" y="3086100"/>
          <p14:tracePt t="36631" x="4545013" y="3086100"/>
          <p14:tracePt t="36640" x="4560888" y="3086100"/>
          <p14:tracePt t="36646" x="4576763" y="3094038"/>
          <p14:tracePt t="36657" x="4584700" y="3094038"/>
          <p14:tracePt t="36662" x="4600575" y="3094038"/>
          <p14:tracePt t="36671" x="4616450" y="3094038"/>
          <p14:tracePt t="36678" x="4633913" y="3101975"/>
          <p14:tracePt t="36688" x="4641850" y="3101975"/>
          <p14:tracePt t="36694" x="4649788" y="3109913"/>
          <p14:tracePt t="36704" x="4673600" y="3109913"/>
          <p14:tracePt t="36711" x="4681538" y="3109913"/>
          <p14:tracePt t="36719" x="4689475" y="3109913"/>
          <p14:tracePt t="36727" x="4697413" y="3109913"/>
          <p14:tracePt t="36743" x="4705350" y="3117850"/>
          <p14:tracePt t="36895" x="4713288" y="3117850"/>
          <p14:tracePt t="36935" x="4721225" y="3117850"/>
          <p14:tracePt t="36951" x="4729163" y="3117850"/>
          <p14:tracePt t="36966" x="4737100" y="3117850"/>
          <p14:tracePt t="37087" x="4745038" y="3117850"/>
          <p14:tracePt t="37102" x="4760913" y="3117850"/>
          <p14:tracePt t="37111" x="4768850" y="3117850"/>
          <p14:tracePt t="37118" x="4776788" y="3125788"/>
          <p14:tracePt t="37127" x="4792663" y="3125788"/>
          <p14:tracePt t="37135" x="4808538" y="3125788"/>
          <p14:tracePt t="37142" x="4816475" y="3125788"/>
          <p14:tracePt t="37151" x="4832350" y="3125788"/>
          <p14:tracePt t="37159" x="4848225" y="3125788"/>
          <p14:tracePt t="37175" x="4864100" y="3125788"/>
          <p14:tracePt t="37182" x="4872038" y="3125788"/>
          <p14:tracePt t="37191" x="4887913" y="3125788"/>
          <p14:tracePt t="37198" x="4895850" y="3125788"/>
          <p14:tracePt t="37208" x="4903788" y="3125788"/>
          <p14:tracePt t="37214" x="4911725" y="3125788"/>
          <p14:tracePt t="37224" x="4935538" y="3125788"/>
          <p14:tracePt t="37230" x="4951413" y="3125788"/>
          <p14:tracePt t="37241" x="4976813" y="3125788"/>
          <p14:tracePt t="37247" x="5000625" y="3125788"/>
          <p14:tracePt t="37258" x="5024438" y="3125788"/>
          <p14:tracePt t="37263" x="5048250" y="3133725"/>
          <p14:tracePt t="37273" x="5080000" y="3133725"/>
          <p14:tracePt t="37278" x="5103813" y="3133725"/>
          <p14:tracePt t="37290" x="5143500" y="3133725"/>
          <p14:tracePt t="37295" x="5191125" y="3125788"/>
          <p14:tracePt t="37305" x="5230813" y="3125788"/>
          <p14:tracePt t="37310" x="5286375" y="3109913"/>
          <p14:tracePt t="37319" x="5343525" y="3094038"/>
          <p14:tracePt t="37328" x="5399088" y="3078163"/>
          <p14:tracePt t="37334" x="5446713" y="3062288"/>
          <p14:tracePt t="37342" x="5494338" y="3046413"/>
          <p14:tracePt t="37350" x="5526088" y="3030538"/>
          <p14:tracePt t="37359" x="5565775" y="3014663"/>
          <p14:tracePt t="37368" x="5597525" y="2998788"/>
          <p14:tracePt t="37376" x="5621338" y="2998788"/>
          <p14:tracePt t="37383" x="5637213" y="2982913"/>
          <p14:tracePt t="37391" x="5662613" y="2967038"/>
          <p14:tracePt t="37399" x="5678488" y="2951163"/>
          <p14:tracePt t="37408" x="5686425" y="2943225"/>
          <p14:tracePt t="37415" x="5694363" y="2927350"/>
          <p14:tracePt t="37426" x="5702300" y="2919413"/>
          <p14:tracePt t="37431" x="5710238" y="2909888"/>
          <p14:tracePt t="37440" x="5710238" y="2894013"/>
          <p14:tracePt t="37447" x="5718175" y="2878138"/>
          <p14:tracePt t="37456" x="5726113" y="2870200"/>
          <p14:tracePt t="37462" x="5734050" y="2846388"/>
          <p14:tracePt t="37472" x="5749925" y="2838450"/>
          <p14:tracePt t="37479" x="5757863" y="2830513"/>
          <p14:tracePt t="37488" x="5773738" y="2814638"/>
          <p14:tracePt t="37753" x="5789613" y="2798763"/>
          <p14:tracePt t="37760" x="5813425" y="2774950"/>
          <p14:tracePt t="37767" x="5861050" y="2751138"/>
          <p14:tracePt t="37775" x="5908675" y="2719388"/>
          <p14:tracePt t="37783" x="5956300" y="2695575"/>
          <p14:tracePt t="37792" x="6013450" y="2679700"/>
          <p14:tracePt t="37799" x="6061075" y="2671763"/>
          <p14:tracePt t="37808" x="6092825" y="2655888"/>
          <p14:tracePt t="37815" x="6132513" y="2640013"/>
          <p14:tracePt t="37824" x="6156325" y="2624138"/>
          <p14:tracePt t="37833" x="6180138" y="2616200"/>
          <p14:tracePt t="37844" x="6196013" y="2600325"/>
          <p14:tracePt t="37849" x="6203950" y="2592388"/>
          <p14:tracePt t="37857" x="6219825" y="2576513"/>
          <p14:tracePt t="37863" x="6243638" y="2566988"/>
          <p14:tracePt t="37872" x="6251575" y="2551113"/>
          <p14:tracePt t="37879" x="6275388" y="2543175"/>
          <p14:tracePt t="37890" x="6291263" y="2527300"/>
          <p14:tracePt t="37895" x="6307138" y="2519363"/>
          <p14:tracePt t="37905" x="6323013" y="2503488"/>
          <p14:tracePt t="37911" x="6338888" y="2495550"/>
          <p14:tracePt t="37919" x="6356350" y="2487613"/>
          <p14:tracePt t="37926" x="6372225" y="2471738"/>
          <p14:tracePt t="37935" x="6388100" y="2463800"/>
          <p14:tracePt t="37943" x="6403975" y="2447925"/>
          <p14:tracePt t="37951" x="6411913" y="2439988"/>
          <p14:tracePt t="37959" x="6427788" y="2424113"/>
          <p14:tracePt t="37967" x="6443663" y="2416175"/>
          <p14:tracePt t="37975" x="6459538" y="2408238"/>
          <p14:tracePt t="37983" x="6467475" y="2400300"/>
          <p14:tracePt t="37992" x="6475413" y="2392363"/>
          <p14:tracePt t="37999" x="6491288" y="2376488"/>
          <p14:tracePt t="38008" x="6491288" y="2368550"/>
          <p14:tracePt t="38015" x="6507163" y="2360613"/>
          <p14:tracePt t="38023" x="6515100" y="2352675"/>
          <p14:tracePt t="38032" x="6523038" y="2344738"/>
          <p14:tracePt t="38044" x="6538913" y="2328863"/>
          <p14:tracePt t="38050" x="6546850" y="2320925"/>
          <p14:tracePt t="38056" x="6554788" y="2305050"/>
          <p14:tracePt t="38063" x="6570663" y="2297113"/>
          <p14:tracePt t="38072" x="6578600" y="2289175"/>
          <p14:tracePt t="38079" x="6586538" y="2281238"/>
          <p14:tracePt t="38089" x="6594475" y="2273300"/>
          <p14:tracePt t="38095" x="6610350" y="2265363"/>
          <p14:tracePt t="38106" x="6618288" y="2257425"/>
          <p14:tracePt t="38110" x="6634163" y="2249488"/>
          <p14:tracePt t="38121" x="6650038" y="2241550"/>
          <p14:tracePt t="38127" x="6665913" y="2233613"/>
          <p14:tracePt t="38135" x="6681788" y="2224088"/>
          <p14:tracePt t="38143" x="6699250" y="2216150"/>
          <p14:tracePt t="38151" x="6715125" y="2208213"/>
          <p14:tracePt t="38159" x="6723063" y="2208213"/>
          <p14:tracePt t="38167" x="6738938" y="2200275"/>
          <p14:tracePt t="38174" x="6754813" y="2192338"/>
          <p14:tracePt t="38183" x="6762750" y="2192338"/>
          <p14:tracePt t="38191" x="6778625" y="2184400"/>
          <p14:tracePt t="38199" x="6802438" y="2176463"/>
          <p14:tracePt t="38208" x="6818313" y="2168525"/>
          <p14:tracePt t="38215" x="6834188" y="2168525"/>
          <p14:tracePt t="38227" x="6850063" y="2152650"/>
          <p14:tracePt t="38233" x="6865938" y="2144713"/>
          <p14:tracePt t="38240" x="6889750" y="2144713"/>
          <p14:tracePt t="38247" x="6913563" y="2136775"/>
          <p14:tracePt t="38256" x="6929438" y="2128838"/>
          <p14:tracePt t="38263" x="6945313" y="2128838"/>
          <p14:tracePt t="38277" x="6961188" y="2128838"/>
          <p14:tracePt t="38280" x="6977063" y="2120900"/>
          <p14:tracePt t="38288" x="6992938" y="2120900"/>
          <p14:tracePt t="38295" x="7000875" y="2120900"/>
          <p14:tracePt t="38306" x="7008813" y="2112963"/>
          <p14:tracePt t="38322" x="7024688" y="2112963"/>
          <p14:tracePt t="38343" x="7034213" y="2112963"/>
          <p14:tracePt t="38351" x="7042150" y="2112963"/>
          <p14:tracePt t="38359" x="7050088" y="2105025"/>
          <p14:tracePt t="38375" x="7058025" y="2105025"/>
          <p14:tracePt t="38384" x="7073900" y="2097088"/>
          <p14:tracePt t="38394" x="7081838" y="2097088"/>
          <p14:tracePt t="38401" x="7097713" y="2097088"/>
          <p14:tracePt t="38408" x="7113588" y="2097088"/>
          <p14:tracePt t="38414" x="7137400" y="2097088"/>
          <p14:tracePt t="38424" x="7153275" y="2089150"/>
          <p14:tracePt t="38430" x="7169150" y="2089150"/>
          <p14:tracePt t="38440" x="7177088" y="2081213"/>
          <p14:tracePt t="38447" x="7200900" y="2073275"/>
          <p14:tracePt t="38463" x="7208838" y="2073275"/>
          <p14:tracePt t="38479" x="7216775" y="2073275"/>
          <p14:tracePt t="38511" x="7224713" y="2065338"/>
          <p14:tracePt t="38527" x="7224713" y="2057400"/>
          <p14:tracePt t="38535" x="7224713" y="2049463"/>
          <p14:tracePt t="38551" x="7232650" y="2041525"/>
          <p14:tracePt t="38567" x="7232650" y="2025650"/>
          <p14:tracePt t="38591" x="7240588" y="2009775"/>
          <p14:tracePt t="38609" x="7248525" y="2001838"/>
          <p14:tracePt t="38624" x="7248525" y="1993900"/>
          <p14:tracePt t="38640" x="7248525" y="1985963"/>
          <p14:tracePt t="38663" x="7248525" y="1970088"/>
          <p14:tracePt t="38687" x="7248525" y="1962150"/>
          <p14:tracePt t="38695" x="7256463" y="1962150"/>
          <p14:tracePt t="38711" x="7256463" y="1954213"/>
          <p14:tracePt t="38727" x="7256463" y="1938338"/>
          <p14:tracePt t="38743" x="7256463" y="1930400"/>
          <p14:tracePt t="38758" x="7256463" y="1922463"/>
          <p14:tracePt t="38775" x="7256463" y="1914525"/>
          <p14:tracePt t="38807" x="7248525" y="1906588"/>
          <p14:tracePt t="38815" x="7248525" y="1898650"/>
          <p14:tracePt t="38832" x="7240588" y="1898650"/>
          <p14:tracePt t="38856" x="7232650" y="1890713"/>
          <p14:tracePt t="38862" x="7224713" y="1890713"/>
          <p14:tracePt t="38878" x="7216775" y="1873250"/>
          <p14:tracePt t="38886" x="7200900" y="1873250"/>
          <p14:tracePt t="38904" x="7185025" y="1865313"/>
          <p14:tracePt t="38911" x="7177088" y="1857375"/>
          <p14:tracePt t="38921" x="7169150" y="1857375"/>
          <p14:tracePt t="38927" x="7153275" y="1857375"/>
          <p14:tracePt t="38935" x="7145338" y="1849438"/>
          <p14:tracePt t="38943" x="7137400" y="1841500"/>
          <p14:tracePt t="38951" x="7121525" y="1841500"/>
          <p14:tracePt t="38959" x="7105650" y="1833563"/>
          <p14:tracePt t="38966" x="7097713" y="1825625"/>
          <p14:tracePt t="38975" x="7081838" y="1825625"/>
          <p14:tracePt t="38983" x="7065963" y="1825625"/>
          <p14:tracePt t="38991" x="7050088" y="1817688"/>
          <p14:tracePt t="38999" x="7042150" y="1817688"/>
          <p14:tracePt t="39007" x="7024688" y="1817688"/>
          <p14:tracePt t="39015" x="7008813" y="1809750"/>
          <p14:tracePt t="39024" x="7000875" y="1809750"/>
          <p14:tracePt t="39031" x="6985000" y="1809750"/>
          <p14:tracePt t="39040" x="6977063" y="1801813"/>
          <p14:tracePt t="39047" x="6953250" y="1801813"/>
          <p14:tracePt t="39056" x="6929438" y="1801813"/>
          <p14:tracePt t="39063" x="6913563" y="1801813"/>
          <p14:tracePt t="39073" x="6889750" y="1801813"/>
          <p14:tracePt t="39079" x="6873875" y="1801813"/>
          <p14:tracePt t="39088" x="6842125" y="1793875"/>
          <p14:tracePt t="39095" x="6818313" y="1793875"/>
          <p14:tracePt t="39105" x="6794500" y="1785938"/>
          <p14:tracePt t="39111" x="6778625" y="1785938"/>
          <p14:tracePt t="39121" x="6762750" y="1785938"/>
          <p14:tracePt t="39127" x="6738938" y="1778000"/>
          <p14:tracePt t="39135" x="6723063" y="1778000"/>
          <p14:tracePt t="39142" x="6707188" y="1778000"/>
          <p14:tracePt t="39150" x="6699250" y="1778000"/>
          <p14:tracePt t="39159" x="6691313" y="1778000"/>
          <p14:tracePt t="39166" x="6673850" y="1778000"/>
          <p14:tracePt t="39174" x="6665913" y="1778000"/>
          <p14:tracePt t="39183" x="6657975" y="1778000"/>
          <p14:tracePt t="39191" x="6642100" y="1778000"/>
          <p14:tracePt t="39198" x="6626225" y="1778000"/>
          <p14:tracePt t="39208" x="6610350" y="1778000"/>
          <p14:tracePt t="39215" x="6586538" y="1778000"/>
          <p14:tracePt t="39224" x="6562725" y="1778000"/>
          <p14:tracePt t="39231" x="6538913" y="1778000"/>
          <p14:tracePt t="39241" x="6507163" y="1778000"/>
          <p14:tracePt t="39247" x="6483350" y="1785938"/>
          <p14:tracePt t="39256" x="6451600" y="1785938"/>
          <p14:tracePt t="39263" x="6435725" y="1793875"/>
          <p14:tracePt t="39272" x="6411913" y="1801813"/>
          <p14:tracePt t="39279" x="6388100" y="1801813"/>
          <p14:tracePt t="39288" x="6372225" y="1801813"/>
          <p14:tracePt t="39295" x="6364288" y="1801813"/>
          <p14:tracePt t="39305" x="6356350" y="1801813"/>
          <p14:tracePt t="39311" x="6348413" y="1809750"/>
          <p14:tracePt t="39322" x="6338888" y="1809750"/>
          <p14:tracePt t="39335" x="6330950" y="1809750"/>
          <p14:tracePt t="39351" x="6323013" y="1809750"/>
          <p14:tracePt t="39359" x="6315075" y="1817688"/>
          <p14:tracePt t="39366" x="6307138" y="1825625"/>
          <p14:tracePt t="39375" x="6299200" y="1833563"/>
          <p14:tracePt t="39383" x="6291263" y="1841500"/>
          <p14:tracePt t="39391" x="6275388" y="1849438"/>
          <p14:tracePt t="39400" x="6267450" y="1857375"/>
          <p14:tracePt t="39407" x="6251575" y="1865313"/>
          <p14:tracePt t="39415" x="6251575" y="1873250"/>
          <p14:tracePt t="39425" x="6243638" y="1881188"/>
          <p14:tracePt t="39447" x="6227763" y="1890713"/>
          <p14:tracePt t="39463" x="6227763" y="1898650"/>
          <p14:tracePt t="39488" x="6227763" y="1914525"/>
          <p14:tracePt t="39503" x="6227763" y="1922463"/>
          <p14:tracePt t="39511" x="6227763" y="1930400"/>
          <p14:tracePt t="39527" x="6219825" y="1946275"/>
          <p14:tracePt t="39535" x="6219825" y="1954213"/>
          <p14:tracePt t="39543" x="6219825" y="1962150"/>
          <p14:tracePt t="39551" x="6219825" y="1978025"/>
          <p14:tracePt t="39559" x="6219825" y="1985963"/>
          <p14:tracePt t="39567" x="6219825" y="1993900"/>
          <p14:tracePt t="39575" x="6219825" y="2001838"/>
          <p14:tracePt t="39591" x="6219825" y="2009775"/>
          <p14:tracePt t="39614" x="6219825" y="2017713"/>
          <p14:tracePt t="39624" x="6219825" y="2025650"/>
          <p14:tracePt t="39753" x="6235700" y="2033588"/>
          <p14:tracePt t="39759" x="6243638" y="2033588"/>
          <p14:tracePt t="39767" x="6251575" y="2041525"/>
          <p14:tracePt t="39774" x="6275388" y="2041525"/>
          <p14:tracePt t="39783" x="6291263" y="2049463"/>
          <p14:tracePt t="39792" x="6315075" y="2049463"/>
          <p14:tracePt t="39798" x="6330950" y="2057400"/>
          <p14:tracePt t="39808" x="6348413" y="2065338"/>
          <p14:tracePt t="39815" x="6364288" y="2065338"/>
          <p14:tracePt t="39824" x="6388100" y="2065338"/>
          <p14:tracePt t="39831" x="6411913" y="2073275"/>
          <p14:tracePt t="39840" x="6435725" y="2081213"/>
          <p14:tracePt t="39847" x="6467475" y="2089150"/>
          <p14:tracePt t="39856" x="6483350" y="2089150"/>
          <p14:tracePt t="39865" x="6507163" y="2105025"/>
          <p14:tracePt t="39879" x="6530975" y="2112963"/>
          <p14:tracePt t="39891" x="6554788" y="2120900"/>
          <p14:tracePt t="39895" x="6562725" y="2120900"/>
          <p14:tracePt t="39906" x="6570663" y="2128838"/>
          <p14:tracePt t="39927" x="6578600" y="2128838"/>
          <p14:tracePt t="39943" x="6586538" y="2128838"/>
          <p14:tracePt t="39959" x="6594475" y="2128838"/>
          <p14:tracePt t="39975" x="6602413" y="2128838"/>
          <p14:tracePt t="39982" x="6618288" y="2128838"/>
          <p14:tracePt t="39991" x="6626225" y="2136775"/>
          <p14:tracePt t="39999" x="6634163" y="2136775"/>
          <p14:tracePt t="40007" x="6650038" y="2136775"/>
          <p14:tracePt t="40015" x="6657975" y="2136775"/>
          <p14:tracePt t="40024" x="6673850" y="2136775"/>
          <p14:tracePt t="40031" x="6681788" y="2136775"/>
          <p14:tracePt t="40040" x="6707188" y="2136775"/>
          <p14:tracePt t="40047" x="6715125" y="2136775"/>
          <p14:tracePt t="40061" x="6723063" y="2136775"/>
          <p14:tracePt t="40064" x="6731000" y="2136775"/>
          <p14:tracePt t="40074" x="6746875" y="2136775"/>
          <p14:tracePt t="40089" x="6754813" y="2136775"/>
          <p14:tracePt t="40111" x="6770688" y="2136775"/>
          <p14:tracePt t="40129" x="6778625" y="2136775"/>
          <p14:tracePt t="40136" x="6786563" y="2136775"/>
          <p14:tracePt t="40143" x="6794500" y="2136775"/>
          <p14:tracePt t="40152" x="6802438" y="2136775"/>
          <p14:tracePt t="40159" x="6810375" y="2136775"/>
          <p14:tracePt t="40167" x="6818313" y="2136775"/>
          <p14:tracePt t="40175" x="6834188" y="2136775"/>
          <p14:tracePt t="40183" x="6842125" y="2136775"/>
          <p14:tracePt t="40191" x="6850063" y="2136775"/>
          <p14:tracePt t="40208" x="6865938" y="2136775"/>
          <p14:tracePt t="40224" x="6873875" y="2136775"/>
          <p14:tracePt t="40817" x="6889750" y="2128838"/>
          <p14:tracePt t="40824" x="6897688" y="2120900"/>
          <p14:tracePt t="40830" x="6905625" y="2120900"/>
          <p14:tracePt t="40840" x="6913563" y="2112963"/>
          <p14:tracePt t="40847" x="6921500" y="2112963"/>
          <p14:tracePt t="40856" x="6929438" y="2112963"/>
          <p14:tracePt t="40865" x="6945313" y="2105025"/>
          <p14:tracePt t="40877" x="6953250" y="2097088"/>
          <p14:tracePt t="40881" x="6969125" y="2089150"/>
          <p14:tracePt t="40895" x="6977063" y="2089150"/>
          <p14:tracePt t="40905" x="6977063" y="2081213"/>
          <p14:tracePt t="40911" x="6985000" y="2081213"/>
          <p14:tracePt t="40922" x="6992938" y="2073275"/>
          <p14:tracePt t="40935" x="7008813" y="2065338"/>
          <p14:tracePt t="40951" x="7016750" y="2049463"/>
          <p14:tracePt t="40959" x="7024688" y="2049463"/>
          <p14:tracePt t="40967" x="7024688" y="2033588"/>
          <p14:tracePt t="40975" x="7034213" y="2033588"/>
          <p14:tracePt t="40983" x="7042150" y="2025650"/>
          <p14:tracePt t="40990" x="7050088" y="2017713"/>
          <p14:tracePt t="41001" x="7050088" y="2009775"/>
          <p14:tracePt t="41017" x="7058025" y="2001838"/>
          <p14:tracePt t="41025" x="7058025" y="1993900"/>
          <p14:tracePt t="41040" x="7065963" y="1985963"/>
          <p14:tracePt t="41056" x="7065963" y="1970088"/>
          <p14:tracePt t="41079" x="7065963" y="1962150"/>
          <p14:tracePt t="41095" x="7065963" y="1954213"/>
          <p14:tracePt t="41105" x="7065963" y="1946275"/>
          <p14:tracePt t="41119" x="7065963" y="1938338"/>
          <p14:tracePt t="41135" x="7058025" y="1938338"/>
          <p14:tracePt t="41245" x="7050088" y="1938338"/>
          <p14:tracePt t="41247" x="7050088" y="1946275"/>
          <p14:tracePt t="41256" x="7034213" y="1970088"/>
          <p14:tracePt t="41263" x="7024688" y="1985963"/>
          <p14:tracePt t="41277" x="7024688" y="2001838"/>
          <p14:tracePt t="41278" x="7016750" y="2025650"/>
          <p14:tracePt t="41290" x="7008813" y="2041525"/>
          <p14:tracePt t="41295" x="7000875" y="2065338"/>
          <p14:tracePt t="41305" x="7000875" y="2089150"/>
          <p14:tracePt t="41311" x="6992938" y="2112963"/>
          <p14:tracePt t="41321" x="6992938" y="2136775"/>
          <p14:tracePt t="41327" x="6985000" y="2152650"/>
          <p14:tracePt t="41338" x="6977063" y="2176463"/>
          <p14:tracePt t="41347" x="6977063" y="2200275"/>
          <p14:tracePt t="41352" x="6977063" y="2216150"/>
          <p14:tracePt t="41361" x="6969125" y="2241550"/>
          <p14:tracePt t="41366" x="6961188" y="2257425"/>
          <p14:tracePt t="41375" x="6953250" y="2281238"/>
          <p14:tracePt t="41383" x="6953250" y="2305050"/>
          <p14:tracePt t="41392" x="6945313" y="2336800"/>
          <p14:tracePt t="41401" x="6937375" y="2352675"/>
          <p14:tracePt t="41411" x="6929438" y="2384425"/>
          <p14:tracePt t="41416" x="6921500" y="2408238"/>
          <p14:tracePt t="41424" x="6921500" y="2432050"/>
          <p14:tracePt t="41431" x="6921500" y="2463800"/>
          <p14:tracePt t="41440" x="6905625" y="2503488"/>
          <p14:tracePt t="41447" x="6897688" y="2535238"/>
          <p14:tracePt t="41456" x="6889750" y="2551113"/>
          <p14:tracePt t="41463" x="6881813" y="2576513"/>
          <p14:tracePt t="41471" x="6881813" y="2600325"/>
          <p14:tracePt t="41481" x="6881813" y="2616200"/>
          <p14:tracePt t="41494" x="6873875" y="2632075"/>
          <p14:tracePt t="41497" x="6873875" y="2655888"/>
          <p14:tracePt t="41506" x="6865938" y="2671763"/>
          <p14:tracePt t="41511" x="6865938" y="2695575"/>
          <p14:tracePt t="41519" x="6865938" y="2711450"/>
          <p14:tracePt t="41527" x="6858000" y="2727325"/>
          <p14:tracePt t="41535" x="6858000" y="2751138"/>
          <p14:tracePt t="41543" x="6858000" y="2767013"/>
          <p14:tracePt t="41551" x="6858000" y="2782888"/>
          <p14:tracePt t="41559" x="6858000" y="2806700"/>
          <p14:tracePt t="41567" x="6850063" y="2830513"/>
          <p14:tracePt t="41575" x="6850063" y="2854325"/>
          <p14:tracePt t="41583" x="6850063" y="2870200"/>
          <p14:tracePt t="41591" x="6842125" y="2894013"/>
          <p14:tracePt t="41598" x="6842125" y="2919413"/>
          <p14:tracePt t="41608" x="6842125" y="2951163"/>
          <p14:tracePt t="41614" x="6842125" y="2974975"/>
          <p14:tracePt t="41625" x="6842125" y="2998788"/>
          <p14:tracePt t="41631" x="6842125" y="3030538"/>
          <p14:tracePt t="41640" x="6842125" y="3054350"/>
          <p14:tracePt t="41646" x="6842125" y="3078163"/>
          <p14:tracePt t="41656" x="6850063" y="3101975"/>
          <p14:tracePt t="41663" x="6850063" y="3125788"/>
          <p14:tracePt t="41672" x="6850063" y="3149600"/>
          <p14:tracePt t="41679" x="6858000" y="3165475"/>
          <p14:tracePt t="41688" x="6858000" y="3189288"/>
          <p14:tracePt t="41695" x="6858000" y="3213100"/>
          <p14:tracePt t="41705" x="6858000" y="3228975"/>
          <p14:tracePt t="41711" x="6858000" y="3244850"/>
          <p14:tracePt t="41723" x="6858000" y="3270250"/>
          <p14:tracePt t="41727" x="6858000" y="3286125"/>
          <p14:tracePt t="41735" x="6858000" y="3309938"/>
          <p14:tracePt t="41743" x="6858000" y="3325813"/>
          <p14:tracePt t="41753" x="6858000" y="3341688"/>
          <p14:tracePt t="41763" x="6858000" y="3365500"/>
          <p14:tracePt t="41768" x="6858000" y="3381375"/>
          <p14:tracePt t="41776" x="6858000" y="3405188"/>
          <p14:tracePt t="41783" x="6858000" y="3429000"/>
          <p14:tracePt t="41791" x="6865938" y="3444875"/>
          <p14:tracePt t="41799" x="6865938" y="3460750"/>
          <p14:tracePt t="41808" x="6865938" y="3476625"/>
          <p14:tracePt t="41815" x="6865938" y="3492500"/>
          <p14:tracePt t="41824" x="6865938" y="3508375"/>
          <p14:tracePt t="41831" x="6865938" y="3524250"/>
          <p14:tracePt t="41841" x="6873875" y="3548063"/>
          <p14:tracePt t="41847" x="6873875" y="3563938"/>
          <p14:tracePt t="41857" x="6873875" y="3571875"/>
          <p14:tracePt t="41865" x="6873875" y="3579813"/>
          <p14:tracePt t="41878" x="6873875" y="3595688"/>
          <p14:tracePt t="41881" x="6873875" y="3605213"/>
          <p14:tracePt t="41896" x="6873875" y="3621088"/>
          <p14:tracePt t="41912" x="6873875" y="3629025"/>
          <p14:tracePt t="42330" x="6873875" y="3621088"/>
          <p14:tracePt t="42367" x="6873875" y="3613150"/>
          <p14:tracePt t="42399" x="6873875" y="3595688"/>
          <p14:tracePt t="42440" x="6873875" y="3587750"/>
          <p14:tracePt t="42463" x="6873875" y="3571875"/>
          <p14:tracePt t="42495" x="6873875" y="3563938"/>
          <p14:tracePt t="42520" x="6873875" y="3556000"/>
          <p14:tracePt t="42575" x="6873875" y="3548063"/>
          <p14:tracePt t="42615" x="6873875" y="3540125"/>
          <p14:tracePt t="42631" x="6873875" y="3532188"/>
          <p14:tracePt t="42647" x="6873875" y="3524250"/>
          <p14:tracePt t="42663" x="6873875" y="3508375"/>
          <p14:tracePt t="42679" x="6881813" y="3492500"/>
          <p14:tracePt t="42686" x="6881813" y="3484563"/>
          <p14:tracePt t="42703" x="6889750" y="3468688"/>
          <p14:tracePt t="42711" x="6889750" y="3460750"/>
          <p14:tracePt t="42719" x="6889750" y="3452813"/>
          <p14:tracePt t="42727" x="6889750" y="3436938"/>
          <p14:tracePt t="42734" x="6897688" y="3429000"/>
          <p14:tracePt t="42743" x="6897688" y="3413125"/>
          <p14:tracePt t="42751" x="6905625" y="3405188"/>
          <p14:tracePt t="42759" x="6905625" y="3389313"/>
          <p14:tracePt t="42767" x="6905625" y="3373438"/>
          <p14:tracePt t="42775" x="6905625" y="3357563"/>
          <p14:tracePt t="42783" x="6905625" y="3349625"/>
          <p14:tracePt t="42791" x="6913563" y="3325813"/>
          <p14:tracePt t="42798" x="6913563" y="3309938"/>
          <p14:tracePt t="42808" x="6913563" y="3294063"/>
          <p14:tracePt t="42815" x="6913563" y="3278188"/>
          <p14:tracePt t="42824" x="6913563" y="3262313"/>
          <p14:tracePt t="42830" x="6913563" y="3244850"/>
          <p14:tracePt t="42840" x="6913563" y="3236913"/>
          <p14:tracePt t="42847" x="6913563" y="3213100"/>
          <p14:tracePt t="42856" x="6913563" y="3197225"/>
          <p14:tracePt t="42863" x="6913563" y="3189288"/>
          <p14:tracePt t="42872" x="6913563" y="3173413"/>
          <p14:tracePt t="42891" x="6913563" y="3133725"/>
          <p14:tracePt t="42895" x="6921500" y="3117850"/>
          <p14:tracePt t="42904" x="6921500" y="3094038"/>
          <p14:tracePt t="42911" x="6921500" y="3070225"/>
          <p14:tracePt t="42921" x="6929438" y="3046413"/>
          <p14:tracePt t="42927" x="6929438" y="3014663"/>
          <p14:tracePt t="42935" x="6937375" y="2982913"/>
          <p14:tracePt t="42943" x="6937375" y="2951163"/>
          <p14:tracePt t="42950" x="6945313" y="2909888"/>
          <p14:tracePt t="42959" x="6953250" y="2894013"/>
          <p14:tracePt t="42967" x="6953250" y="2862263"/>
          <p14:tracePt t="42975" x="6961188" y="2846388"/>
          <p14:tracePt t="42983" x="6961188" y="2830513"/>
          <p14:tracePt t="42991" x="6961188" y="2806700"/>
          <p14:tracePt t="42999" x="6961188" y="2790825"/>
          <p14:tracePt t="43008" x="6969125" y="2782888"/>
          <p14:tracePt t="43015" x="6969125" y="2767013"/>
          <p14:tracePt t="43025" x="6969125" y="2759075"/>
          <p14:tracePt t="43030" x="6977063" y="2735263"/>
          <p14:tracePt t="43040" x="6977063" y="2727325"/>
          <p14:tracePt t="43047" x="6977063" y="2711450"/>
          <p14:tracePt t="43056" x="6977063" y="2695575"/>
          <p14:tracePt t="43063" x="6985000" y="2679700"/>
          <p14:tracePt t="43071" x="6985000" y="2655888"/>
          <p14:tracePt t="43079" x="6985000" y="2640013"/>
          <p14:tracePt t="43087" x="6985000" y="2616200"/>
          <p14:tracePt t="43094" x="6992938" y="2600325"/>
          <p14:tracePt t="43104" x="7000875" y="2576513"/>
          <p14:tracePt t="43111" x="7008813" y="2551113"/>
          <p14:tracePt t="43126" x="7008813" y="2527300"/>
          <p14:tracePt t="43128" x="7016750" y="2503488"/>
          <p14:tracePt t="43135" x="7024688" y="2487613"/>
          <p14:tracePt t="43142" x="7034213" y="2455863"/>
          <p14:tracePt t="43151" x="7034213" y="2439988"/>
          <p14:tracePt t="43159" x="7042150" y="2424113"/>
          <p14:tracePt t="43167" x="7050088" y="2408238"/>
          <p14:tracePt t="43175" x="7050088" y="2384425"/>
          <p14:tracePt t="43183" x="7058025" y="2360613"/>
          <p14:tracePt t="43192" x="7058025" y="2336800"/>
          <p14:tracePt t="43199" x="7058025" y="2312988"/>
          <p14:tracePt t="43208" x="7058025" y="2297113"/>
          <p14:tracePt t="43215" x="7065963" y="2273300"/>
          <p14:tracePt t="43225" x="7065963" y="2249488"/>
          <p14:tracePt t="43233" x="7073900" y="2233613"/>
          <p14:tracePt t="43245" x="7073900" y="2216150"/>
          <p14:tracePt t="43248" x="7081838" y="2200275"/>
          <p14:tracePt t="43257" x="7081838" y="2184400"/>
          <p14:tracePt t="43264" x="7081838" y="2168525"/>
          <p14:tracePt t="43272" x="7081838" y="2152650"/>
          <p14:tracePt t="43288" x="7081838" y="2144713"/>
          <p14:tracePt t="43295" x="7081838" y="2128838"/>
          <p14:tracePt t="43305" x="7081838" y="2120900"/>
          <p14:tracePt t="43311" x="7081838" y="2112963"/>
          <p14:tracePt t="43322" x="7081838" y="2105025"/>
          <p14:tracePt t="43327" x="7081838" y="2089150"/>
          <p14:tracePt t="43335" x="7081838" y="2081213"/>
          <p14:tracePt t="43343" x="7073900" y="2065338"/>
          <p14:tracePt t="43351" x="7073900" y="2057400"/>
          <p14:tracePt t="43359" x="7065963" y="2049463"/>
          <p14:tracePt t="43367" x="7058025" y="2033588"/>
          <p14:tracePt t="43383" x="7058025" y="2017713"/>
          <p14:tracePt t="43399" x="7058025" y="2009775"/>
          <p14:tracePt t="43415" x="7050088" y="2009775"/>
          <p14:tracePt t="43424" x="7050088" y="2001838"/>
          <p14:tracePt t="43617" x="7042150" y="2001838"/>
          <p14:tracePt t="43625" x="7042150" y="2009775"/>
          <p14:tracePt t="43630" x="7042150" y="2017713"/>
          <p14:tracePt t="43641" x="7042150" y="2041525"/>
          <p14:tracePt t="43647" x="7042150" y="2057400"/>
          <p14:tracePt t="43657" x="7034213" y="2089150"/>
          <p14:tracePt t="43663" x="7034213" y="2112963"/>
          <p14:tracePt t="43672" x="7034213" y="2144713"/>
          <p14:tracePt t="43679" x="7024688" y="2184400"/>
          <p14:tracePt t="43689" x="7024688" y="2224088"/>
          <p14:tracePt t="43695" x="7024688" y="2273300"/>
          <p14:tracePt t="43706" x="7016750" y="2312988"/>
          <p14:tracePt t="43711" x="7016750" y="2360613"/>
          <p14:tracePt t="43722" x="7008813" y="2424113"/>
          <p14:tracePt t="43727" x="7008813" y="2479675"/>
          <p14:tracePt t="43735" x="7000875" y="2551113"/>
          <p14:tracePt t="43743" x="7000875" y="2624138"/>
          <p14:tracePt t="43751" x="6992938" y="2703513"/>
          <p14:tracePt t="43759" x="6992938" y="2798763"/>
          <p14:tracePt t="43766" x="6985000" y="2894013"/>
          <p14:tracePt t="43774" x="6985000" y="2990850"/>
          <p14:tracePt t="43783" x="6977063" y="3086100"/>
          <p14:tracePt t="43791" x="6969125" y="3181350"/>
          <p14:tracePt t="43799" x="6961188" y="3278188"/>
          <p14:tracePt t="43808" x="6961188" y="3373438"/>
          <p14:tracePt t="43817" x="6945313" y="3452813"/>
          <p14:tracePt t="43827" x="6945313" y="3532188"/>
          <p14:tracePt t="43833" x="6945313" y="3605213"/>
          <p14:tracePt t="43840" x="6945313" y="3668713"/>
          <p14:tracePt t="43848" x="6945313" y="3724275"/>
          <p14:tracePt t="43855" x="6945313" y="3779838"/>
          <p14:tracePt t="43863" x="6945313" y="3819525"/>
          <p14:tracePt t="43873" x="6945313" y="3867150"/>
          <p14:tracePt t="43879" x="6953250" y="3898900"/>
          <p14:tracePt t="43890" x="6953250" y="3914775"/>
          <p14:tracePt t="43895" x="6953250" y="3930650"/>
          <p14:tracePt t="43905" x="6961188" y="3938588"/>
          <p14:tracePt t="43959" x="6969125" y="3930650"/>
          <p14:tracePt t="43967" x="6969125" y="3922713"/>
          <p14:tracePt t="43975" x="6977063" y="3914775"/>
          <p14:tracePt t="43983" x="6985000" y="3890963"/>
          <p14:tracePt t="43990" x="6992938" y="3859213"/>
          <p14:tracePt t="43999" x="7008813" y="3835400"/>
          <p14:tracePt t="44008" x="7024688" y="3787775"/>
          <p14:tracePt t="44015" x="7050088" y="3740150"/>
          <p14:tracePt t="44024" x="7073900" y="3692525"/>
          <p14:tracePt t="44031" x="7089775" y="3652838"/>
          <p14:tracePt t="44041" x="7113588" y="3579813"/>
          <p14:tracePt t="44047" x="7129463" y="3524250"/>
          <p14:tracePt t="44056" x="7153275" y="3468688"/>
          <p14:tracePt t="44063" x="7177088" y="3405188"/>
          <p14:tracePt t="44072" x="7208838" y="3341688"/>
          <p14:tracePt t="44079" x="7224713" y="3278188"/>
          <p14:tracePt t="44089" x="7240588" y="3221038"/>
          <p14:tracePt t="44095" x="7256463" y="3157538"/>
          <p14:tracePt t="44105" x="7272338" y="3078163"/>
          <p14:tracePt t="44110" x="7280275" y="3014663"/>
          <p14:tracePt t="44121" x="7280275" y="2943225"/>
          <p14:tracePt t="44127" x="7280275" y="2886075"/>
          <p14:tracePt t="44135" x="7280275" y="2830513"/>
          <p14:tracePt t="44143" x="7280275" y="2774950"/>
          <p14:tracePt t="44151" x="7256463" y="2727325"/>
          <p14:tracePt t="44159" x="7240588" y="2687638"/>
          <p14:tracePt t="44167" x="7216775" y="2640013"/>
          <p14:tracePt t="44176" x="7200900" y="2600325"/>
          <p14:tracePt t="44186" x="7177088" y="2551113"/>
          <p14:tracePt t="44196" x="7161213" y="2519363"/>
          <p14:tracePt t="44201" x="7145338" y="2471738"/>
          <p14:tracePt t="44211" x="7129463" y="2432050"/>
          <p14:tracePt t="44215" x="7121525" y="2408238"/>
          <p14:tracePt t="44224" x="7105650" y="2376488"/>
          <p14:tracePt t="44233" x="7097713" y="2352675"/>
          <p14:tracePt t="44245" x="7089775" y="2320925"/>
          <p14:tracePt t="44248" x="7089775" y="2297113"/>
          <p14:tracePt t="44256" x="7081838" y="2273300"/>
          <p14:tracePt t="44262" x="7073900" y="2257425"/>
          <p14:tracePt t="44273" x="7065963" y="2241550"/>
          <p14:tracePt t="44279" x="7065963" y="2224088"/>
          <p14:tracePt t="44288" x="7065963" y="2192338"/>
          <p14:tracePt t="44295" x="7065963" y="2168525"/>
          <p14:tracePt t="44305" x="7058025" y="2152650"/>
          <p14:tracePt t="44311" x="7058025" y="2128838"/>
          <p14:tracePt t="44322" x="7058025" y="2112963"/>
          <p14:tracePt t="44336" x="7058025" y="2097088"/>
          <p14:tracePt t="44343" x="7058025" y="2089150"/>
          <p14:tracePt t="44353" x="7058025" y="2081213"/>
          <p14:tracePt t="44368" x="7065963" y="2073275"/>
          <p14:tracePt t="44383" x="7073900" y="2065338"/>
          <p14:tracePt t="44391" x="7089775" y="2057400"/>
          <p14:tracePt t="44399" x="7105650" y="2057400"/>
          <p14:tracePt t="44408" x="7121525" y="2049463"/>
          <p14:tracePt t="44415" x="7145338" y="2041525"/>
          <p14:tracePt t="44424" x="7169150" y="2033588"/>
          <p14:tracePt t="44431" x="7208838" y="2033588"/>
          <p14:tracePt t="44441" x="7248525" y="2017713"/>
          <p14:tracePt t="44447" x="7288213" y="2017713"/>
          <p14:tracePt t="44456" x="7327900" y="2017713"/>
          <p14:tracePt t="44463" x="7385050" y="2001838"/>
          <p14:tracePt t="44471" x="7440613" y="1993900"/>
          <p14:tracePt t="44479" x="7488238" y="1985963"/>
          <p14:tracePt t="44488" x="7527925" y="1978025"/>
          <p14:tracePt t="44495" x="7575550" y="1970088"/>
          <p14:tracePt t="44507" x="7615238" y="1962150"/>
          <p14:tracePt t="44511" x="7639050" y="1962150"/>
          <p14:tracePt t="44521" x="7670800" y="1954213"/>
          <p14:tracePt t="44527" x="7694613" y="1954213"/>
          <p14:tracePt t="44535" x="7727950" y="1946275"/>
          <p14:tracePt t="44543" x="7735888" y="1946275"/>
          <p14:tracePt t="44561" x="7743825" y="1946275"/>
          <p14:tracePt t="44623" x="7751763" y="1946275"/>
          <p14:tracePt t="44640" x="7759700" y="1946275"/>
          <p14:tracePt t="44656" x="7775575" y="1954213"/>
          <p14:tracePt t="44663" x="7775575" y="1962150"/>
          <p14:tracePt t="44672" x="7783513" y="1970088"/>
          <p14:tracePt t="44678" x="7791450" y="1985963"/>
          <p14:tracePt t="44688" x="7791450" y="2017713"/>
          <p14:tracePt t="44695" x="7799388" y="2041525"/>
          <p14:tracePt t="44705" x="7807325" y="2065338"/>
          <p14:tracePt t="44711" x="7815263" y="2097088"/>
          <p14:tracePt t="44723" x="7815263" y="2120900"/>
          <p14:tracePt t="44727" x="7823200" y="2152650"/>
          <p14:tracePt t="44735" x="7823200" y="2176463"/>
          <p14:tracePt t="44743" x="7823200" y="2208213"/>
          <p14:tracePt t="44752" x="7831138" y="2233613"/>
          <p14:tracePt t="44759" x="7831138" y="2281238"/>
          <p14:tracePt t="44768" x="7839075" y="2312988"/>
          <p14:tracePt t="44775" x="7839075" y="2344738"/>
          <p14:tracePt t="44783" x="7847013" y="2384425"/>
          <p14:tracePt t="44791" x="7847013" y="2424113"/>
          <p14:tracePt t="44798" x="7854950" y="2471738"/>
          <p14:tracePt t="44808" x="7862888" y="2511425"/>
          <p14:tracePt t="44815" x="7862888" y="2559050"/>
          <p14:tracePt t="44824" x="7870825" y="2616200"/>
          <p14:tracePt t="44831" x="7878763" y="2655888"/>
          <p14:tracePt t="44840" x="7886700" y="2711450"/>
          <p14:tracePt t="44847" x="7886700" y="2767013"/>
          <p14:tracePt t="44856" x="7894638" y="2822575"/>
          <p14:tracePt t="44862" x="7902575" y="2886075"/>
          <p14:tracePt t="44872" x="7910513" y="2951163"/>
          <p14:tracePt t="44890" x="7918450" y="3078163"/>
          <p14:tracePt t="44895" x="7918450" y="3157538"/>
          <p14:tracePt t="44912" x="7934325" y="3294063"/>
          <p14:tracePt t="44927" x="7942263" y="3421063"/>
          <p14:tracePt t="44935" x="7942263" y="3484563"/>
          <p14:tracePt t="44943" x="7942263" y="3540125"/>
          <p14:tracePt t="44951" x="7942263" y="3605213"/>
          <p14:tracePt t="44959" x="7942263" y="3660775"/>
          <p14:tracePt t="44967" x="7942263" y="3716338"/>
          <p14:tracePt t="44974" x="7942263" y="3763963"/>
          <p14:tracePt t="44983" x="7942263" y="3811588"/>
          <p14:tracePt t="44990" x="7934325" y="3851275"/>
          <p14:tracePt t="44999" x="7934325" y="3906838"/>
          <p14:tracePt t="45008" x="7926388" y="3956050"/>
          <p14:tracePt t="45015" x="7926388" y="3995738"/>
          <p14:tracePt t="45023" x="7918450" y="4051300"/>
          <p14:tracePt t="45032" x="7910513" y="4106863"/>
          <p14:tracePt t="45040" x="7910513" y="4146550"/>
          <p14:tracePt t="45048" x="7902575" y="4202113"/>
          <p14:tracePt t="45056" x="7894638" y="4249738"/>
          <p14:tracePt t="45064" x="7894638" y="4291013"/>
          <p14:tracePt t="45077" x="7886700" y="4330700"/>
          <p14:tracePt t="45082" x="7886700" y="4354513"/>
          <p14:tracePt t="45091" x="7878763" y="4378325"/>
          <p14:tracePt t="45095" x="7878763" y="4402138"/>
          <p14:tracePt t="45106" x="7878763" y="4418013"/>
          <p14:tracePt t="45110" x="7878763" y="4433888"/>
          <p14:tracePt t="45122" x="7870825" y="4441825"/>
          <p14:tracePt t="45127" x="7870825" y="4457700"/>
          <p14:tracePt t="45135" x="7862888" y="4465638"/>
          <p14:tracePt t="45143" x="7862888" y="4473575"/>
          <p14:tracePt t="45159" x="7862888" y="4481513"/>
          <p14:tracePt t="45183" x="7854950" y="4489450"/>
          <p14:tracePt t="45215" x="7854950" y="4497388"/>
          <p14:tracePt t="45520" x="7847013" y="4497388"/>
          <p14:tracePt t="45535" x="7839075" y="4497388"/>
          <p14:tracePt t="45551" x="7831138" y="4497388"/>
          <p14:tracePt t="45567" x="7807325" y="4481513"/>
          <p14:tracePt t="45575" x="7799388" y="4473575"/>
          <p14:tracePt t="45583" x="7791450" y="4465638"/>
          <p14:tracePt t="45591" x="7775575" y="4465638"/>
          <p14:tracePt t="45602" x="7775575" y="4457700"/>
          <p14:tracePt t="45612" x="7759700" y="4449763"/>
          <p14:tracePt t="45614" x="7743825" y="4441825"/>
          <p14:tracePt t="45627" x="7735888" y="4433888"/>
          <p14:tracePt t="45633" x="7720013" y="4433888"/>
          <p14:tracePt t="45640" x="7702550" y="4425950"/>
          <p14:tracePt t="45647" x="7702550" y="4418013"/>
          <p14:tracePt t="45656" x="7694613" y="4418013"/>
          <p14:tracePt t="45663" x="7670800" y="4410075"/>
          <p14:tracePt t="45673" x="7662863" y="4402138"/>
          <p14:tracePt t="45679" x="7654925" y="4402138"/>
          <p14:tracePt t="45688" x="7639050" y="4394200"/>
          <p14:tracePt t="45695" x="7623175" y="4386263"/>
          <p14:tracePt t="45705" x="7599363" y="4378325"/>
          <p14:tracePt t="45711" x="7583488" y="4370388"/>
          <p14:tracePt t="45721" x="7559675" y="4354513"/>
          <p14:tracePt t="45727" x="7519988" y="4330700"/>
          <p14:tracePt t="45734" x="7472363" y="4322763"/>
          <p14:tracePt t="45743" x="7424738" y="4291013"/>
          <p14:tracePt t="45751" x="7359650" y="4257675"/>
          <p14:tracePt t="45759" x="7296150" y="4225925"/>
          <p14:tracePt t="45767" x="7224713" y="4194175"/>
          <p14:tracePt t="45775" x="7145338" y="4138613"/>
          <p14:tracePt t="45783" x="7042150" y="4098925"/>
          <p14:tracePt t="45792" x="6945313" y="4051300"/>
          <p14:tracePt t="45801" x="6842125" y="3995738"/>
          <p14:tracePt t="45811" x="6707188" y="3930650"/>
          <p14:tracePt t="45817" x="6554788" y="3851275"/>
          <p14:tracePt t="45824" x="6396038" y="3771900"/>
          <p14:tracePt t="45831" x="6203950" y="3684588"/>
          <p14:tracePt t="45840" x="6021388" y="3579813"/>
          <p14:tracePt t="45847" x="5837238" y="3492500"/>
          <p14:tracePt t="45856" x="5645150" y="3397250"/>
          <p14:tracePt t="45863" x="5438775" y="3309938"/>
          <p14:tracePt t="45873" x="5254625" y="3205163"/>
          <p14:tracePt t="45879" x="5048250" y="3101975"/>
          <p14:tracePt t="45888" x="4856163" y="2998788"/>
          <p14:tracePt t="45895" x="4673600" y="2919413"/>
          <p14:tracePt t="45910" x="4481513" y="2814638"/>
          <p14:tracePt t="45914" x="4314825" y="2735263"/>
          <p14:tracePt t="45926" x="4130675" y="2632075"/>
          <p14:tracePt t="45929" x="3938588" y="2519363"/>
          <p14:tracePt t="45936" x="3771900" y="2432050"/>
          <p14:tracePt t="45943" x="3605213" y="2336800"/>
          <p14:tracePt t="45954" x="3421063" y="2249488"/>
          <p14:tracePt t="45960" x="3244850" y="2152650"/>
          <p14:tracePt t="45967" x="3101975" y="2073275"/>
          <p14:tracePt t="45976" x="2935288" y="1993900"/>
          <p14:tracePt t="45983" x="2774950" y="1922463"/>
          <p14:tracePt t="45992" x="2632075" y="1841500"/>
          <p14:tracePt t="45999" x="2463800" y="1746250"/>
          <p14:tracePt t="46008" x="2320925" y="1682750"/>
          <p14:tracePt t="46015" x="2176463" y="1603375"/>
          <p14:tracePt t="46024" x="2049463" y="1547813"/>
          <p14:tracePt t="46031" x="1898650" y="1450975"/>
          <p14:tracePt t="46040" x="1762125" y="1387475"/>
          <p14:tracePt t="46047" x="1611313" y="1292225"/>
          <p14:tracePt t="46056" x="1482725" y="1220788"/>
          <p14:tracePt t="46063" x="1339850" y="1155700"/>
          <p14:tracePt t="46078" x="1220788" y="1092200"/>
          <p14:tracePt t="46080" x="1076325" y="1012825"/>
          <p14:tracePt t="46090" x="949325" y="957263"/>
          <p14:tracePt t="46095" x="852488" y="909638"/>
          <p14:tracePt t="46105" x="717550" y="844550"/>
          <p14:tracePt t="46111" x="622300" y="788988"/>
          <p14:tracePt t="46128" x="334963" y="661988"/>
          <p14:tracePt t="46136" x="176213" y="606425"/>
          <p14:tracePt t="46143" x="55563" y="542925"/>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62980" y="260648"/>
            <a:ext cx="9258300" cy="808038"/>
          </a:xfrm>
        </p:spPr>
        <p:txBody>
          <a:bodyPr anchor="t"/>
          <a:lstStyle/>
          <a:p>
            <a:pPr eaLnBrk="1" hangingPunct="1"/>
            <a:r>
              <a:rPr lang="en-US" altLang="en-US" dirty="0"/>
              <a:t>Child HIV-Related Mortality</a:t>
            </a:r>
          </a:p>
        </p:txBody>
      </p:sp>
      <p:sp>
        <p:nvSpPr>
          <p:cNvPr id="21507" name="TextBox 8"/>
          <p:cNvSpPr txBox="1">
            <a:spLocks noChangeArrowheads="1"/>
          </p:cNvSpPr>
          <p:nvPr/>
        </p:nvSpPr>
        <p:spPr bwMode="auto">
          <a:xfrm>
            <a:off x="1790700" y="6248400"/>
            <a:ext cx="586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a:t>Marston M, Becquet R. Net survival of children HIV-infected perinatally and through breastfeeding: a pooled analysis of  individual data from resource-constrained settings, December 2010.</a:t>
            </a:r>
          </a:p>
        </p:txBody>
      </p:sp>
      <p:pic>
        <p:nvPicPr>
          <p:cNvPr id="215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550" y="1411288"/>
            <a:ext cx="6121400" cy="46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BA164E78-F085-43A8-9E29-A58A190708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513481575"/>
      </p:ext>
    </p:extLst>
  </p:cSld>
  <p:clrMapOvr>
    <a:masterClrMapping/>
  </p:clrMapOvr>
  <p:transition advTm="628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17" x="166688" y="184150"/>
          <p14:tracePt t="340" x="158750" y="184150"/>
          <p14:tracePt t="369" x="150813" y="176213"/>
          <p14:tracePt t="378" x="142875" y="176213"/>
          <p14:tracePt t="540" x="142875" y="166688"/>
          <p14:tracePt t="579" x="134938" y="166688"/>
          <p14:tracePt t="619" x="134938" y="158750"/>
          <p14:tracePt t="669" x="127000" y="158750"/>
          <p14:tracePt t="758" x="127000" y="150813"/>
          <p14:tracePt t="7357" x="127000" y="158750"/>
          <p14:tracePt t="7369" x="134938" y="192088"/>
          <p14:tracePt t="7378" x="176213" y="231775"/>
          <p14:tracePt t="7382" x="215900" y="279400"/>
          <p14:tracePt t="7387" x="263525" y="342900"/>
          <p14:tracePt t="7395" x="311150" y="406400"/>
          <p14:tracePt t="7403" x="366713" y="477838"/>
          <p14:tracePt t="7411" x="422275" y="550863"/>
          <p14:tracePt t="7418" x="485775" y="630238"/>
          <p14:tracePt t="7427" x="542925" y="709613"/>
          <p14:tracePt t="7435" x="606425" y="788988"/>
          <p14:tracePt t="7442" x="677863" y="869950"/>
          <p14:tracePt t="7451" x="741363" y="949325"/>
          <p14:tracePt t="7458" x="812800" y="1028700"/>
          <p14:tracePt t="7467" x="869950" y="1100138"/>
          <p14:tracePt t="7476" x="941388" y="1163638"/>
          <p14:tracePt t="7483" x="1004888" y="1236663"/>
          <p14:tracePt t="7492" x="1060450" y="1300163"/>
          <p14:tracePt t="7498" x="1123950" y="1347788"/>
          <p14:tracePt t="7508" x="1179513" y="1395413"/>
          <p14:tracePt t="7514" x="1244600" y="1450975"/>
          <p14:tracePt t="7525" x="1300163" y="1482725"/>
          <p14:tracePt t="7530" x="1347788" y="1514475"/>
          <p14:tracePt t="7539" x="1387475" y="1530350"/>
          <p14:tracePt t="7548" x="1419225" y="1547813"/>
          <p14:tracePt t="7554" x="1443038" y="1547813"/>
          <p14:tracePt t="7562" x="1450975" y="1547813"/>
          <p14:tracePt t="7579" x="1458913" y="1547813"/>
          <p14:tracePt t="7595" x="1458913" y="1555750"/>
          <p14:tracePt t="7853" x="1571625" y="1666875"/>
          <p14:tracePt t="7870" x="1738313" y="1785938"/>
          <p14:tracePt t="7875" x="1841500" y="1849438"/>
          <p14:tracePt t="7883" x="1922463" y="1898650"/>
          <p14:tracePt t="7892" x="2009775" y="1954213"/>
          <p14:tracePt t="7898" x="2089150" y="2009775"/>
          <p14:tracePt t="7908" x="2160588" y="2049463"/>
          <p14:tracePt t="7917" x="2216150" y="2081213"/>
          <p14:tracePt t="7929" x="2257425" y="2105025"/>
          <p14:tracePt t="7933" x="2281238" y="2128838"/>
          <p14:tracePt t="7939" x="2305050" y="2136775"/>
          <p14:tracePt t="7947" x="2305050" y="2152650"/>
          <p14:tracePt t="7979" x="2305050" y="2160588"/>
          <p14:tracePt t="8003" x="2297113" y="2168525"/>
          <p14:tracePt t="8019" x="2289175" y="2176463"/>
          <p14:tracePt t="8035" x="2289175" y="2184400"/>
          <p14:tracePt t="8259" x="2289175" y="2200275"/>
          <p14:tracePt t="8266" x="2312988" y="2241550"/>
          <p14:tracePt t="8275" x="2344738" y="2289175"/>
          <p14:tracePt t="8283" x="2384425" y="2352675"/>
          <p14:tracePt t="8292" x="2408238" y="2408238"/>
          <p14:tracePt t="8299" x="2432050" y="2463800"/>
          <p14:tracePt t="8308" x="2463800" y="2511425"/>
          <p14:tracePt t="8315" x="2479675" y="2551113"/>
          <p14:tracePt t="8324" x="2487613" y="2584450"/>
          <p14:tracePt t="8330" x="2487613" y="2600325"/>
          <p14:tracePt t="8339" x="2487613" y="2608263"/>
          <p14:tracePt t="8670" x="2495550" y="2616200"/>
          <p14:tracePt t="9077" x="2495550" y="2624138"/>
          <p14:tracePt t="9082" x="2495550" y="2632075"/>
          <p14:tracePt t="9092" x="2495550" y="2640013"/>
          <p14:tracePt t="9099" x="2487613" y="2647950"/>
          <p14:tracePt t="9108" x="2471738" y="2647950"/>
          <p14:tracePt t="9114" x="2455863" y="2655888"/>
          <p14:tracePt t="9124" x="2439988" y="2663825"/>
          <p14:tracePt t="9130" x="2424113" y="2671763"/>
          <p14:tracePt t="9139" x="2400300" y="2671763"/>
          <p14:tracePt t="9146" x="2384425" y="2671763"/>
          <p14:tracePt t="9154" x="2368550" y="2679700"/>
          <p14:tracePt t="9163" x="2352675" y="2679700"/>
          <p14:tracePt t="9175" x="2344738" y="2679700"/>
          <p14:tracePt t="9178" x="2328863" y="2679700"/>
          <p14:tracePt t="10557" x="2336800" y="2679700"/>
          <p14:tracePt t="10571" x="2344738" y="2679700"/>
          <p14:tracePt t="10587" x="2360613" y="2671763"/>
          <p14:tracePt t="10606" x="2360613" y="2655888"/>
          <p14:tracePt t="10614" x="2360613" y="2647950"/>
          <p14:tracePt t="10659" x="2360613" y="2640013"/>
          <p14:tracePt t="12846" x="2360613" y="2647950"/>
          <p14:tracePt t="12853" x="2360613" y="2655888"/>
          <p14:tracePt t="12859" x="2360613" y="2671763"/>
          <p14:tracePt t="12867" x="2368550" y="2687638"/>
          <p14:tracePt t="12875" x="2384425" y="2703513"/>
          <p14:tracePt t="12882" x="2384425" y="2727325"/>
          <p14:tracePt t="12892" x="2408238" y="2759075"/>
          <p14:tracePt t="12899" x="2424113" y="2782888"/>
          <p14:tracePt t="12908" x="2439988" y="2814638"/>
          <p14:tracePt t="12917" x="2463800" y="2830513"/>
          <p14:tracePt t="12926" x="2479675" y="2854325"/>
          <p14:tracePt t="12933" x="2495550" y="2878138"/>
          <p14:tracePt t="12939" x="2511425" y="2901950"/>
          <p14:tracePt t="12947" x="2527300" y="2919413"/>
          <p14:tracePt t="12955" x="2535238" y="2935288"/>
          <p14:tracePt t="12963" x="2551113" y="2951163"/>
          <p14:tracePt t="12973" x="2559050" y="2974975"/>
          <p14:tracePt t="12979" x="2576513" y="2990850"/>
          <p14:tracePt t="12993" x="2584450" y="3006725"/>
          <p14:tracePt t="12998" x="2600325" y="3014663"/>
          <p14:tracePt t="13004" x="2608263" y="3030538"/>
          <p14:tracePt t="13013" x="2624138" y="3054350"/>
          <p14:tracePt t="13019" x="2632075" y="3070225"/>
          <p14:tracePt t="13027" x="2647950" y="3086100"/>
          <p14:tracePt t="13035" x="2663825" y="3101975"/>
          <p14:tracePt t="13042" x="2671763" y="3117850"/>
          <p14:tracePt t="13052" x="2695575" y="3133725"/>
          <p14:tracePt t="13059" x="2711450" y="3149600"/>
          <p14:tracePt t="13068" x="2727325" y="3165475"/>
          <p14:tracePt t="13076" x="2743200" y="3181350"/>
          <p14:tracePt t="13083" x="2767013" y="3197225"/>
          <p14:tracePt t="13092" x="2767013" y="3205163"/>
          <p14:tracePt t="13104" x="2790825" y="3221038"/>
          <p14:tracePt t="13115" x="2798763" y="3228975"/>
          <p14:tracePt t="13124" x="2806700" y="3228975"/>
          <p14:tracePt t="13131" x="2814638" y="3244850"/>
          <p14:tracePt t="13147" x="2822575" y="3262313"/>
          <p14:tracePt t="13163" x="2838450" y="3270250"/>
          <p14:tracePt t="13174" x="2846388" y="3286125"/>
          <p14:tracePt t="13179" x="2862263" y="3294063"/>
          <p14:tracePt t="13188" x="2870200" y="3309938"/>
          <p14:tracePt t="13194" x="2878138" y="3317875"/>
          <p14:tracePt t="13203" x="2901950" y="3333750"/>
          <p14:tracePt t="13211" x="2909888" y="3333750"/>
          <p14:tracePt t="13219" x="2919413" y="3341688"/>
          <p14:tracePt t="13235" x="2927350" y="3341688"/>
          <p14:tracePt t="13541" x="2935288" y="3341688"/>
          <p14:tracePt t="13570" x="2943225" y="3341688"/>
          <p14:tracePt t="13579" x="2951163" y="3333750"/>
          <p14:tracePt t="13587" x="2951163" y="3325813"/>
          <p14:tracePt t="13595" x="2959100" y="3317875"/>
          <p14:tracePt t="13603" x="2967038" y="3302000"/>
          <p14:tracePt t="13612" x="2974975" y="3294063"/>
          <p14:tracePt t="13622" x="2982913" y="3286125"/>
          <p14:tracePt t="13629" x="2982913" y="3270250"/>
          <p14:tracePt t="13638" x="2990850" y="3262313"/>
          <p14:tracePt t="13643" x="2998788" y="3252788"/>
          <p14:tracePt t="13651" x="2998788" y="3244850"/>
          <p14:tracePt t="13660" x="3006725" y="3236913"/>
          <p14:tracePt t="13666" x="3006725" y="3228975"/>
          <p14:tracePt t="13676" x="3006725" y="3221038"/>
          <p14:tracePt t="13692" x="3014663" y="3205163"/>
          <p14:tracePt t="13698" x="3014663" y="3197225"/>
          <p14:tracePt t="13708" x="3014663" y="3189288"/>
          <p14:tracePt t="13717" x="3014663" y="3181350"/>
          <p14:tracePt t="13726" x="3014663" y="3173413"/>
          <p14:tracePt t="13733" x="3014663" y="3165475"/>
          <p14:tracePt t="13739" x="3014663" y="3157538"/>
          <p14:tracePt t="13747" x="3014663" y="3149600"/>
          <p14:tracePt t="13755" x="3014663" y="3141663"/>
          <p14:tracePt t="13763" x="3014663" y="3125788"/>
          <p14:tracePt t="13779" x="3014663" y="3117850"/>
          <p14:tracePt t="13787" x="3014663" y="3109913"/>
          <p14:tracePt t="13795" x="3014663" y="3101975"/>
          <p14:tracePt t="13802" x="3014663" y="3094038"/>
          <p14:tracePt t="13811" x="3014663" y="3086100"/>
          <p14:tracePt t="13830" x="3014663" y="3070225"/>
          <p14:tracePt t="13846" x="3014663" y="3062288"/>
          <p14:tracePt t="13853" x="3014663" y="3046413"/>
          <p14:tracePt t="13864" x="3014663" y="3038475"/>
          <p14:tracePt t="13866" x="3014663" y="3030538"/>
          <p14:tracePt t="13875" x="3014663" y="3014663"/>
          <p14:tracePt t="13883" x="3014663" y="2998788"/>
          <p14:tracePt t="13892" x="3014663" y="2982913"/>
          <p14:tracePt t="13901" x="3014663" y="2974975"/>
          <p14:tracePt t="13909" x="3022600" y="2959100"/>
          <p14:tracePt t="13916" x="3022600" y="2943225"/>
          <p14:tracePt t="13923" x="3022600" y="2927350"/>
          <p14:tracePt t="13931" x="3022600" y="2909888"/>
          <p14:tracePt t="13939" x="3022600" y="2894013"/>
          <p14:tracePt t="13947" x="3022600" y="2886075"/>
          <p14:tracePt t="13955" x="3022600" y="2870200"/>
          <p14:tracePt t="13964" x="3022600" y="2854325"/>
          <p14:tracePt t="13973" x="3022600" y="2846388"/>
          <p14:tracePt t="13979" x="3022600" y="2838450"/>
          <p14:tracePt t="13992" x="3022600" y="2822575"/>
          <p14:tracePt t="14002" x="3022600" y="2814638"/>
          <p14:tracePt t="14011" x="3030538" y="2798763"/>
          <p14:tracePt t="14019" x="3030538" y="2790825"/>
          <p14:tracePt t="14027" x="3030538" y="2782888"/>
          <p14:tracePt t="14036" x="3030538" y="2774950"/>
          <p14:tracePt t="14042" x="3038475" y="2767013"/>
          <p14:tracePt t="14055" x="3038475" y="2751138"/>
          <p14:tracePt t="14059" x="3046413" y="2743200"/>
          <p14:tracePt t="14069" x="3046413" y="2735263"/>
          <p14:tracePt t="14076" x="3054350" y="2719388"/>
          <p14:tracePt t="14093" x="3062288" y="2711450"/>
          <p14:tracePt t="14099" x="3062288" y="2695575"/>
          <p14:tracePt t="14108" x="3070225" y="2687638"/>
          <p14:tracePt t="14115" x="3070225" y="2679700"/>
          <p14:tracePt t="14125" x="3078163" y="2663825"/>
          <p14:tracePt t="14130" x="3078163" y="2655888"/>
          <p14:tracePt t="14138" x="3078163" y="2647950"/>
          <p14:tracePt t="14147" x="3086100" y="2632075"/>
          <p14:tracePt t="14154" x="3094038" y="2632075"/>
          <p14:tracePt t="14163" x="3094038" y="2616200"/>
          <p14:tracePt t="14171" x="3101975" y="2608263"/>
          <p14:tracePt t="14179" x="3101975" y="2600325"/>
          <p14:tracePt t="14188" x="3109913" y="2584450"/>
          <p14:tracePt t="14204" x="3109913" y="2566988"/>
          <p14:tracePt t="14211" x="3117850" y="2559050"/>
          <p14:tracePt t="14219" x="3125788" y="2543175"/>
          <p14:tracePt t="14227" x="3125788" y="2535238"/>
          <p14:tracePt t="14234" x="3125788" y="2527300"/>
          <p14:tracePt t="14246" x="3141663" y="2511425"/>
          <p14:tracePt t="14253" x="3141663" y="2503488"/>
          <p14:tracePt t="14261" x="3149600" y="2487613"/>
          <p14:tracePt t="14267" x="3149600" y="2479675"/>
          <p14:tracePt t="14276" x="3157538" y="2471738"/>
          <p14:tracePt t="14283" x="3165475" y="2455863"/>
          <p14:tracePt t="14292" x="3165475" y="2447925"/>
          <p14:tracePt t="14298" x="3165475" y="2439988"/>
          <p14:tracePt t="14308" x="3173413" y="2424113"/>
          <p14:tracePt t="14316" x="3181350" y="2416175"/>
          <p14:tracePt t="14324" x="3181350" y="2408238"/>
          <p14:tracePt t="14331" x="3181350" y="2392363"/>
          <p14:tracePt t="14338" x="3189288" y="2384425"/>
          <p14:tracePt t="14347" x="3197225" y="2376488"/>
          <p14:tracePt t="14355" x="3197225" y="2368550"/>
          <p14:tracePt t="14362" x="3197225" y="2360613"/>
          <p14:tracePt t="14372" x="3205163" y="2344738"/>
          <p14:tracePt t="14378" x="3213100" y="2336800"/>
          <p14:tracePt t="14392" x="3213100" y="2328863"/>
          <p14:tracePt t="14398" x="3213100" y="2312988"/>
          <p14:tracePt t="14407" x="3213100" y="2305050"/>
          <p14:tracePt t="14414" x="3221038" y="2305050"/>
          <p14:tracePt t="14420" x="3221038" y="2289175"/>
          <p14:tracePt t="14428" x="3221038" y="2281238"/>
          <p14:tracePt t="14435" x="3221038" y="2273300"/>
          <p14:tracePt t="14443" x="3228975" y="2265363"/>
          <p14:tracePt t="14451" x="3228975" y="2257425"/>
          <p14:tracePt t="14459" x="3228975" y="2249488"/>
          <p14:tracePt t="14467" x="3236913" y="2249488"/>
          <p14:tracePt t="14475" x="3236913" y="2241550"/>
          <p14:tracePt t="14491" x="3236913" y="2233613"/>
          <p14:tracePt t="14508" x="3236913" y="2224088"/>
          <p14:tracePt t="14517" x="3244850" y="2216150"/>
          <p14:tracePt t="14541" x="3244850" y="2208213"/>
          <p14:tracePt t="14565" x="3244850" y="2200275"/>
          <p14:tracePt t="14587" x="3244850" y="2192338"/>
          <p14:tracePt t="14611" x="3252788" y="2184400"/>
          <p14:tracePt t="14627" x="3262313" y="2176463"/>
          <p14:tracePt t="14651" x="3262313" y="2168525"/>
          <p14:tracePt t="14667" x="3262313" y="2160588"/>
          <p14:tracePt t="14683" x="3270250" y="2144713"/>
          <p14:tracePt t="16251" x="3270250" y="2160588"/>
          <p14:tracePt t="16259" x="3270250" y="2168525"/>
          <p14:tracePt t="16267" x="3262313" y="2184400"/>
          <p14:tracePt t="16277" x="3262313" y="2192338"/>
          <p14:tracePt t="16283" x="3262313" y="2200275"/>
          <p14:tracePt t="16291" x="3262313" y="2216150"/>
          <p14:tracePt t="16299" x="3262313" y="2233613"/>
          <p14:tracePt t="16308" x="3252788" y="2241550"/>
          <p14:tracePt t="16315" x="3244850" y="2257425"/>
          <p14:tracePt t="16325" x="3244850" y="2281238"/>
          <p14:tracePt t="16331" x="3244850" y="2297113"/>
          <p14:tracePt t="16338" x="3236913" y="2312988"/>
          <p14:tracePt t="16347" x="3236913" y="2328863"/>
          <p14:tracePt t="16358" x="3221038" y="2336800"/>
          <p14:tracePt t="16366" x="3221038" y="2360613"/>
          <p14:tracePt t="16376" x="3213100" y="2384425"/>
          <p14:tracePt t="16384" x="3197225" y="2400300"/>
          <p14:tracePt t="16387" x="3197225" y="2424113"/>
          <p14:tracePt t="16394" x="3181350" y="2447925"/>
          <p14:tracePt t="16403" x="3165475" y="2487613"/>
          <p14:tracePt t="16410" x="3157538" y="2511425"/>
          <p14:tracePt t="16419" x="3141663" y="2551113"/>
          <p14:tracePt t="16427" x="3117850" y="2576513"/>
          <p14:tracePt t="16435" x="3109913" y="2600325"/>
          <p14:tracePt t="16442" x="3086100" y="2632075"/>
          <p14:tracePt t="16451" x="3070225" y="2647950"/>
          <p14:tracePt t="16458" x="3046413" y="2671763"/>
          <p14:tracePt t="16467" x="3030538" y="2695575"/>
          <p14:tracePt t="16475" x="3006725" y="2711450"/>
          <p14:tracePt t="16483" x="2998788" y="2735263"/>
          <p14:tracePt t="16492" x="2982913" y="2751138"/>
          <p14:tracePt t="16501" x="2959100" y="2767013"/>
          <p14:tracePt t="16511" x="2951163" y="2790825"/>
          <p14:tracePt t="16518" x="2951163" y="2806700"/>
          <p14:tracePt t="16523" x="2943225" y="2822575"/>
          <p14:tracePt t="16531" x="2943225" y="2830513"/>
          <p14:tracePt t="16541" x="2935288" y="2838450"/>
          <p14:tracePt t="16550" x="2935288" y="2846388"/>
          <p14:tracePt t="16563" x="2935288" y="2862263"/>
          <p14:tracePt t="16587" x="2935288" y="2870200"/>
          <p14:tracePt t="16627" x="2935288" y="2878138"/>
          <p14:tracePt t="16635" x="2935288" y="2886075"/>
          <p14:tracePt t="16643" x="2935288" y="2894013"/>
          <p14:tracePt t="16653" x="2927350" y="2901950"/>
          <p14:tracePt t="16663" x="2927350" y="2909888"/>
          <p14:tracePt t="16670" x="2927350" y="2927350"/>
          <p14:tracePt t="16684" x="2927350" y="2935288"/>
          <p14:tracePt t="16781" x="2927350" y="2943225"/>
          <p14:tracePt t="16825" x="2927350" y="2959100"/>
          <p14:tracePt t="16845" x="2927350" y="2967038"/>
          <p14:tracePt t="16932" x="2919413" y="2974975"/>
          <p14:tracePt t="16946" x="2919413" y="2982913"/>
          <p14:tracePt t="16958" x="2919413" y="2990850"/>
          <p14:tracePt t="16975" x="2909888" y="3006725"/>
          <p14:tracePt t="16982" x="2909888" y="3014663"/>
          <p14:tracePt t="16990" x="2909888" y="3022600"/>
          <p14:tracePt t="16996" x="2909888" y="3030538"/>
          <p14:tracePt t="17004" x="2909888" y="3046413"/>
          <p14:tracePt t="17011" x="2909888" y="3054350"/>
          <p14:tracePt t="17019" x="2909888" y="3062288"/>
          <p14:tracePt t="17027" x="2909888" y="3078163"/>
          <p14:tracePt t="17035" x="2909888" y="3086100"/>
          <p14:tracePt t="17045" x="2901950" y="3101975"/>
          <p14:tracePt t="17054" x="2901950" y="3109913"/>
          <p14:tracePt t="17060" x="2901950" y="3133725"/>
          <p14:tracePt t="17071" x="2901950" y="3149600"/>
          <p14:tracePt t="17076" x="2901950" y="3173413"/>
          <p14:tracePt t="17082" x="2901950" y="3189288"/>
          <p14:tracePt t="17093" x="2901950" y="3213100"/>
          <p14:tracePt t="17098" x="2901950" y="3228975"/>
          <p14:tracePt t="17109" x="2901950" y="3252788"/>
          <p14:tracePt t="17114" x="2901950" y="3270250"/>
          <p14:tracePt t="17124" x="2901950" y="3286125"/>
          <p14:tracePt t="17131" x="2901950" y="3309938"/>
          <p14:tracePt t="17139" x="2901950" y="3325813"/>
          <p14:tracePt t="17147" x="2901950" y="3349625"/>
          <p14:tracePt t="17155" x="2909888" y="3373438"/>
          <p14:tracePt t="17162" x="2909888" y="3389313"/>
          <p14:tracePt t="17178" x="2909888" y="3421063"/>
          <p14:tracePt t="17181" x="2909888" y="3436938"/>
          <p14:tracePt t="17191" x="2919413" y="3452813"/>
          <p14:tracePt t="17196" x="2919413" y="3460750"/>
          <p14:tracePt t="17203" x="2927350" y="3476625"/>
          <p14:tracePt t="17211" x="2927350" y="3492500"/>
          <p14:tracePt t="17219" x="2927350" y="3516313"/>
          <p14:tracePt t="17227" x="2927350" y="3540125"/>
          <p14:tracePt t="17235" x="2935288" y="3556000"/>
          <p14:tracePt t="17243" x="2943225" y="3571875"/>
          <p14:tracePt t="17251" x="2951163" y="3587750"/>
          <p14:tracePt t="17258" x="2959100" y="3613150"/>
          <p14:tracePt t="17267" x="2967038" y="3636963"/>
          <p14:tracePt t="17276" x="2974975" y="3652838"/>
          <p14:tracePt t="17284" x="2982913" y="3660775"/>
          <p14:tracePt t="17292" x="2990850" y="3676650"/>
          <p14:tracePt t="17302" x="2998788" y="3700463"/>
          <p14:tracePt t="17306" x="2998788" y="3708400"/>
          <p14:tracePt t="17315" x="3014663" y="3724275"/>
          <p14:tracePt t="17324" x="3014663" y="3740150"/>
          <p14:tracePt t="17333" x="3030538" y="3763963"/>
          <p14:tracePt t="17341" x="3038475" y="3779838"/>
          <p14:tracePt t="17348" x="3046413" y="3787775"/>
          <p14:tracePt t="17355" x="3054350" y="3803650"/>
          <p14:tracePt t="17363" x="3062288" y="3811588"/>
          <p14:tracePt t="17371" x="3078163" y="3819525"/>
          <p14:tracePt t="17379" x="3078163" y="3835400"/>
          <p14:tracePt t="17389" x="3094038" y="3843338"/>
          <p14:tracePt t="17395" x="3101975" y="3867150"/>
          <p14:tracePt t="17403" x="3117850" y="3875088"/>
          <p14:tracePt t="17411" x="3125788" y="3883025"/>
          <p14:tracePt t="17419" x="3141663" y="3898900"/>
          <p14:tracePt t="17427" x="3149600" y="3898900"/>
          <p14:tracePt t="17435" x="3165475" y="3914775"/>
          <p14:tracePt t="17445" x="3181350" y="3922713"/>
          <p14:tracePt t="17454" x="3189288" y="3922713"/>
          <p14:tracePt t="17461" x="3205163" y="3930650"/>
          <p14:tracePt t="17470" x="3213100" y="3938588"/>
          <p14:tracePt t="17478" x="3228975" y="3938588"/>
          <p14:tracePt t="17485" x="3244850" y="3956050"/>
          <p14:tracePt t="17493" x="3262313" y="3963988"/>
          <p14:tracePt t="17499" x="3278188" y="3963988"/>
          <p14:tracePt t="17508" x="3294063" y="3971925"/>
          <p14:tracePt t="17515" x="3309938" y="3979863"/>
          <p14:tracePt t="17524" x="3317875" y="3987800"/>
          <p14:tracePt t="17531" x="3333750" y="3987800"/>
          <p14:tracePt t="17547" x="3349625" y="3987800"/>
          <p14:tracePt t="17554" x="3365500" y="3995738"/>
          <p14:tracePt t="17563" x="3373438" y="4003675"/>
          <p14:tracePt t="17573" x="3381375" y="4003675"/>
          <p14:tracePt t="17579" x="3397250" y="4003675"/>
          <p14:tracePt t="17587" x="3413125" y="4011613"/>
          <p14:tracePt t="17595" x="3421063" y="4011613"/>
          <p14:tracePt t="17602" x="3429000" y="4011613"/>
          <p14:tracePt t="17611" x="3436938" y="4019550"/>
          <p14:tracePt t="17973" x="3429000" y="4019550"/>
          <p14:tracePt t="17991" x="3429000" y="4011613"/>
          <p14:tracePt t="17997" x="3421063" y="4003675"/>
          <p14:tracePt t="18006" x="3421063" y="3995738"/>
          <p14:tracePt t="21316" x="3413125" y="3987800"/>
          <p14:tracePt t="21331" x="3405188" y="3987800"/>
          <p14:tracePt t="21347" x="3397250" y="3987800"/>
          <p14:tracePt t="21371" x="3389313" y="3987800"/>
          <p14:tracePt t="21478" x="3381375" y="3987800"/>
          <p14:tracePt t="21491" x="3373438" y="3979863"/>
          <p14:tracePt t="21499" x="3365500" y="3971925"/>
          <p14:tracePt t="21524" x="3349625" y="3963988"/>
          <p14:tracePt t="21539" x="3333750" y="3956050"/>
          <p14:tracePt t="21547" x="3325813" y="3948113"/>
          <p14:tracePt t="21555" x="3317875" y="3938588"/>
          <p14:tracePt t="21572" x="3302000" y="3930650"/>
          <p14:tracePt t="21579" x="3294063" y="3922713"/>
          <p14:tracePt t="21588" x="3286125" y="3914775"/>
          <p14:tracePt t="21595" x="3278188" y="3914775"/>
          <p14:tracePt t="21603" x="3270250" y="3898900"/>
          <p14:tracePt t="21611" x="3262313" y="3898900"/>
          <p14:tracePt t="21619" x="3252788" y="3883025"/>
          <p14:tracePt t="21635" x="3236913" y="3875088"/>
          <p14:tracePt t="21642" x="3236913" y="3867150"/>
          <p14:tracePt t="21659" x="3228975" y="3851275"/>
          <p14:tracePt t="21675" x="3213100" y="3843338"/>
          <p14:tracePt t="21683" x="3213100" y="3819525"/>
          <p14:tracePt t="21692" x="3197225" y="3811588"/>
          <p14:tracePt t="21699" x="3189288" y="3795713"/>
          <p14:tracePt t="21708" x="3181350" y="3779838"/>
          <p14:tracePt t="21717" x="3173413" y="3763963"/>
          <p14:tracePt t="21726" x="3157538" y="3748088"/>
          <p14:tracePt t="21734" x="3149600" y="3732213"/>
          <p14:tracePt t="21742" x="3133725" y="3708400"/>
          <p14:tracePt t="21750" x="3125788" y="3692525"/>
          <p14:tracePt t="21754" x="3117850" y="3668713"/>
          <p14:tracePt t="21763" x="3101975" y="3644900"/>
          <p14:tracePt t="21775" x="3094038" y="3629025"/>
          <p14:tracePt t="21784" x="3078163" y="3595688"/>
          <p14:tracePt t="21791" x="3070225" y="3579813"/>
          <p14:tracePt t="21797" x="3054350" y="3563938"/>
          <p14:tracePt t="21803" x="3046413" y="3548063"/>
          <p14:tracePt t="21813" x="3046413" y="3524250"/>
          <p14:tracePt t="21819" x="3030538" y="3508375"/>
          <p14:tracePt t="21827" x="3022600" y="3492500"/>
          <p14:tracePt t="21835" x="3022600" y="3468688"/>
          <p14:tracePt t="21843" x="3006725" y="3444875"/>
          <p14:tracePt t="21850" x="2998788" y="3421063"/>
          <p14:tracePt t="21859" x="2990850" y="3405188"/>
          <p14:tracePt t="21867" x="2990850" y="3389313"/>
          <p14:tracePt t="21877" x="2974975" y="3365500"/>
          <p14:tracePt t="21885" x="2967038" y="3357563"/>
          <p14:tracePt t="21892" x="2967038" y="3333750"/>
          <p14:tracePt t="21903" x="2959100" y="3317875"/>
          <p14:tracePt t="21909" x="2951163" y="3309938"/>
          <p14:tracePt t="21916" x="2951163" y="3294063"/>
          <p14:tracePt t="21924" x="2943225" y="3278188"/>
          <p14:tracePt t="21931" x="2935288" y="3270250"/>
          <p14:tracePt t="21939" x="2935288" y="3252788"/>
          <p14:tracePt t="21947" x="2935288" y="3244850"/>
          <p14:tracePt t="21963" x="2927350" y="3228975"/>
          <p14:tracePt t="21971" x="2927350" y="3221038"/>
          <p14:tracePt t="21979" x="2919413" y="3205163"/>
          <p14:tracePt t="21988" x="2919413" y="3197225"/>
          <p14:tracePt t="21995" x="2909888" y="3189288"/>
          <p14:tracePt t="22005" x="2909888" y="3173413"/>
          <p14:tracePt t="22012" x="2909888" y="3165475"/>
          <p14:tracePt t="22021" x="2909888" y="3157538"/>
          <p14:tracePt t="22028" x="2909888" y="3141663"/>
          <p14:tracePt t="22035" x="2909888" y="3133725"/>
          <p14:tracePt t="22043" x="2909888" y="3125788"/>
          <p14:tracePt t="22055" x="2909888" y="3117850"/>
          <p14:tracePt t="22059" x="2909888" y="3109913"/>
          <p14:tracePt t="22067" x="2901950" y="3101975"/>
          <p14:tracePt t="22076" x="2901950" y="3086100"/>
          <p14:tracePt t="22083" x="2901950" y="3078163"/>
          <p14:tracePt t="22092" x="2901950" y="3070225"/>
          <p14:tracePt t="22101" x="2901950" y="3062288"/>
          <p14:tracePt t="22108" x="2901950" y="3054350"/>
          <p14:tracePt t="22128" x="2901950" y="3038475"/>
          <p14:tracePt t="22133" x="2901950" y="3030538"/>
          <p14:tracePt t="22139" x="2894013" y="3022600"/>
          <p14:tracePt t="22147" x="2894013" y="3006725"/>
          <p14:tracePt t="22163" x="2894013" y="2998788"/>
          <p14:tracePt t="22172" x="2894013" y="2982913"/>
          <p14:tracePt t="22179" x="2894013" y="2974975"/>
          <p14:tracePt t="22195" x="2894013" y="2967038"/>
          <p14:tracePt t="22203" x="2894013" y="2959100"/>
          <p14:tracePt t="22211" x="2894013" y="2943225"/>
          <p14:tracePt t="22227" x="2894013" y="2935288"/>
          <p14:tracePt t="22236" x="2894013" y="2927350"/>
          <p14:tracePt t="22245" x="2894013" y="2919413"/>
          <p14:tracePt t="22269" x="2894013" y="2909888"/>
          <p14:tracePt t="22630" x="2894013" y="2919413"/>
          <p14:tracePt t="22646" x="2894013" y="2927350"/>
          <p14:tracePt t="22661" x="2894013" y="2935288"/>
          <p14:tracePt t="22684" x="2894013" y="2951163"/>
          <p14:tracePt t="22716" x="2894013" y="2959100"/>
          <p14:tracePt t="22741" x="2894013" y="2967038"/>
          <p14:tracePt t="22754" x="2894013" y="2974975"/>
          <p14:tracePt t="22763" x="2894013" y="2982913"/>
          <p14:tracePt t="22779" x="2894013" y="2990850"/>
          <p14:tracePt t="22795" x="2894013" y="3006725"/>
          <p14:tracePt t="22811" x="2894013" y="3014663"/>
          <p14:tracePt t="22821" x="2894013" y="3022600"/>
          <p14:tracePt t="22831" x="2894013" y="3030538"/>
          <p14:tracePt t="22845" x="2901950" y="3038475"/>
          <p14:tracePt t="22851" x="2901950" y="3054350"/>
          <p14:tracePt t="22859" x="2901950" y="3062288"/>
          <p14:tracePt t="22867" x="2901950" y="3070225"/>
          <p14:tracePt t="22876" x="2901950" y="3078163"/>
          <p14:tracePt t="22886" x="2901950" y="3086100"/>
          <p14:tracePt t="22891" x="2909888" y="3101975"/>
          <p14:tracePt t="22900" x="2909888" y="3117850"/>
          <p14:tracePt t="22909" x="2919413" y="3125788"/>
          <p14:tracePt t="22916" x="2927350" y="3141663"/>
          <p14:tracePt t="22925" x="2927350" y="3157538"/>
          <p14:tracePt t="22931" x="2927350" y="3165475"/>
          <p14:tracePt t="22939" x="2927350" y="3173413"/>
          <p14:tracePt t="22947" x="2935288" y="3189288"/>
          <p14:tracePt t="22955" x="2943225" y="3205163"/>
          <p14:tracePt t="22963" x="2943225" y="3213100"/>
          <p14:tracePt t="22972" x="2943225" y="3221038"/>
          <p14:tracePt t="22979" x="2943225" y="3236913"/>
          <p14:tracePt t="22988" x="2943225" y="3252788"/>
          <p14:tracePt t="22995" x="2951163" y="3262313"/>
          <p14:tracePt t="23003" x="2951163" y="3270250"/>
          <p14:tracePt t="23011" x="2959100" y="3294063"/>
          <p14:tracePt t="23027" x="2959100" y="3309938"/>
          <p14:tracePt t="23035" x="2959100" y="3317875"/>
          <p14:tracePt t="23045" x="2967038" y="3325813"/>
          <p14:tracePt t="23060" x="2967038" y="3341688"/>
          <p14:tracePt t="23068" x="2967038" y="3349625"/>
          <p14:tracePt t="23083" x="2974975" y="3365500"/>
          <p14:tracePt t="23093" x="2974975" y="3373438"/>
          <p14:tracePt t="23099" x="2974975" y="3381375"/>
          <p14:tracePt t="23109" x="2974975" y="3389313"/>
          <p14:tracePt t="23115" x="2982913" y="3405188"/>
          <p14:tracePt t="23125" x="2990850" y="3421063"/>
          <p14:tracePt t="23130" x="2990850" y="3429000"/>
          <p14:tracePt t="23139" x="2998788" y="3436938"/>
          <p14:tracePt t="23147" x="2998788" y="3452813"/>
          <p14:tracePt t="23154" x="3006725" y="3452813"/>
          <p14:tracePt t="23163" x="3006725" y="3468688"/>
          <p14:tracePt t="23179" x="3006725" y="3476625"/>
          <p14:tracePt t="23195" x="3014663" y="3484563"/>
          <p14:tracePt t="23219" x="3014663" y="3492500"/>
          <p14:tracePt t="23243" x="3014663" y="3500438"/>
          <p14:tracePt t="23259" x="3014663" y="3508375"/>
          <p14:tracePt t="23275" x="3022600" y="3524250"/>
          <p14:tracePt t="23283" x="3022600" y="3540125"/>
          <p14:tracePt t="23292" x="3022600" y="3548063"/>
          <p14:tracePt t="23299" x="3022600" y="3556000"/>
          <p14:tracePt t="23308" x="3022600" y="3579813"/>
          <p14:tracePt t="23316" x="3030538" y="3579813"/>
          <p14:tracePt t="23324" x="3030538" y="3587750"/>
          <p14:tracePt t="23338" x="3030538" y="3595688"/>
          <p14:tracePt t="23403" x="3030538" y="3613150"/>
          <p14:tracePt t="23419" x="3038475" y="3629025"/>
          <p14:tracePt t="23427" x="3038475" y="3636963"/>
          <p14:tracePt t="23435" x="3038475" y="3644900"/>
          <p14:tracePt t="23443" x="3038475" y="3660775"/>
          <p14:tracePt t="23451" x="3046413" y="3668713"/>
          <p14:tracePt t="23458" x="3046413" y="3676650"/>
          <p14:tracePt t="23467" x="3046413" y="3692525"/>
          <p14:tracePt t="23486" x="3046413" y="3700463"/>
          <p14:tracePt t="23501" x="3046413" y="3708400"/>
          <p14:tracePt t="23511" x="3046413" y="3716338"/>
          <p14:tracePt t="23516" x="3054350" y="3716338"/>
          <p14:tracePt t="23531" x="3054350" y="3724275"/>
          <p14:tracePt t="23540" x="3054350" y="3732213"/>
          <p14:tracePt t="23547" x="3054350" y="3740150"/>
          <p14:tracePt t="23555" x="3062288" y="3748088"/>
          <p14:tracePt t="23563" x="3062288" y="3756025"/>
          <p14:tracePt t="23579" x="3062288" y="3771900"/>
          <p14:tracePt t="23595" x="3070225" y="3779838"/>
          <p14:tracePt t="23619" x="3070225" y="3787775"/>
          <p14:tracePt t="23644" x="3070225" y="3795713"/>
          <p14:tracePt t="23692" x="3070225" y="3803650"/>
          <p14:tracePt t="23700" x="3078163" y="3811588"/>
          <p14:tracePt t="23710" x="3078163" y="3819525"/>
          <p14:tracePt t="23716" x="3086100" y="3835400"/>
          <p14:tracePt t="23723" x="3094038" y="3843338"/>
          <p14:tracePt t="23732" x="3094038" y="3851275"/>
          <p14:tracePt t="23741" x="3094038" y="3859213"/>
          <p14:tracePt t="23748" x="3101975" y="3859213"/>
          <p14:tracePt t="23764" x="3109913" y="3875088"/>
          <p14:tracePt t="23892" x="3109913" y="3883025"/>
          <p14:tracePt t="23901" x="3117850" y="3890963"/>
          <p14:tracePt t="23948" x="3125788" y="3906838"/>
          <p14:tracePt t="23972" x="3133725" y="3914775"/>
          <p14:tracePt t="24021" x="3133725" y="3922713"/>
          <p14:tracePt t="24038" x="3141663" y="3930650"/>
          <p14:tracePt t="24054" x="3141663" y="3938588"/>
          <p14:tracePt t="24069" x="3149600" y="3938588"/>
          <p14:tracePt t="24083" x="3149600" y="3948113"/>
          <p14:tracePt t="26118" x="3149600" y="3938588"/>
          <p14:tracePt t="26133" x="3141663" y="3930650"/>
          <p14:tracePt t="26140" x="3133725" y="3922713"/>
          <p14:tracePt t="26163" x="3125788" y="3914775"/>
          <p14:tracePt t="26179" x="3117850" y="3906838"/>
          <p14:tracePt t="26285" x="3109913" y="3898900"/>
          <p14:tracePt t="26293" x="3101975" y="3890963"/>
          <p14:tracePt t="26311" x="3101975" y="3883025"/>
          <p14:tracePt t="26324" x="3094038" y="3875088"/>
          <p14:tracePt t="26348" x="3086100" y="3867150"/>
          <p14:tracePt t="27573" x="3086100" y="3859213"/>
          <p14:tracePt t="27582" x="3086100" y="3843338"/>
          <p14:tracePt t="27588" x="3086100" y="3835400"/>
          <p14:tracePt t="27596" x="3086100" y="3827463"/>
          <p14:tracePt t="27603" x="3086100" y="3811588"/>
          <p14:tracePt t="27611" x="3086100" y="3795713"/>
          <p14:tracePt t="27659" x="3078163" y="3795713"/>
          <p14:tracePt t="28065" x="3078163" y="3803650"/>
          <p14:tracePt t="28070" x="3078163" y="3811588"/>
          <p14:tracePt t="28080" x="3078163" y="3819525"/>
          <p14:tracePt t="28085" x="3078163" y="3827463"/>
          <p14:tracePt t="28093" x="3078163" y="3835400"/>
          <p14:tracePt t="28109" x="3078163" y="3843338"/>
          <p14:tracePt t="28126" x="3094038" y="3859213"/>
          <p14:tracePt t="28147" x="3094038" y="3867150"/>
          <p14:tracePt t="28159" x="3101975" y="3867150"/>
          <p14:tracePt t="28171" x="3109913" y="3883025"/>
          <p14:tracePt t="28189" x="3117850" y="3890963"/>
          <p14:tracePt t="28204" x="3133725" y="3898900"/>
          <p14:tracePt t="28211" x="3133725" y="3906838"/>
          <p14:tracePt t="28219" x="3149600" y="3922713"/>
          <p14:tracePt t="28227" x="3157538" y="3930650"/>
          <p14:tracePt t="28235" x="3173413" y="3948113"/>
          <p14:tracePt t="28245" x="3197225" y="3956050"/>
          <p14:tracePt t="28254" x="3205163" y="3971925"/>
          <p14:tracePt t="28262" x="3221038" y="3979863"/>
          <p14:tracePt t="28270" x="3236913" y="3995738"/>
          <p14:tracePt t="28278" x="3252788" y="3995738"/>
          <p14:tracePt t="28284" x="3262313" y="4003675"/>
          <p14:tracePt t="28293" x="3278188" y="4011613"/>
          <p14:tracePt t="28299" x="3294063" y="4011613"/>
          <p14:tracePt t="28308" x="3302000" y="4011613"/>
          <p14:tracePt t="28317" x="3317875" y="4011613"/>
          <p14:tracePt t="28326" x="3333750" y="4011613"/>
          <p14:tracePt t="28332" x="3333750" y="4019550"/>
          <p14:tracePt t="28339" x="3341688" y="4019550"/>
          <p14:tracePt t="28347" x="3357563" y="4019550"/>
          <p14:tracePt t="28363" x="3373438" y="4019550"/>
          <p14:tracePt t="28372" x="3373438" y="4027488"/>
          <p14:tracePt t="28379" x="3389313" y="4027488"/>
          <p14:tracePt t="28388" x="3397250" y="4027488"/>
          <p14:tracePt t="28403" x="3413125" y="4027488"/>
          <p14:tracePt t="28410" x="3421063" y="4027488"/>
          <p14:tracePt t="28419" x="3429000" y="4027488"/>
          <p14:tracePt t="28429" x="3444875" y="4027488"/>
          <p14:tracePt t="28437" x="3452813" y="4027488"/>
          <p14:tracePt t="28446" x="3468688" y="4027488"/>
          <p14:tracePt t="28451" x="3476625" y="4027488"/>
          <p14:tracePt t="28460" x="3484563" y="4027488"/>
          <p14:tracePt t="28467" x="3500438" y="4035425"/>
          <p14:tracePt t="28477" x="3508375" y="4035425"/>
          <p14:tracePt t="28484" x="3516313" y="4035425"/>
          <p14:tracePt t="28493" x="3532188" y="4035425"/>
          <p14:tracePt t="28500" x="3540125" y="4043363"/>
          <p14:tracePt t="28508" x="3556000" y="4043363"/>
          <p14:tracePt t="28515" x="3563938" y="4043363"/>
          <p14:tracePt t="28525" x="3587750" y="4043363"/>
          <p14:tracePt t="28531" x="3605213" y="4043363"/>
          <p14:tracePt t="28542" x="3621088" y="4051300"/>
          <p14:tracePt t="28549" x="3636963" y="4051300"/>
          <p14:tracePt t="28560" x="3652838" y="4059238"/>
          <p14:tracePt t="28566" x="3668713" y="4059238"/>
          <p14:tracePt t="28572" x="3692525" y="4067175"/>
          <p14:tracePt t="28579" x="3716338" y="4067175"/>
          <p14:tracePt t="28589" x="3732213" y="4067175"/>
          <p14:tracePt t="28595" x="3756025" y="4075113"/>
          <p14:tracePt t="28604" x="3763963" y="4075113"/>
          <p14:tracePt t="28611" x="3779838" y="4083050"/>
          <p14:tracePt t="28619" x="3803650" y="4083050"/>
          <p14:tracePt t="28637" x="3811588" y="4083050"/>
          <p14:tracePt t="28643" x="3827463" y="4083050"/>
          <p14:tracePt t="28663" x="3835400" y="4090988"/>
          <p14:tracePt t="28677" x="3843338" y="4090988"/>
          <p14:tracePt t="28693" x="3851275" y="4090988"/>
          <p14:tracePt t="28700" x="3851275" y="4098925"/>
          <p14:tracePt t="28709" x="3859213" y="4098925"/>
          <p14:tracePt t="28715" x="3867150" y="4098925"/>
          <p14:tracePt t="28725" x="3875088" y="4098925"/>
          <p14:tracePt t="28731" x="3883025" y="4106863"/>
          <p14:tracePt t="28738" x="3890963" y="4114800"/>
          <p14:tracePt t="28747" x="3898900" y="4114800"/>
          <p14:tracePt t="28755" x="3914775" y="4114800"/>
          <p14:tracePt t="28764" x="3930650" y="4114800"/>
          <p14:tracePt t="28771" x="3938588" y="4114800"/>
          <p14:tracePt t="28779" x="3956050" y="4122738"/>
          <p14:tracePt t="28788" x="3963988" y="4122738"/>
          <p14:tracePt t="28803" x="3971925" y="4122738"/>
          <p14:tracePt t="28811" x="3979863" y="4122738"/>
          <p14:tracePt t="28827" x="3987800" y="4138613"/>
          <p14:tracePt t="28843" x="3995738" y="4138613"/>
          <p14:tracePt t="28907" x="3995738" y="4146550"/>
          <p14:tracePt t="28915" x="4003675" y="4154488"/>
          <p14:tracePt t="28924" x="4003675" y="4162425"/>
          <p14:tracePt t="28931" x="4019550" y="4170363"/>
          <p14:tracePt t="28939" x="4027488" y="4178300"/>
          <p14:tracePt t="28947" x="4035425" y="4194175"/>
          <p14:tracePt t="28955" x="4051300" y="4202113"/>
          <p14:tracePt t="28963" x="4059238" y="4202113"/>
          <p14:tracePt t="28972" x="4067175" y="4210050"/>
          <p14:tracePt t="29068" x="4059238" y="4210050"/>
          <p14:tracePt t="29076" x="4043363" y="4210050"/>
          <p14:tracePt t="29084" x="4019550" y="4202113"/>
          <p14:tracePt t="29093" x="3995738" y="4202113"/>
          <p14:tracePt t="29100" x="3963988" y="4202113"/>
          <p14:tracePt t="29109" x="3914775" y="4194175"/>
          <p14:tracePt t="29116" x="3867150" y="4186238"/>
          <p14:tracePt t="29124" x="3811588" y="4178300"/>
          <p14:tracePt t="29131" x="3756025" y="4162425"/>
          <p14:tracePt t="29139" x="3708400" y="4154488"/>
          <p14:tracePt t="29147" x="3660775" y="4138613"/>
          <p14:tracePt t="29155" x="3605213" y="4130675"/>
          <p14:tracePt t="29163" x="3571875" y="4122738"/>
          <p14:tracePt t="29171" x="3524250" y="4106863"/>
          <p14:tracePt t="29179" x="3484563" y="4098925"/>
          <p14:tracePt t="29189" x="3460750" y="4090988"/>
          <p14:tracePt t="29195" x="3436938" y="4090988"/>
          <p14:tracePt t="29204" x="3413125" y="4083050"/>
          <p14:tracePt t="29211" x="3389313" y="4075113"/>
          <p14:tracePt t="29219" x="3373438" y="4067175"/>
          <p14:tracePt t="29227" x="3357563" y="4067175"/>
          <p14:tracePt t="29235" x="3341688" y="4059238"/>
          <p14:tracePt t="29243" x="3317875" y="4059238"/>
          <p14:tracePt t="29259" x="3309938" y="4059238"/>
          <p14:tracePt t="29366" x="3309938" y="4051300"/>
          <p14:tracePt t="29370" x="3302000" y="4051300"/>
          <p14:tracePt t="29379" x="3294063" y="4051300"/>
          <p14:tracePt t="29388" x="3286125" y="4043363"/>
          <p14:tracePt t="29475" x="3294063" y="4043363"/>
          <p14:tracePt t="29485" x="3309938" y="4043363"/>
          <p14:tracePt t="29495" x="3333750" y="4043363"/>
          <p14:tracePt t="29499" x="3357563" y="4043363"/>
          <p14:tracePt t="29508" x="3381375" y="4043363"/>
          <p14:tracePt t="29515" x="3405188" y="4043363"/>
          <p14:tracePt t="29525" x="3436938" y="4051300"/>
          <p14:tracePt t="29531" x="3476625" y="4059238"/>
          <p14:tracePt t="29542" x="3508375" y="4059238"/>
          <p14:tracePt t="29550" x="3556000" y="4067175"/>
          <p14:tracePt t="29556" x="3595688" y="4075113"/>
          <p14:tracePt t="29564" x="3652838" y="4083050"/>
          <p14:tracePt t="29571" x="3684588" y="4083050"/>
          <p14:tracePt t="29579" x="3732213" y="4090988"/>
          <p14:tracePt t="29588" x="3756025" y="4090988"/>
          <p14:tracePt t="29595" x="3787775" y="4090988"/>
          <p14:tracePt t="29603" x="3811588" y="4098925"/>
          <p14:tracePt t="29611" x="3827463" y="4098925"/>
          <p14:tracePt t="29619" x="3851275" y="4106863"/>
          <p14:tracePt t="29627" x="3867150" y="4114800"/>
          <p14:tracePt t="29635" x="3890963" y="4114800"/>
          <p14:tracePt t="29646" x="3914775" y="4114800"/>
          <p14:tracePt t="29654" x="3938588" y="4122738"/>
          <p14:tracePt t="29661" x="3956050" y="4122738"/>
          <p14:tracePt t="29668" x="3979863" y="4130675"/>
          <p14:tracePt t="29677" x="3995738" y="4138613"/>
          <p14:tracePt t="29683" x="4019550" y="4138613"/>
          <p14:tracePt t="29693" x="4035425" y="4154488"/>
          <p14:tracePt t="29699" x="4059238" y="4162425"/>
          <p14:tracePt t="29710" x="4083050" y="4162425"/>
          <p14:tracePt t="29715" x="4106863" y="4178300"/>
          <p14:tracePt t="29725" x="4122738" y="4186238"/>
          <p14:tracePt t="29731" x="4138613" y="4194175"/>
          <p14:tracePt t="29741" x="4162425" y="4194175"/>
          <p14:tracePt t="29747" x="4178300" y="4202113"/>
          <p14:tracePt t="29756" x="4186238" y="4210050"/>
          <p14:tracePt t="29765" x="4202113" y="4210050"/>
          <p14:tracePt t="29776" x="4217988" y="4217988"/>
          <p14:tracePt t="29783" x="4241800" y="4233863"/>
          <p14:tracePt t="29790" x="4257675" y="4233863"/>
          <p14:tracePt t="29796" x="4273550" y="4241800"/>
          <p14:tracePt t="29804" x="4291013" y="4257675"/>
          <p14:tracePt t="29811" x="4306888" y="4265613"/>
          <p14:tracePt t="29821" x="4330700" y="4273550"/>
          <p14:tracePt t="29828" x="4346575" y="4281488"/>
          <p14:tracePt t="29836" x="4362450" y="4291013"/>
          <p14:tracePt t="29843" x="4386263" y="4306888"/>
          <p14:tracePt t="29851" x="4410075" y="4306888"/>
          <p14:tracePt t="29859" x="4433888" y="4322763"/>
          <p14:tracePt t="29867" x="4449763" y="4330700"/>
          <p14:tracePt t="29875" x="4473575" y="4338638"/>
          <p14:tracePt t="29886" x="4497388" y="4346575"/>
          <p14:tracePt t="29895" x="4513263" y="4362450"/>
          <p14:tracePt t="29900" x="4537075" y="4362450"/>
          <p14:tracePt t="29909" x="4568825" y="4378325"/>
          <p14:tracePt t="29915" x="4584700" y="4386263"/>
          <p14:tracePt t="29925" x="4608513" y="4394200"/>
          <p14:tracePt t="29931" x="4633913" y="4402138"/>
          <p14:tracePt t="29940" x="4649788" y="4410075"/>
          <p14:tracePt t="29949" x="4673600" y="4418013"/>
          <p14:tracePt t="29959" x="4697413" y="4418013"/>
          <p14:tracePt t="29966" x="4721225" y="4425950"/>
          <p14:tracePt t="29974" x="4729163" y="4433888"/>
          <p14:tracePt t="29979" x="4752975" y="4433888"/>
          <p14:tracePt t="29988" x="4768850" y="4433888"/>
          <p14:tracePt t="29995" x="4784725" y="4441825"/>
          <p14:tracePt t="30004" x="4800600" y="4449763"/>
          <p14:tracePt t="30011" x="4816475" y="4457700"/>
          <p14:tracePt t="30019" x="4824413" y="4457700"/>
          <p14:tracePt t="30027" x="4840288" y="4465638"/>
          <p14:tracePt t="30035" x="4856163" y="4473575"/>
          <p14:tracePt t="30043" x="4864100" y="4481513"/>
          <p14:tracePt t="30056" x="4879975" y="4497388"/>
          <p14:tracePt t="30060" x="4895850" y="4497388"/>
          <p14:tracePt t="30067" x="4903788" y="4513263"/>
          <p14:tracePt t="30076" x="4927600" y="4521200"/>
          <p14:tracePt t="30083" x="4935538" y="4537075"/>
          <p14:tracePt t="30092" x="4951413" y="4545013"/>
          <p14:tracePt t="30099" x="4976813" y="4560888"/>
          <p14:tracePt t="30108" x="4992688" y="4568825"/>
          <p14:tracePt t="30118" x="5008563" y="4584700"/>
          <p14:tracePt t="30124" x="5024438" y="4592638"/>
          <p14:tracePt t="30132" x="5040313" y="4600575"/>
          <p14:tracePt t="30139" x="5064125" y="4608513"/>
          <p14:tracePt t="30147" x="5072063" y="4624388"/>
          <p14:tracePt t="30155" x="5095875" y="4633913"/>
          <p14:tracePt t="30163" x="5111750" y="4649788"/>
          <p14:tracePt t="30175" x="5119688" y="4657725"/>
          <p14:tracePt t="30182" x="5143500" y="4673600"/>
          <p14:tracePt t="30191" x="5167313" y="4681538"/>
          <p14:tracePt t="30197" x="5199063" y="4689475"/>
          <p14:tracePt t="30206" x="5222875" y="4697413"/>
          <p14:tracePt t="30211" x="5238750" y="4705350"/>
          <p14:tracePt t="30220" x="5262563" y="4713288"/>
          <p14:tracePt t="30228" x="5278438" y="4721225"/>
          <p14:tracePt t="30238" x="5302250" y="4729163"/>
          <p14:tracePt t="30244" x="5327650" y="4729163"/>
          <p14:tracePt t="30256" x="5351463" y="4737100"/>
          <p14:tracePt t="30260" x="5375275" y="4745038"/>
          <p14:tracePt t="30267" x="5391150" y="4752975"/>
          <p14:tracePt t="30275" x="5414963" y="4760913"/>
          <p14:tracePt t="30282" x="5438775" y="4760913"/>
          <p14:tracePt t="30293" x="5462588" y="4760913"/>
          <p14:tracePt t="30302" x="5478463" y="4768850"/>
          <p14:tracePt t="30308" x="5502275" y="4768850"/>
          <p14:tracePt t="30315" x="5518150" y="4776788"/>
          <p14:tracePt t="30325" x="5534025" y="4776788"/>
          <p14:tracePt t="30331" x="5557838" y="4776788"/>
          <p14:tracePt t="30340" x="5565775" y="4784725"/>
          <p14:tracePt t="30347" x="5589588" y="4784725"/>
          <p14:tracePt t="30354" x="5605463" y="4792663"/>
          <p14:tracePt t="30365" x="5621338" y="4800600"/>
          <p14:tracePt t="30380" x="5670550" y="4800600"/>
          <p14:tracePt t="30388" x="5686425" y="4808538"/>
          <p14:tracePt t="30396" x="5710238" y="4816475"/>
          <p14:tracePt t="30404" x="5726113" y="4816475"/>
          <p14:tracePt t="30411" x="5749925" y="4824413"/>
          <p14:tracePt t="30419" x="5765800" y="4824413"/>
          <p14:tracePt t="30427" x="5789613" y="4824413"/>
          <p14:tracePt t="30435" x="5813425" y="4832350"/>
          <p14:tracePt t="30443" x="5821363" y="4832350"/>
          <p14:tracePt t="30451" x="5837238" y="4832350"/>
          <p14:tracePt t="30459" x="5853113" y="4840288"/>
          <p14:tracePt t="30467" x="5868988" y="4848225"/>
          <p14:tracePt t="30475" x="5876925" y="4848225"/>
          <p14:tracePt t="30483" x="5884863" y="4848225"/>
          <p14:tracePt t="30492" x="5900738" y="4848225"/>
          <p14:tracePt t="30499" x="5916613" y="4848225"/>
          <p14:tracePt t="30508" x="5924550" y="4856163"/>
          <p14:tracePt t="30520" x="5932488" y="4856163"/>
          <p14:tracePt t="30528" x="5956300" y="4864100"/>
          <p14:tracePt t="30534" x="5964238" y="4864100"/>
          <p14:tracePt t="30539" x="5980113" y="4864100"/>
          <p14:tracePt t="30547" x="5988050" y="4864100"/>
          <p14:tracePt t="30555" x="6013450" y="4864100"/>
          <p14:tracePt t="30565" x="6013450" y="4872038"/>
          <p14:tracePt t="30571" x="6021388" y="4872038"/>
          <p14:tracePt t="30579" x="6037263" y="4872038"/>
          <p14:tracePt t="30588" x="6037263" y="4879975"/>
          <p14:tracePt t="30595" x="6045200" y="4879975"/>
          <p14:tracePt t="30611" x="6061075" y="4879975"/>
          <p14:tracePt t="30627" x="6069013" y="4879975"/>
          <p14:tracePt t="30647" x="6076950" y="4879975"/>
          <p14:tracePt t="30653" x="6076950" y="4887913"/>
          <p14:tracePt t="30677" x="6084888" y="4887913"/>
          <p14:tracePt t="30958" x="6069013" y="4887913"/>
          <p14:tracePt t="30965" x="6061075" y="4879975"/>
          <p14:tracePt t="30973" x="6045200" y="4864100"/>
          <p14:tracePt t="30980" x="6013450" y="4864100"/>
          <p14:tracePt t="30988" x="5972175" y="4848225"/>
          <p14:tracePt t="30995" x="5940425" y="4832350"/>
          <p14:tracePt t="31003" x="5876925" y="4808538"/>
          <p14:tracePt t="31011" x="5837238" y="4792663"/>
          <p14:tracePt t="31019" x="5781675" y="4784725"/>
          <p14:tracePt t="31027" x="5726113" y="4768850"/>
          <p14:tracePt t="31035" x="5686425" y="4760913"/>
          <p14:tracePt t="31046" x="5653088" y="4745038"/>
          <p14:tracePt t="31061" x="5589588" y="4737100"/>
          <p14:tracePt t="31067" x="5565775" y="4729163"/>
          <p14:tracePt t="31076" x="5541963" y="4721225"/>
          <p14:tracePt t="31083" x="5526088" y="4721225"/>
          <p14:tracePt t="31092" x="5502275" y="4713288"/>
          <p14:tracePt t="31099" x="5486400" y="4705350"/>
          <p14:tracePt t="31109" x="5462588" y="4697413"/>
          <p14:tracePt t="31115" x="5422900" y="4681538"/>
          <p14:tracePt t="31125" x="5383213" y="4673600"/>
          <p14:tracePt t="31131" x="5335588" y="4657725"/>
          <p14:tracePt t="31141" x="5278438" y="4641850"/>
          <p14:tracePt t="31147" x="5222875" y="4624388"/>
          <p14:tracePt t="31154" x="5167313" y="4608513"/>
          <p14:tracePt t="31163" x="5111750" y="4600575"/>
          <p14:tracePt t="31171" x="5064125" y="4584700"/>
          <p14:tracePt t="31179" x="5016500" y="4576763"/>
          <p14:tracePt t="31189" x="4959350" y="4568825"/>
          <p14:tracePt t="31195" x="4919663" y="4552950"/>
          <p14:tracePt t="31204" x="4872038" y="4537075"/>
          <p14:tracePt t="31211" x="4816475" y="4529138"/>
          <p14:tracePt t="31219" x="4768850" y="4513263"/>
          <p14:tracePt t="31227" x="4737100" y="4497388"/>
          <p14:tracePt t="31235" x="4689475" y="4481513"/>
          <p14:tracePt t="31245" x="4641850" y="4465638"/>
          <p14:tracePt t="31253" x="4600575" y="4449763"/>
          <p14:tracePt t="31261" x="4529138" y="4433888"/>
          <p14:tracePt t="31271" x="4473575" y="4418013"/>
          <p14:tracePt t="31276" x="4410075" y="4394200"/>
          <p14:tracePt t="31284" x="4330700" y="4378325"/>
          <p14:tracePt t="31291" x="4265613" y="4354513"/>
          <p14:tracePt t="31299" x="4202113" y="4338638"/>
          <p14:tracePt t="31309" x="4146550" y="4330700"/>
          <p14:tracePt t="31315" x="4098925" y="4314825"/>
          <p14:tracePt t="31325" x="4067175" y="4306888"/>
          <p14:tracePt t="31331" x="4035425" y="4298950"/>
          <p14:tracePt t="31340" x="4011613" y="4291013"/>
          <p14:tracePt t="31347" x="3995738" y="4291013"/>
          <p14:tracePt t="31355" x="3979863" y="4281488"/>
          <p14:tracePt t="31363" x="3971925" y="4273550"/>
          <p14:tracePt t="31373" x="3963988" y="4273550"/>
          <p14:tracePt t="31378" x="3956050" y="4257675"/>
          <p14:tracePt t="31392" x="3938588" y="4257675"/>
          <p14:tracePt t="31399" x="3930650" y="4241800"/>
          <p14:tracePt t="31406" x="3906838" y="4233863"/>
          <p14:tracePt t="31411" x="3890963" y="4217988"/>
          <p14:tracePt t="31421" x="3859213" y="4202113"/>
          <p14:tracePt t="31428" x="3843338" y="4186238"/>
          <p14:tracePt t="31436" x="3811588" y="4170363"/>
          <p14:tracePt t="31444" x="3779838" y="4154488"/>
          <p14:tracePt t="31451" x="3763963" y="4138613"/>
          <p14:tracePt t="31458" x="3740150" y="4122738"/>
          <p14:tracePt t="31467" x="3716338" y="4106863"/>
          <p14:tracePt t="31475" x="3692525" y="4098925"/>
          <p14:tracePt t="31486" x="3676650" y="4083050"/>
          <p14:tracePt t="31494" x="3660775" y="4075113"/>
          <p14:tracePt t="31500" x="3644900" y="4067175"/>
          <p14:tracePt t="31508" x="3629025" y="4059238"/>
          <p14:tracePt t="31517" x="3629025" y="4051300"/>
          <p14:tracePt t="31523" x="3613150" y="4043363"/>
          <p14:tracePt t="31539" x="3605213" y="4035425"/>
          <p14:tracePt t="31555" x="3587750" y="4019550"/>
          <p14:tracePt t="31575" x="3579813" y="4011613"/>
          <p14:tracePt t="31579" x="3556000" y="4003675"/>
          <p14:tracePt t="31588" x="3556000" y="3995738"/>
          <p14:tracePt t="31595" x="3532188" y="3979863"/>
          <p14:tracePt t="31604" x="3516313" y="3971925"/>
          <p14:tracePt t="31612" x="3508375" y="3963988"/>
          <p14:tracePt t="31620" x="3492500" y="3948113"/>
          <p14:tracePt t="31627" x="3476625" y="3938588"/>
          <p14:tracePt t="31637" x="3460750" y="3930650"/>
          <p14:tracePt t="31645" x="3444875" y="3922713"/>
          <p14:tracePt t="31652" x="3436938" y="3906838"/>
          <p14:tracePt t="31661" x="3429000" y="3898900"/>
          <p14:tracePt t="31667" x="3405188" y="3883025"/>
          <p14:tracePt t="31677" x="3397250" y="3883025"/>
          <p14:tracePt t="31683" x="3389313" y="3867150"/>
          <p14:tracePt t="31692" x="3373438" y="3859213"/>
          <p14:tracePt t="31699" x="3365500" y="3851275"/>
          <p14:tracePt t="31708" x="3349625" y="3843338"/>
          <p14:tracePt t="31715" x="3349625" y="3827463"/>
          <p14:tracePt t="31725" x="3333750" y="3819525"/>
          <p14:tracePt t="31731" x="3333750" y="3811588"/>
          <p14:tracePt t="31740" x="3317875" y="3803650"/>
          <p14:tracePt t="31755" x="3309938" y="3787775"/>
          <p14:tracePt t="31763" x="3302000" y="3787775"/>
          <p14:tracePt t="31771" x="3294063" y="3779838"/>
          <p14:tracePt t="31788" x="3286125" y="3763963"/>
          <p14:tracePt t="31795" x="3278188" y="3756025"/>
          <p14:tracePt t="31811" x="3262313" y="3740150"/>
          <p14:tracePt t="31822" x="3252788" y="3732213"/>
          <p14:tracePt t="31828" x="3244850" y="3724275"/>
          <p14:tracePt t="31838" x="3244850" y="3716338"/>
          <p14:tracePt t="31845" x="3236913" y="3716338"/>
          <p14:tracePt t="31852" x="3228975" y="3700463"/>
          <p14:tracePt t="31859" x="3221038" y="3692525"/>
          <p14:tracePt t="31866" x="3213100" y="3684588"/>
          <p14:tracePt t="31875" x="3205163" y="3668713"/>
          <p14:tracePt t="31883" x="3197225" y="3660775"/>
          <p14:tracePt t="31893" x="3189288" y="3644900"/>
          <p14:tracePt t="31913" x="3173413" y="3621088"/>
          <p14:tracePt t="31917" x="3173413" y="3613150"/>
          <p14:tracePt t="31924" x="3165475" y="3605213"/>
          <p14:tracePt t="31931" x="3165475" y="3595688"/>
          <p14:tracePt t="31940" x="3165475" y="3579813"/>
          <p14:tracePt t="31958" x="3157538" y="3563938"/>
          <p14:tracePt t="31966" x="3157538" y="3556000"/>
          <p14:tracePt t="31973" x="3149600" y="3548063"/>
          <p14:tracePt t="31980" x="3149600" y="3540125"/>
          <p14:tracePt t="31989" x="3149600" y="3524250"/>
          <p14:tracePt t="31996" x="3149600" y="3516313"/>
          <p14:tracePt t="32004" x="3149600" y="3508375"/>
          <p14:tracePt t="32012" x="3149600" y="3500438"/>
          <p14:tracePt t="32021" x="3141663" y="3476625"/>
          <p14:tracePt t="32031" x="3141663" y="3460750"/>
          <p14:tracePt t="32037" x="3141663" y="3444875"/>
          <p14:tracePt t="32044" x="3133725" y="3436938"/>
          <p14:tracePt t="32051" x="3133725" y="3421063"/>
          <p14:tracePt t="32059" x="3133725" y="3405188"/>
          <p14:tracePt t="32068" x="3133725" y="3389313"/>
          <p14:tracePt t="32075" x="3125788" y="3381375"/>
          <p14:tracePt t="32083" x="3125788" y="3365500"/>
          <p14:tracePt t="32092" x="3125788" y="3349625"/>
          <p14:tracePt t="32098" x="3117850" y="3341688"/>
          <p14:tracePt t="32108" x="3117850" y="3333750"/>
          <p14:tracePt t="32115" x="3117850" y="3317875"/>
          <p14:tracePt t="32125" x="3117850" y="3309938"/>
          <p14:tracePt t="32130" x="3117850" y="3302000"/>
          <p14:tracePt t="32140" x="3109913" y="3286125"/>
          <p14:tracePt t="32147" x="3109913" y="3278188"/>
          <p14:tracePt t="32155" x="3101975" y="3262313"/>
          <p14:tracePt t="32163" x="3094038" y="3252788"/>
          <p14:tracePt t="32172" x="3094038" y="3236913"/>
          <p14:tracePt t="32179" x="3094038" y="3228975"/>
          <p14:tracePt t="32190" x="3094038" y="3213100"/>
          <p14:tracePt t="32195" x="3094038" y="3205163"/>
          <p14:tracePt t="32204" x="3094038" y="3189288"/>
          <p14:tracePt t="32211" x="3094038" y="3181350"/>
          <p14:tracePt t="32219" x="3086100" y="3173413"/>
          <p14:tracePt t="32227" x="3086100" y="3149600"/>
          <p14:tracePt t="32235" x="3078163" y="3141663"/>
          <p14:tracePt t="32246" x="3078163" y="3133725"/>
          <p14:tracePt t="32254" x="3078163" y="3125788"/>
          <p14:tracePt t="32263" x="3078163" y="3101975"/>
          <p14:tracePt t="32276" x="3078163" y="3094038"/>
          <p14:tracePt t="32284" x="3078163" y="3078163"/>
          <p14:tracePt t="32292" x="3078163" y="3070225"/>
          <p14:tracePt t="32300" x="3078163" y="3062288"/>
          <p14:tracePt t="32309" x="3078163" y="3046413"/>
          <p14:tracePt t="32316" x="3070225" y="3030538"/>
          <p14:tracePt t="32325" x="3070225" y="3022600"/>
          <p14:tracePt t="32332" x="3070225" y="3014663"/>
          <p14:tracePt t="32339" x="3070225" y="2998788"/>
          <p14:tracePt t="32357" x="3070225" y="2990850"/>
          <p14:tracePt t="32373" x="3070225" y="2982913"/>
          <p14:tracePt t="32646" x="3054350" y="2982913"/>
          <p14:tracePt t="32701" x="3046413" y="2982913"/>
          <p14:tracePt t="32742" x="3038475" y="2982913"/>
          <p14:tracePt t="32814" x="3030538" y="2982913"/>
          <p14:tracePt t="33398" x="3030538" y="2990850"/>
          <p14:tracePt t="33411" x="3030538" y="3006725"/>
          <p14:tracePt t="33419" x="3030538" y="3014663"/>
          <p14:tracePt t="33427" x="3030538" y="3022600"/>
          <p14:tracePt t="33435" x="3030538" y="3030538"/>
          <p14:tracePt t="33443" x="3030538" y="3038475"/>
          <p14:tracePt t="33451" x="3038475" y="3054350"/>
          <p14:tracePt t="33459" x="3046413" y="3070225"/>
          <p14:tracePt t="33467" x="3046413" y="3078163"/>
          <p14:tracePt t="33475" x="3054350" y="3094038"/>
          <p14:tracePt t="33483" x="3062288" y="3101975"/>
          <p14:tracePt t="33492" x="3070225" y="3109913"/>
          <p14:tracePt t="33499" x="3070225" y="3117850"/>
          <p14:tracePt t="33509" x="3070225" y="3125788"/>
          <p14:tracePt t="33515" x="3078163" y="3133725"/>
          <p14:tracePt t="33525" x="3078163" y="3141663"/>
          <p14:tracePt t="33531" x="3078163" y="3149600"/>
          <p14:tracePt t="33540" x="3078163" y="3165475"/>
          <p14:tracePt t="33547" x="3086100" y="3165475"/>
          <p14:tracePt t="33555" x="3094038" y="3173413"/>
          <p14:tracePt t="33572" x="3094038" y="3189288"/>
          <p14:tracePt t="33579" x="3094038" y="3197225"/>
          <p14:tracePt t="33592" x="3109913" y="3213100"/>
          <p14:tracePt t="33598" x="3117850" y="3228975"/>
          <p14:tracePt t="33606" x="3125788" y="3236913"/>
          <p14:tracePt t="33613" x="3133725" y="3244850"/>
          <p14:tracePt t="33619" x="3149600" y="3270250"/>
          <p14:tracePt t="33627" x="3157538" y="3278188"/>
          <p14:tracePt t="33637" x="3165475" y="3286125"/>
          <p14:tracePt t="33646" x="3173413" y="3294063"/>
          <p14:tracePt t="33652" x="3189288" y="3309938"/>
          <p14:tracePt t="33668" x="3197225" y="3309938"/>
          <p14:tracePt t="33677" x="3205163" y="3317875"/>
          <p14:tracePt t="33701" x="3221038" y="3325813"/>
          <p14:tracePt t="33716" x="3228975" y="3333750"/>
          <p14:tracePt t="33723" x="3236913" y="3333750"/>
          <p14:tracePt t="33732" x="3244850" y="3341688"/>
          <p14:tracePt t="33740" x="3252788" y="3341688"/>
          <p14:tracePt t="33747" x="3270250" y="3349625"/>
          <p14:tracePt t="33756" x="3286125" y="3357563"/>
          <p14:tracePt t="33763" x="3302000" y="3365500"/>
          <p14:tracePt t="33772" x="3317875" y="3373438"/>
          <p14:tracePt t="33779" x="3341688" y="3381375"/>
          <p14:tracePt t="33788" x="3357563" y="3389313"/>
          <p14:tracePt t="33796" x="3389313" y="3397250"/>
          <p14:tracePt t="33803" x="3405188" y="3405188"/>
          <p14:tracePt t="33811" x="3421063" y="3413125"/>
          <p14:tracePt t="33822" x="3429000" y="3413125"/>
          <p14:tracePt t="33830" x="3436938" y="3413125"/>
          <p14:tracePt t="33836" x="3452813" y="3421063"/>
          <p14:tracePt t="33845" x="3460750" y="3421063"/>
          <p14:tracePt t="33860" x="3476625" y="3421063"/>
          <p14:tracePt t="33876" x="3484563" y="3429000"/>
          <p14:tracePt t="33892" x="3492500" y="3436938"/>
          <p14:tracePt t="33901" x="3508375" y="3436938"/>
          <p14:tracePt t="33917" x="3516313" y="3436938"/>
          <p14:tracePt t="33926" x="3532188" y="3444875"/>
          <p14:tracePt t="33932" x="3540125" y="3444875"/>
          <p14:tracePt t="33941" x="3548063" y="3452813"/>
          <p14:tracePt t="33947" x="3563938" y="3452813"/>
          <p14:tracePt t="33955" x="3563938" y="3460750"/>
          <p14:tracePt t="33963" x="3571875" y="3460750"/>
          <p14:tracePt t="34934" x="3571875" y="3452813"/>
          <p14:tracePt t="34941" x="3571875" y="3444875"/>
          <p14:tracePt t="34955" x="3571875" y="3436938"/>
          <p14:tracePt t="34963" x="3571875" y="3429000"/>
          <p14:tracePt t="34979" x="3571875" y="3413125"/>
          <p14:tracePt t="34995" x="3571875" y="3397250"/>
          <p14:tracePt t="35011" x="3571875" y="3389313"/>
          <p14:tracePt t="35019" x="3571875" y="3381375"/>
          <p14:tracePt t="35027" x="3563938" y="3373438"/>
          <p14:tracePt t="35035" x="3556000" y="3365500"/>
          <p14:tracePt t="35043" x="3556000" y="3341688"/>
          <p14:tracePt t="35056" x="3548063" y="3333750"/>
          <p14:tracePt t="35059" x="3532188" y="3325813"/>
          <p14:tracePt t="35067" x="3524250" y="3302000"/>
          <p14:tracePt t="35076" x="3516313" y="3286125"/>
          <p14:tracePt t="35083" x="3500438" y="3270250"/>
          <p14:tracePt t="35092" x="3484563" y="3252788"/>
          <p14:tracePt t="35102" x="3476625" y="3228975"/>
          <p14:tracePt t="35110" x="3468688" y="3213100"/>
          <p14:tracePt t="35119" x="3460750" y="3197225"/>
          <p14:tracePt t="35124" x="3452813" y="3181350"/>
          <p14:tracePt t="35132" x="3444875" y="3165475"/>
          <p14:tracePt t="35142" x="3436938" y="3149600"/>
          <p14:tracePt t="35147" x="3429000" y="3133725"/>
          <p14:tracePt t="35154" x="3421063" y="3117850"/>
          <p14:tracePt t="35163" x="3405188" y="3101975"/>
          <p14:tracePt t="35172" x="3397250" y="3094038"/>
          <p14:tracePt t="35179" x="3381375" y="3078163"/>
          <p14:tracePt t="35188" x="3373438" y="3062288"/>
          <p14:tracePt t="35195" x="3357563" y="3054350"/>
          <p14:tracePt t="35203" x="3349625" y="3038475"/>
          <p14:tracePt t="35211" x="3341688" y="3030538"/>
          <p14:tracePt t="35218" x="3333750" y="3022600"/>
          <p14:tracePt t="35229" x="3325813" y="3014663"/>
          <p14:tracePt t="35238" x="3317875" y="2998788"/>
          <p14:tracePt t="35245" x="3302000" y="2998788"/>
          <p14:tracePt t="35252" x="3294063" y="2982913"/>
          <p14:tracePt t="35260" x="3286125" y="2974975"/>
          <p14:tracePt t="35267" x="3262313" y="2959100"/>
          <p14:tracePt t="35275" x="3252788" y="2951163"/>
          <p14:tracePt t="35285" x="3236913" y="2943225"/>
          <p14:tracePt t="35294" x="3221038" y="2927350"/>
          <p14:tracePt t="35300" x="3213100" y="2919413"/>
          <p14:tracePt t="35309" x="3205163" y="2901950"/>
          <p14:tracePt t="35315" x="3197225" y="2901950"/>
          <p14:tracePt t="35325" x="3189288" y="2886075"/>
          <p14:tracePt t="35331" x="3181350" y="2878138"/>
          <p14:tracePt t="35342" x="3181350" y="2870200"/>
          <p14:tracePt t="35350" x="3173413" y="2870200"/>
          <p14:tracePt t="35357" x="3173413" y="2862263"/>
          <p14:tracePt t="35372" x="3173413" y="2854325"/>
          <p14:tracePt t="35379" x="3165475" y="2846388"/>
          <p14:tracePt t="35395" x="3165475" y="2838450"/>
          <p14:tracePt t="35411" x="3157538" y="2822575"/>
          <p14:tracePt t="35443" x="3157538" y="2814638"/>
          <p14:tracePt t="35459" x="3157538" y="2806700"/>
          <p14:tracePt t="35475" x="3157538" y="2798763"/>
          <p14:tracePt t="35515" x="3157538" y="2790825"/>
          <p14:tracePt t="35547" x="3157538" y="2782888"/>
          <p14:tracePt t="35564" x="3165475" y="2782888"/>
          <p14:tracePt t="35571" x="3181350" y="2782888"/>
          <p14:tracePt t="35579" x="3189288" y="2774950"/>
          <p14:tracePt t="35588" x="3197225" y="2774950"/>
          <p14:tracePt t="35595" x="3213100" y="2767013"/>
          <p14:tracePt t="35603" x="3221038" y="2767013"/>
          <p14:tracePt t="35611" x="3228975" y="2759075"/>
          <p14:tracePt t="35619" x="3236913" y="2759075"/>
          <p14:tracePt t="35627" x="3252788" y="2759075"/>
          <p14:tracePt t="35636" x="3262313" y="2759075"/>
          <p14:tracePt t="35643" x="3278188" y="2759075"/>
          <p14:tracePt t="35651" x="3294063" y="2759075"/>
          <p14:tracePt t="35659" x="3294063" y="2767013"/>
          <p14:tracePt t="35667" x="3302000" y="2767013"/>
          <p14:tracePt t="35675" x="3325813" y="2774950"/>
          <p14:tracePt t="35683" x="3333750" y="2782888"/>
          <p14:tracePt t="35692" x="3349625" y="2790825"/>
          <p14:tracePt t="35699" x="3365500" y="2798763"/>
          <p14:tracePt t="35709" x="3389313" y="2806700"/>
          <p14:tracePt t="35715" x="3413125" y="2814638"/>
          <p14:tracePt t="35724" x="3429000" y="2822575"/>
          <p14:tracePt t="35731" x="3444875" y="2838450"/>
          <p14:tracePt t="35740" x="3460750" y="2838450"/>
          <p14:tracePt t="35747" x="3484563" y="2846388"/>
          <p14:tracePt t="35754" x="3492500" y="2854325"/>
          <p14:tracePt t="35763" x="3500438" y="2862263"/>
          <p14:tracePt t="35771" x="3516313" y="2870200"/>
          <p14:tracePt t="35795" x="3524250" y="2870200"/>
          <p14:tracePt t="36014" x="3524250" y="2862263"/>
          <p14:tracePt t="36022" x="3524250" y="2846388"/>
          <p14:tracePt t="36027" x="3524250" y="2830513"/>
          <p14:tracePt t="36035" x="3516313" y="2814638"/>
          <p14:tracePt t="36061" x="3492500" y="2767013"/>
          <p14:tracePt t="36071" x="3492500" y="2751138"/>
          <p14:tracePt t="36078" x="3484563" y="2735263"/>
          <p14:tracePt t="36084" x="3476625" y="2727325"/>
          <p14:tracePt t="36092" x="3468688" y="2703513"/>
          <p14:tracePt t="36101" x="3460750" y="2687638"/>
          <p14:tracePt t="36108" x="3452813" y="2671763"/>
          <p14:tracePt t="36116" x="3444875" y="2655888"/>
          <p14:tracePt t="36125" x="3429000" y="2632075"/>
          <p14:tracePt t="36132" x="3413125" y="2608263"/>
          <p14:tracePt t="36140" x="3389313" y="2584450"/>
          <p14:tracePt t="36149" x="3381375" y="2559050"/>
          <p14:tracePt t="36158" x="3365500" y="2535238"/>
          <p14:tracePt t="36166" x="3349625" y="2511425"/>
          <p14:tracePt t="36174" x="3333750" y="2471738"/>
          <p14:tracePt t="36179" x="3325813" y="2447925"/>
          <p14:tracePt t="36188" x="3317875" y="2424113"/>
          <p14:tracePt t="36195" x="3317875" y="2400300"/>
          <p14:tracePt t="36204" x="3302000" y="2376488"/>
          <p14:tracePt t="36211" x="3286125" y="2336800"/>
          <p14:tracePt t="36219" x="3278188" y="2312988"/>
          <p14:tracePt t="36227" x="3270250" y="2289175"/>
          <p14:tracePt t="36238" x="3252788" y="2257425"/>
          <p14:tracePt t="36245" x="3244850" y="2241550"/>
          <p14:tracePt t="36254" x="3236913" y="2216150"/>
          <p14:tracePt t="36261" x="3228975" y="2200275"/>
          <p14:tracePt t="36267" x="3221038" y="2184400"/>
          <p14:tracePt t="36275" x="3205163" y="2176463"/>
          <p14:tracePt t="36283" x="3197225" y="2168525"/>
          <p14:tracePt t="36292" x="3189288" y="2152650"/>
          <p14:tracePt t="36308" x="3173413" y="2144713"/>
          <p14:tracePt t="36325" x="3165475" y="2136775"/>
          <p14:tracePt t="36365" x="3157538" y="2128838"/>
          <p14:tracePt t="36381" x="3157538" y="2120900"/>
          <p14:tracePt t="36395" x="3149600" y="2112963"/>
          <p14:tracePt t="36404" x="3149600" y="2105025"/>
          <p14:tracePt t="36419" x="3141663" y="2097088"/>
          <p14:tracePt t="36435" x="3141663" y="2089150"/>
          <p14:tracePt t="36548" x="3165475" y="2081213"/>
          <p14:tracePt t="36556" x="3181350" y="2081213"/>
          <p14:tracePt t="36564" x="3189288" y="2081213"/>
          <p14:tracePt t="36572" x="3197225" y="2081213"/>
          <p14:tracePt t="36580" x="3213100" y="2081213"/>
          <p14:tracePt t="36589" x="3221038" y="2081213"/>
          <p14:tracePt t="36596" x="3228975" y="2081213"/>
          <p14:tracePt t="36604" x="3244850" y="2089150"/>
          <p14:tracePt t="36613" x="3244850" y="2097088"/>
          <p14:tracePt t="36619" x="3262313" y="2105025"/>
          <p14:tracePt t="36627" x="3270250" y="2112963"/>
          <p14:tracePt t="36635" x="3278188" y="2120900"/>
          <p14:tracePt t="36650" x="3294063" y="2128838"/>
          <p14:tracePt t="36651" x="3309938" y="2144713"/>
          <p14:tracePt t="36659" x="3333750" y="2160588"/>
          <p14:tracePt t="36667" x="3365500" y="2176463"/>
          <p14:tracePt t="36675" x="3389313" y="2200275"/>
          <p14:tracePt t="36683" x="3421063" y="2208213"/>
          <p14:tracePt t="36693" x="3452813" y="2233613"/>
          <p14:tracePt t="36702" x="3484563" y="2249488"/>
          <p14:tracePt t="36711" x="3500438" y="2257425"/>
          <p14:tracePt t="36718" x="3524250" y="2273300"/>
          <p14:tracePt t="36725" x="3540125" y="2281238"/>
          <p14:tracePt t="36731" x="3556000" y="2297113"/>
          <p14:tracePt t="36740" x="3571875" y="2305050"/>
          <p14:tracePt t="36748" x="3579813" y="2312988"/>
          <p14:tracePt t="36754" x="3587750" y="2320925"/>
          <p14:tracePt t="36763" x="3595688" y="2320925"/>
          <p14:tracePt t="36771" x="3605213" y="2328863"/>
          <p14:tracePt t="36779" x="3613150" y="2328863"/>
          <p14:tracePt t="36788" x="3613150" y="2336800"/>
          <p14:tracePt t="36795" x="3629025" y="2344738"/>
          <p14:tracePt t="36804" x="3636963" y="2344738"/>
          <p14:tracePt t="36811" x="3644900" y="2344738"/>
          <p14:tracePt t="36819" x="3652838" y="2352675"/>
          <p14:tracePt t="36837" x="3668713" y="2360613"/>
          <p14:tracePt t="36846" x="3668713" y="2368550"/>
          <p14:tracePt t="36860" x="3676650" y="2368550"/>
          <p14:tracePt t="40347" x="3668713" y="2360613"/>
          <p14:tracePt t="40363" x="3660775" y="2360613"/>
          <p14:tracePt t="40387" x="3660775" y="2352675"/>
          <p14:tracePt t="40467" x="3652838" y="2352675"/>
          <p14:tracePt t="40475" x="3652838" y="2344738"/>
          <p14:tracePt t="40483" x="3644900" y="2344738"/>
          <p14:tracePt t="40492" x="3644900" y="2336800"/>
          <p14:tracePt t="40508" x="3629025" y="2328863"/>
          <p14:tracePt t="40524" x="3629025" y="2320925"/>
          <p14:tracePt t="42222" x="3636963" y="2320925"/>
          <p14:tracePt t="42230" x="3644900" y="2320925"/>
          <p14:tracePt t="42246" x="3652838" y="2328863"/>
          <p14:tracePt t="42259" x="3660775" y="2328863"/>
          <p14:tracePt t="42275" x="3676650" y="2336800"/>
          <p14:tracePt t="42292" x="3684588" y="2344738"/>
          <p14:tracePt t="42310" x="3700463" y="2344738"/>
          <p14:tracePt t="42318" x="3700463" y="2352675"/>
          <p14:tracePt t="42325" x="3708400" y="2360613"/>
          <p14:tracePt t="42333" x="3724275" y="2360613"/>
          <p14:tracePt t="42340" x="3740150" y="2368550"/>
          <p14:tracePt t="42352" x="3748088" y="2376488"/>
          <p14:tracePt t="42359" x="3771900" y="2392363"/>
          <p14:tracePt t="42365" x="3795713" y="2400300"/>
          <p14:tracePt t="42372" x="3819525" y="2424113"/>
          <p14:tracePt t="42381" x="3851275" y="2447925"/>
          <p14:tracePt t="42392" x="3875088" y="2463800"/>
          <p14:tracePt t="42397" x="3914775" y="2487613"/>
          <p14:tracePt t="42404" x="3938588" y="2511425"/>
          <p14:tracePt t="42411" x="3971925" y="2527300"/>
          <p14:tracePt t="42420" x="3995738" y="2551113"/>
          <p14:tracePt t="42427" x="4027488" y="2576513"/>
          <p14:tracePt t="42438" x="4051300" y="2592388"/>
          <p14:tracePt t="42445" x="4075113" y="2608263"/>
          <p14:tracePt t="42453" x="4090988" y="2624138"/>
          <p14:tracePt t="42462" x="4106863" y="2640013"/>
          <p14:tracePt t="42469" x="4122738" y="2655888"/>
          <p14:tracePt t="42477" x="4146550" y="2671763"/>
          <p14:tracePt t="42484" x="4162425" y="2687638"/>
          <p14:tracePt t="42491" x="4170363" y="2703513"/>
          <p14:tracePt t="42499" x="4186238" y="2711450"/>
          <p14:tracePt t="42509" x="4186238" y="2719388"/>
          <p14:tracePt t="42515" x="4202113" y="2735263"/>
          <p14:tracePt t="42525" x="4210050" y="2735263"/>
          <p14:tracePt t="42531" x="4225925" y="2751138"/>
          <p14:tracePt t="42540" x="4225925" y="2759075"/>
          <p14:tracePt t="42547" x="4241800" y="2774950"/>
          <p14:tracePt t="42556" x="4241800" y="2790825"/>
          <p14:tracePt t="42563" x="4257675" y="2798763"/>
          <p14:tracePt t="42572" x="4273550" y="2814638"/>
          <p14:tracePt t="42579" x="4281488" y="2822575"/>
          <p14:tracePt t="42588" x="4291013" y="2838450"/>
          <p14:tracePt t="42595" x="4306888" y="2846388"/>
          <p14:tracePt t="42608" x="4314825" y="2854325"/>
          <p14:tracePt t="42617" x="4322763" y="2862263"/>
          <p14:tracePt t="42621" x="4322763" y="2870200"/>
          <p14:tracePt t="42629" x="4338638" y="2878138"/>
          <p14:tracePt t="42636" x="4338638" y="2886075"/>
          <p14:tracePt t="42644" x="4354513" y="2894013"/>
          <p14:tracePt t="42651" x="4354513" y="2909888"/>
          <p14:tracePt t="42659" x="4370388" y="2919413"/>
          <p14:tracePt t="42676" x="4378325" y="2935288"/>
          <p14:tracePt t="42694" x="4378325" y="2943225"/>
          <p14:tracePt t="42700" x="4386263" y="2943225"/>
          <p14:tracePt t="42708" x="4386263" y="2959100"/>
          <p14:tracePt t="42716" x="4394200" y="2959100"/>
          <p14:tracePt t="42725" x="4394200" y="2967038"/>
          <p14:tracePt t="42732" x="4402138" y="2982913"/>
          <p14:tracePt t="42739" x="4410075" y="2990850"/>
          <p14:tracePt t="42748" x="4410075" y="2998788"/>
          <p14:tracePt t="42755" x="4418013" y="3006725"/>
          <p14:tracePt t="42764" x="4425950" y="3014663"/>
          <p14:tracePt t="42780" x="4425950" y="3030538"/>
          <p14:tracePt t="42789" x="4433888" y="3030538"/>
          <p14:tracePt t="42795" x="4433888" y="3046413"/>
          <p14:tracePt t="42811" x="4441825" y="3054350"/>
          <p14:tracePt t="42821" x="4441825" y="3062288"/>
          <p14:tracePt t="42836" x="4449763" y="3070225"/>
          <p14:tracePt t="42844" x="4449763" y="3086100"/>
          <p14:tracePt t="42851" x="4449763" y="3094038"/>
          <p14:tracePt t="42859" x="4457700" y="3109913"/>
          <p14:tracePt t="42870" x="4465638" y="3125788"/>
          <p14:tracePt t="42882" x="4465638" y="3133725"/>
          <p14:tracePt t="42883" x="4465638" y="3141663"/>
          <p14:tracePt t="42892" x="4465638" y="3157538"/>
          <p14:tracePt t="42899" x="4465638" y="3181350"/>
          <p14:tracePt t="42908" x="4473575" y="3189288"/>
          <p14:tracePt t="42914" x="4473575" y="3205163"/>
          <p14:tracePt t="42925" x="4473575" y="3221038"/>
          <p14:tracePt t="42931" x="4473575" y="3236913"/>
          <p14:tracePt t="42941" x="4473575" y="3252788"/>
          <p14:tracePt t="42947" x="4473575" y="3262313"/>
          <p14:tracePt t="42955" x="4473575" y="3270250"/>
          <p14:tracePt t="42966" x="4473575" y="3286125"/>
          <p14:tracePt t="42976" x="4457700" y="3286125"/>
          <p14:tracePt t="42982" x="4449763" y="3294063"/>
          <p14:tracePt t="42990" x="4441825" y="3302000"/>
          <p14:tracePt t="42996" x="4425950" y="3309938"/>
          <p14:tracePt t="43003" x="4410075" y="3317875"/>
          <p14:tracePt t="43011" x="4402138" y="3325813"/>
          <p14:tracePt t="43019" x="4386263" y="3325813"/>
          <p14:tracePt t="43028" x="4362450" y="3341688"/>
          <p14:tracePt t="43035" x="4346575" y="3349625"/>
          <p14:tracePt t="43043" x="4330700" y="3365500"/>
          <p14:tracePt t="43053" x="4314825" y="3373438"/>
          <p14:tracePt t="43062" x="4298950" y="3389313"/>
          <p14:tracePt t="43071" x="4291013" y="3397250"/>
          <p14:tracePt t="43076" x="4273550" y="3405188"/>
          <p14:tracePt t="43084" x="4257675" y="3413125"/>
          <p14:tracePt t="43093" x="4241800" y="3429000"/>
          <p14:tracePt t="43099" x="4225925" y="3429000"/>
          <p14:tracePt t="43109" x="4210050" y="3444875"/>
          <p14:tracePt t="43115" x="4186238" y="3452813"/>
          <p14:tracePt t="43125" x="4162425" y="3452813"/>
          <p14:tracePt t="43131" x="4138613" y="3452813"/>
          <p14:tracePt t="43142" x="4114800" y="3460750"/>
          <p14:tracePt t="43150" x="4090988" y="3460750"/>
          <p14:tracePt t="43159" x="4075113" y="3468688"/>
          <p14:tracePt t="43164" x="4051300" y="3468688"/>
          <p14:tracePt t="43172" x="4035425" y="3476625"/>
          <p14:tracePt t="43180" x="4011613" y="3476625"/>
          <p14:tracePt t="43191" x="3995738" y="3476625"/>
          <p14:tracePt t="43196" x="3963988" y="3476625"/>
          <p14:tracePt t="43204" x="3948113" y="3476625"/>
          <p14:tracePt t="43211" x="3922713" y="3484563"/>
          <p14:tracePt t="43219" x="3914775" y="3484563"/>
          <p14:tracePt t="43227" x="3898900" y="3492500"/>
          <p14:tracePt t="43236" x="3883025" y="3500438"/>
          <p14:tracePt t="43243" x="3867150" y="3500438"/>
          <p14:tracePt t="43251" x="3859213" y="3500438"/>
          <p14:tracePt t="43259" x="3843338" y="3500438"/>
          <p14:tracePt t="43267" x="3827463" y="3500438"/>
          <p14:tracePt t="43278" x="3803650" y="3508375"/>
          <p14:tracePt t="43285" x="3779838" y="3508375"/>
          <p14:tracePt t="43295" x="3756025" y="3508375"/>
          <p14:tracePt t="43302" x="3732213" y="3508375"/>
          <p14:tracePt t="43308" x="3708400" y="3508375"/>
          <p14:tracePt t="43315" x="3676650" y="3508375"/>
          <p14:tracePt t="43325" x="3644900" y="3508375"/>
          <p14:tracePt t="43331" x="3621088" y="3508375"/>
          <p14:tracePt t="43341" x="3587750" y="3508375"/>
          <p14:tracePt t="43346" x="3556000" y="3508375"/>
          <p14:tracePt t="43355" x="3524250" y="3508375"/>
          <p14:tracePt t="43363" x="3500438" y="3508375"/>
          <p14:tracePt t="43376" x="3468688" y="3508375"/>
          <p14:tracePt t="43383" x="3429000" y="3500438"/>
          <p14:tracePt t="43394" x="3405188" y="3500438"/>
          <p14:tracePt t="43399" x="3381375" y="3500438"/>
          <p14:tracePt t="43404" x="3357563" y="3500438"/>
          <p14:tracePt t="43411" x="3341688" y="3500438"/>
          <p14:tracePt t="43419" x="3317875" y="3500438"/>
          <p14:tracePt t="43428" x="3294063" y="3500438"/>
          <p14:tracePt t="43436" x="3278188" y="3500438"/>
          <p14:tracePt t="43443" x="3252788" y="3500438"/>
          <p14:tracePt t="43451" x="3228975" y="3500438"/>
          <p14:tracePt t="43459" x="3205163" y="3500438"/>
          <p14:tracePt t="43467" x="3181350" y="3500438"/>
          <p14:tracePt t="43475" x="3165475" y="3500438"/>
          <p14:tracePt t="43483" x="3149600" y="3492500"/>
          <p14:tracePt t="43491" x="3125788" y="3492500"/>
          <p14:tracePt t="43499" x="3117850" y="3484563"/>
          <p14:tracePt t="43508" x="3094038" y="3484563"/>
          <p14:tracePt t="43515" x="3078163" y="3484563"/>
          <p14:tracePt t="43525" x="3070225" y="3484563"/>
          <p14:tracePt t="43531" x="3062288" y="3484563"/>
          <p14:tracePt t="43540" x="3046413" y="3484563"/>
          <p14:tracePt t="43555" x="3038475" y="3484563"/>
          <p14:tracePt t="43572" x="3022600" y="3484563"/>
          <p14:tracePt t="43579" x="3014663" y="3484563"/>
          <p14:tracePt t="43588" x="3006725" y="3484563"/>
          <p14:tracePt t="43595" x="2982913" y="3484563"/>
          <p14:tracePt t="43604" x="2974975" y="3484563"/>
          <p14:tracePt t="43611" x="2959100" y="3484563"/>
          <p14:tracePt t="43622" x="2943225" y="3492500"/>
          <p14:tracePt t="43628" x="2935288" y="3492500"/>
          <p14:tracePt t="43637" x="2927350" y="3492500"/>
          <p14:tracePt t="43645" x="2919413" y="3492500"/>
          <p14:tracePt t="43652" x="2909888" y="3492500"/>
          <p14:tracePt t="43660" x="2901950" y="3492500"/>
          <p14:tracePt t="43668" x="2894013" y="3500438"/>
          <p14:tracePt t="43677" x="2886075" y="3500438"/>
          <p14:tracePt t="43684" x="2878138" y="3500438"/>
          <p14:tracePt t="43693" x="2870200" y="3508375"/>
          <p14:tracePt t="43709" x="2854325" y="3508375"/>
          <p14:tracePt t="43731" x="2846388" y="3516313"/>
          <p14:tracePt t="43739" x="2838450" y="3516313"/>
          <p14:tracePt t="43747" x="2830513" y="3516313"/>
          <p14:tracePt t="43755" x="2814638" y="3516313"/>
          <p14:tracePt t="43763" x="2806700" y="3516313"/>
          <p14:tracePt t="43771" x="2790825" y="3516313"/>
          <p14:tracePt t="43779" x="2782888" y="3516313"/>
          <p14:tracePt t="43788" x="2767013" y="3516313"/>
          <p14:tracePt t="43795" x="2759075" y="3516313"/>
          <p14:tracePt t="43805" x="2751138" y="3516313"/>
          <p14:tracePt t="43813" x="2743200" y="3516313"/>
          <p14:tracePt t="43819" x="2735263" y="3516313"/>
          <p14:tracePt t="43836" x="2727325" y="3516313"/>
          <p14:tracePt t="44099" x="2735263" y="3516313"/>
          <p14:tracePt t="44108" x="2751138" y="3500438"/>
          <p14:tracePt t="44115" x="2767013" y="3484563"/>
          <p14:tracePt t="44125" x="2782888" y="3468688"/>
          <p14:tracePt t="44134" x="2814638" y="3444875"/>
          <p14:tracePt t="44142" x="2830513" y="3429000"/>
          <p14:tracePt t="44151" x="2854325" y="3397250"/>
          <p14:tracePt t="44157" x="2878138" y="3357563"/>
          <p14:tracePt t="44164" x="2901950" y="3309938"/>
          <p14:tracePt t="44175" x="2927350" y="3252788"/>
          <p14:tracePt t="44179" x="2967038" y="3205163"/>
          <p14:tracePt t="44188" x="2990850" y="3165475"/>
          <p14:tracePt t="44195" x="3022600" y="3125788"/>
          <p14:tracePt t="44205" x="3038475" y="3094038"/>
          <p14:tracePt t="44211" x="3054350" y="3054350"/>
          <p14:tracePt t="44219" x="3078163" y="3006725"/>
          <p14:tracePt t="44227" x="3086100" y="2974975"/>
          <p14:tracePt t="44236" x="3094038" y="2927350"/>
          <p14:tracePt t="44244" x="3109913" y="2878138"/>
          <p14:tracePt t="44251" x="3109913" y="2846388"/>
          <p14:tracePt t="44259" x="3109913" y="2814638"/>
          <p14:tracePt t="44267" x="3109913" y="2782888"/>
          <p14:tracePt t="44276" x="3109913" y="2751138"/>
          <p14:tracePt t="44283" x="3109913" y="2727325"/>
          <p14:tracePt t="44292" x="3094038" y="2695575"/>
          <p14:tracePt t="44299" x="3094038" y="2663825"/>
          <p14:tracePt t="44308" x="3086100" y="2640013"/>
          <p14:tracePt t="44315" x="3070225" y="2616200"/>
          <p14:tracePt t="44325" x="3070225" y="2592388"/>
          <p14:tracePt t="44331" x="3062288" y="2566988"/>
          <p14:tracePt t="44341" x="3062288" y="2543175"/>
          <p14:tracePt t="44347" x="3062288" y="2519363"/>
          <p14:tracePt t="44355" x="3054350" y="2495550"/>
          <p14:tracePt t="44364" x="3046413" y="2479675"/>
          <p14:tracePt t="44375" x="3038475" y="2463800"/>
          <p14:tracePt t="44386" x="3038475" y="2447925"/>
          <p14:tracePt t="44391" x="3022600" y="2432050"/>
          <p14:tracePt t="44396" x="3022600" y="2416175"/>
          <p14:tracePt t="44403" x="3006725" y="2392363"/>
          <p14:tracePt t="44411" x="2998788" y="2376488"/>
          <p14:tracePt t="44420" x="2990850" y="2360613"/>
          <p14:tracePt t="44427" x="2982913" y="2336800"/>
          <p14:tracePt t="44435" x="2974975" y="2320925"/>
          <p14:tracePt t="44443" x="2974975" y="2305050"/>
          <p14:tracePt t="44451" x="2959100" y="2289175"/>
          <p14:tracePt t="44459" x="2951163" y="2273300"/>
          <p14:tracePt t="44467" x="2951163" y="2249488"/>
          <p14:tracePt t="44476" x="2943225" y="2224088"/>
          <p14:tracePt t="44483" x="2935288" y="2216150"/>
          <p14:tracePt t="44492" x="2935288" y="2200275"/>
          <p14:tracePt t="44502" x="2927350" y="2184400"/>
          <p14:tracePt t="44508" x="2927350" y="2176463"/>
          <p14:tracePt t="44526" x="2927350" y="2160588"/>
          <p14:tracePt t="44532" x="2927350" y="2152650"/>
          <p14:tracePt t="44548" x="2927350" y="2136775"/>
          <p14:tracePt t="44555" x="2919413" y="2128838"/>
          <p14:tracePt t="44563" x="2919413" y="2120900"/>
          <p14:tracePt t="44572" x="2909888" y="2112963"/>
          <p14:tracePt t="44579" x="2909888" y="2105025"/>
          <p14:tracePt t="44595" x="2909888" y="2097088"/>
          <p14:tracePt t="44604" x="2909888" y="2081213"/>
          <p14:tracePt t="44611" x="2901950" y="2081213"/>
          <p14:tracePt t="44619" x="2901950" y="2073275"/>
          <p14:tracePt t="44630" x="2901950" y="2065338"/>
          <p14:tracePt t="44646" x="2901950" y="2057400"/>
          <p14:tracePt t="44676" x="2901950" y="2049463"/>
          <p14:tracePt t="44931" x="2909888" y="2049463"/>
          <p14:tracePt t="44941" x="2919413" y="2049463"/>
          <p14:tracePt t="44949" x="2935288" y="2057400"/>
          <p14:tracePt t="44956" x="2943225" y="2057400"/>
          <p14:tracePt t="44966" x="2951163" y="2057400"/>
          <p14:tracePt t="44973" x="2967038" y="2073275"/>
          <p14:tracePt t="44980" x="2982913" y="2073275"/>
          <p14:tracePt t="44989" x="2998788" y="2081213"/>
          <p14:tracePt t="44996" x="3006725" y="2089150"/>
          <p14:tracePt t="45004" x="3030538" y="2097088"/>
          <p14:tracePt t="45012" x="3046413" y="2097088"/>
          <p14:tracePt t="45019" x="3062288" y="2097088"/>
          <p14:tracePt t="45027" x="3070225" y="2105025"/>
          <p14:tracePt t="45036" x="3086100" y="2105025"/>
          <p14:tracePt t="45046" x="3109913" y="2112963"/>
          <p14:tracePt t="45061" x="3141663" y="2112963"/>
          <p14:tracePt t="45068" x="3157538" y="2120900"/>
          <p14:tracePt t="45077" x="3181350" y="2128838"/>
          <p14:tracePt t="45083" x="3197225" y="2128838"/>
          <p14:tracePt t="45092" x="3221038" y="2136775"/>
          <p14:tracePt t="45099" x="3236913" y="2136775"/>
          <p14:tracePt t="45109" x="3252788" y="2144713"/>
          <p14:tracePt t="45114" x="3270250" y="2152650"/>
          <p14:tracePt t="45125" x="3286125" y="2160588"/>
          <p14:tracePt t="45131" x="3309938" y="2160588"/>
          <p14:tracePt t="45140" x="3325813" y="2168525"/>
          <p14:tracePt t="45149" x="3341688" y="2176463"/>
          <p14:tracePt t="45159" x="3357563" y="2176463"/>
          <p14:tracePt t="45167" x="3373438" y="2176463"/>
          <p14:tracePt t="45176" x="3389313" y="2176463"/>
          <p14:tracePt t="45181" x="3405188" y="2184400"/>
          <p14:tracePt t="45189" x="3413125" y="2184400"/>
          <p14:tracePt t="45195" x="3421063" y="2184400"/>
          <p14:tracePt t="45204" x="3429000" y="2192338"/>
          <p14:tracePt t="45219" x="3436938" y="2200275"/>
          <p14:tracePt t="45236" x="3452813" y="2200275"/>
          <p14:tracePt t="45251" x="3460750" y="2208213"/>
          <p14:tracePt t="45259" x="3484563" y="2208213"/>
          <p14:tracePt t="45267" x="3492500" y="2216150"/>
          <p14:tracePt t="45275" x="3500438" y="2216150"/>
          <p14:tracePt t="45284" x="3516313" y="2224088"/>
          <p14:tracePt t="45292" x="3524250" y="2233613"/>
          <p14:tracePt t="45299" x="3532188" y="2241550"/>
          <p14:tracePt t="45308" x="3548063" y="2249488"/>
          <p14:tracePt t="45315" x="3556000" y="2249488"/>
          <p14:tracePt t="45325" x="3563938" y="2257425"/>
          <p14:tracePt t="45340" x="3571875" y="2265363"/>
          <p14:tracePt t="45351" x="3571875" y="2273300"/>
          <p14:tracePt t="45369" x="3579813" y="2273300"/>
          <p14:tracePt t="45381" x="3587750" y="2281238"/>
          <p14:tracePt t="45388" x="3595688" y="2289175"/>
          <p14:tracePt t="45405" x="3605213" y="2297113"/>
          <p14:tracePt t="45411" x="3621088" y="2312988"/>
          <p14:tracePt t="45419" x="3629025" y="2320925"/>
          <p14:tracePt t="45427" x="3636963" y="2328863"/>
          <p14:tracePt t="45435" x="3652838" y="2336800"/>
          <p14:tracePt t="45443" x="3660775" y="2336800"/>
          <p14:tracePt t="45451" x="3676650" y="2352675"/>
          <p14:tracePt t="45470" x="3684588" y="2352675"/>
          <p14:tracePt t="45478" x="3684588" y="2360613"/>
          <p14:tracePt t="45564" x="3692525" y="2360613"/>
          <p14:tracePt t="45589" x="3708400" y="2368550"/>
          <p14:tracePt t="45616" x="3708400" y="2376488"/>
          <p14:tracePt t="46908" x="3708400" y="2384425"/>
          <p14:tracePt t="46925" x="3700463" y="2400300"/>
          <p14:tracePt t="46931" x="3684588" y="2416175"/>
          <p14:tracePt t="46940" x="3676650" y="2432050"/>
          <p14:tracePt t="46947" x="3652838" y="2463800"/>
          <p14:tracePt t="46956" x="3644900" y="2487613"/>
          <p14:tracePt t="46964" x="3613150" y="2527300"/>
          <p14:tracePt t="46972" x="3579813" y="2559050"/>
          <p14:tracePt t="46979" x="3548063" y="2600325"/>
          <p14:tracePt t="46990" x="3516313" y="2640013"/>
          <p14:tracePt t="46995" x="3484563" y="2679700"/>
          <p14:tracePt t="47005" x="3452813" y="2711450"/>
          <p14:tracePt t="47011" x="3429000" y="2743200"/>
          <p14:tracePt t="47019" x="3397250" y="2782888"/>
          <p14:tracePt t="47027" x="3373438" y="2814638"/>
          <p14:tracePt t="47035" x="3357563" y="2838450"/>
          <p14:tracePt t="47043" x="3333750" y="2870200"/>
          <p14:tracePt t="47051" x="3317875" y="2894013"/>
          <p14:tracePt t="47059" x="3294063" y="2919413"/>
          <p14:tracePt t="47067" x="3270250" y="2951163"/>
          <p14:tracePt t="47076" x="3244850" y="2982913"/>
          <p14:tracePt t="47083" x="3221038" y="3022600"/>
          <p14:tracePt t="47092" x="3181350" y="3046413"/>
          <p14:tracePt t="47099" x="3157538" y="3078163"/>
          <p14:tracePt t="47108" x="3141663" y="3101975"/>
          <p14:tracePt t="47115" x="3125788" y="3125788"/>
          <p14:tracePt t="47125" x="3109913" y="3141663"/>
          <p14:tracePt t="47131" x="3101975" y="3157538"/>
          <p14:tracePt t="47142" x="3078163" y="3181350"/>
          <p14:tracePt t="47151" x="3070225" y="3205163"/>
          <p14:tracePt t="47157" x="3054350" y="3221038"/>
          <p14:tracePt t="47164" x="3046413" y="3236913"/>
          <p14:tracePt t="47173" x="3030538" y="3252788"/>
          <p14:tracePt t="47179" x="3022600" y="3270250"/>
          <p14:tracePt t="47192" x="3022600" y="3286125"/>
          <p14:tracePt t="47196" x="3006725" y="3302000"/>
          <p14:tracePt t="47203" x="3006725" y="3309938"/>
          <p14:tracePt t="47211" x="2998788" y="3333750"/>
          <p14:tracePt t="47220" x="2982913" y="3341688"/>
          <p14:tracePt t="47227" x="2982913" y="3349625"/>
          <p14:tracePt t="47238" x="2967038" y="3373438"/>
          <p14:tracePt t="47245" x="2959100" y="3389313"/>
          <p14:tracePt t="47252" x="2943225" y="3397250"/>
          <p14:tracePt t="47260" x="2935288" y="3421063"/>
          <p14:tracePt t="47268" x="2919413" y="3429000"/>
          <p14:tracePt t="47276" x="2919413" y="3436938"/>
          <p14:tracePt t="47283" x="2901950" y="3460750"/>
          <p14:tracePt t="47299" x="2886075" y="3468688"/>
          <p14:tracePt t="47308" x="2886075" y="3484563"/>
          <p14:tracePt t="47315" x="2878138" y="3492500"/>
          <p14:tracePt t="47325" x="2870200" y="3500438"/>
          <p14:tracePt t="47331" x="2862263" y="3508375"/>
          <p14:tracePt t="47351" x="2854325" y="3524250"/>
          <p14:tracePt t="47369" x="2846388" y="3524250"/>
          <p14:tracePt t="47371" x="2838450" y="3532188"/>
          <p14:tracePt t="47384" x="2838450" y="3540125"/>
          <p14:tracePt t="47392" x="2822575" y="3556000"/>
          <p14:tracePt t="47406" x="2822575" y="3563938"/>
          <p14:tracePt t="47420" x="2814638" y="3563938"/>
          <p14:tracePt t="47633" x="2822575" y="3563938"/>
          <p14:tracePt t="47638" x="2830513" y="3563938"/>
          <p14:tracePt t="47648" x="2846388" y="3563938"/>
          <p14:tracePt t="47654" x="2854325" y="3563938"/>
          <p14:tracePt t="47661" x="2870200" y="3563938"/>
          <p14:tracePt t="47668" x="2886075" y="3563938"/>
          <p14:tracePt t="47676" x="2901950" y="3563938"/>
          <p14:tracePt t="47684" x="2909888" y="3563938"/>
          <p14:tracePt t="47692" x="2927350" y="3571875"/>
          <p14:tracePt t="47700" x="2943225" y="3571875"/>
          <p14:tracePt t="47709" x="2967038" y="3571875"/>
          <p14:tracePt t="47716" x="2982913" y="3571875"/>
          <p14:tracePt t="47725" x="2998788" y="3579813"/>
          <p14:tracePt t="47732" x="3014663" y="3579813"/>
          <p14:tracePt t="47740" x="3030538" y="3579813"/>
          <p14:tracePt t="47748" x="3054350" y="3579813"/>
          <p14:tracePt t="47756" x="3070225" y="3587750"/>
          <p14:tracePt t="47764" x="3086100" y="3587750"/>
          <p14:tracePt t="47771" x="3109913" y="3587750"/>
          <p14:tracePt t="47780" x="3133725" y="3587750"/>
          <p14:tracePt t="47789" x="3149600" y="3587750"/>
          <p14:tracePt t="47796" x="3173413" y="3587750"/>
          <p14:tracePt t="47805" x="3189288" y="3587750"/>
          <p14:tracePt t="47811" x="3213100" y="3587750"/>
          <p14:tracePt t="47819" x="3236913" y="3587750"/>
          <p14:tracePt t="47827" x="3262313" y="3579813"/>
          <p14:tracePt t="47835" x="3286125" y="3579813"/>
          <p14:tracePt t="47843" x="3309938" y="3571875"/>
          <p14:tracePt t="47851" x="3333750" y="3571875"/>
          <p14:tracePt t="47859" x="3357563" y="3571875"/>
          <p14:tracePt t="47870" x="3389313" y="3571875"/>
          <p14:tracePt t="47876" x="3413125" y="3563938"/>
          <p14:tracePt t="47885" x="3436938" y="3563938"/>
          <p14:tracePt t="47893" x="3468688" y="3563938"/>
          <p14:tracePt t="47900" x="3484563" y="3556000"/>
          <p14:tracePt t="47909" x="3516313" y="3556000"/>
          <p14:tracePt t="47915" x="3540125" y="3556000"/>
          <p14:tracePt t="47926" x="3563938" y="3556000"/>
          <p14:tracePt t="47932" x="3587750" y="3556000"/>
          <p14:tracePt t="47943" x="3605213" y="3548063"/>
          <p14:tracePt t="47948" x="3629025" y="3548063"/>
          <p14:tracePt t="47957" x="3652838" y="3548063"/>
          <p14:tracePt t="47964" x="3676650" y="3548063"/>
          <p14:tracePt t="47972" x="3692525" y="3540125"/>
          <p14:tracePt t="47980" x="3716338" y="3540125"/>
          <p14:tracePt t="47990" x="3748088" y="3532188"/>
          <p14:tracePt t="47996" x="3771900" y="3532188"/>
          <p14:tracePt t="48004" x="3795713" y="3524250"/>
          <p14:tracePt t="48012" x="3827463" y="3524250"/>
          <p14:tracePt t="48019" x="3851275" y="3524250"/>
          <p14:tracePt t="48028" x="3875088" y="3524250"/>
          <p14:tracePt t="48040" x="3898900" y="3516313"/>
          <p14:tracePt t="48044" x="3922713" y="3516313"/>
          <p14:tracePt t="48051" x="3956050" y="3508375"/>
          <p14:tracePt t="48060" x="3987800" y="3508375"/>
          <p14:tracePt t="48067" x="4019550" y="3508375"/>
          <p14:tracePt t="48076" x="4043363" y="3500438"/>
          <p14:tracePt t="48083" x="4067175" y="3500438"/>
          <p14:tracePt t="48092" x="4090988" y="3492500"/>
          <p14:tracePt t="48099" x="4106863" y="3492500"/>
          <p14:tracePt t="48108" x="4130675" y="3492500"/>
          <p14:tracePt t="48115" x="4154488" y="3492500"/>
          <p14:tracePt t="48125" x="4170363" y="3492500"/>
          <p14:tracePt t="48131" x="4186238" y="3492500"/>
          <p14:tracePt t="48141" x="4210050" y="3492500"/>
          <p14:tracePt t="48149" x="4225925" y="3492500"/>
          <p14:tracePt t="48160" x="4249738" y="3492500"/>
          <p14:tracePt t="48166" x="4265613" y="3492500"/>
          <p14:tracePt t="48178" x="4273550" y="3492500"/>
          <p14:tracePt t="48181" x="4281488" y="3492500"/>
          <p14:tracePt t="48189" x="4298950" y="3492500"/>
          <p14:tracePt t="48196" x="4306888" y="3492500"/>
          <p14:tracePt t="48205" x="4314825" y="3492500"/>
          <p14:tracePt t="48212" x="4322763" y="3492500"/>
          <p14:tracePt t="48220" x="4338638" y="3492500"/>
          <p14:tracePt t="48227" x="4354513" y="3492500"/>
          <p14:tracePt t="48235" x="4362450" y="3492500"/>
          <p14:tracePt t="48243" x="4370388" y="3492500"/>
          <p14:tracePt t="48251" x="4394200" y="3492500"/>
          <p14:tracePt t="48259" x="4402138" y="3492500"/>
          <p14:tracePt t="48268" x="4410075" y="3492500"/>
          <p14:tracePt t="48275" x="4425950" y="3492500"/>
          <p14:tracePt t="48284" x="4441825" y="3492500"/>
          <p14:tracePt t="48291" x="4457700" y="3500438"/>
          <p14:tracePt t="48300" x="4473575" y="3500438"/>
          <p14:tracePt t="48308" x="4489450" y="3508375"/>
          <p14:tracePt t="48315" x="4505325" y="3508375"/>
          <p14:tracePt t="48325" x="4529138" y="3508375"/>
          <p14:tracePt t="48331" x="4545013" y="3508375"/>
          <p14:tracePt t="48340" x="4560888" y="3508375"/>
          <p14:tracePt t="48347" x="4584700" y="3516313"/>
          <p14:tracePt t="48356" x="4600575" y="3516313"/>
          <p14:tracePt t="48363" x="4616450" y="3524250"/>
          <p14:tracePt t="48372" x="4633913" y="3524250"/>
          <p14:tracePt t="48379" x="4649788" y="3524250"/>
          <p14:tracePt t="48388" x="4665663" y="3524250"/>
          <p14:tracePt t="48395" x="4673600" y="3532188"/>
          <p14:tracePt t="48404" x="4681538" y="3532188"/>
          <p14:tracePt t="48420" x="4705350" y="3532188"/>
          <p14:tracePt t="48436" x="4713288" y="3532188"/>
          <p14:tracePt t="48443" x="4729163" y="3532188"/>
          <p14:tracePt t="48451" x="4737100" y="3540125"/>
          <p14:tracePt t="48459" x="4745038" y="3540125"/>
          <p14:tracePt t="48468" x="4760913" y="3540125"/>
          <p14:tracePt t="48475" x="4784725" y="3548063"/>
          <p14:tracePt t="48483" x="4800600" y="3548063"/>
          <p14:tracePt t="48494" x="4808538" y="3548063"/>
          <p14:tracePt t="48501" x="4832350" y="3548063"/>
          <p14:tracePt t="48508" x="4848225" y="3548063"/>
          <p14:tracePt t="48518" x="4864100" y="3548063"/>
          <p14:tracePt t="48525" x="4879975" y="3548063"/>
          <p14:tracePt t="48532" x="4903788" y="3548063"/>
          <p14:tracePt t="48541" x="4919663" y="3556000"/>
          <p14:tracePt t="48549" x="4927600" y="3556000"/>
          <p14:tracePt t="48556" x="4935538" y="3556000"/>
          <p14:tracePt t="48564" x="4951413" y="3563938"/>
          <p14:tracePt t="48572" x="4959350" y="3563938"/>
          <p14:tracePt t="48579" x="4967288" y="3563938"/>
          <p14:tracePt t="48588" x="4976813" y="3563938"/>
          <p14:tracePt t="48686" x="4984750" y="3563938"/>
          <p14:tracePt t="48694" x="4992688" y="3563938"/>
          <p14:tracePt t="48709" x="5000625" y="3563938"/>
          <p14:tracePt t="48716" x="5008563" y="3563938"/>
          <p14:tracePt t="48732" x="5016500" y="3563938"/>
          <p14:tracePt t="48747" x="5024438" y="3563938"/>
          <p14:tracePt t="49189" x="5032375" y="3563938"/>
          <p14:tracePt t="49236" x="5048250" y="3563938"/>
          <p14:tracePt t="49293" x="5056188" y="3563938"/>
          <p14:tracePt t="58583" x="5040313" y="3579813"/>
          <p14:tracePt t="58591" x="5016500" y="3605213"/>
          <p14:tracePt t="58596" x="4984750" y="3621088"/>
          <p14:tracePt t="58606" x="4951413" y="3644900"/>
          <p14:tracePt t="58613" x="4919663" y="3668713"/>
          <p14:tracePt t="58622" x="4879975" y="3692525"/>
          <p14:tracePt t="58629" x="4848225" y="3732213"/>
          <p14:tracePt t="58636" x="4808538" y="3763963"/>
          <p14:tracePt t="58644" x="4760913" y="3795713"/>
          <p14:tracePt t="58652" x="4697413" y="3851275"/>
          <p14:tracePt t="58660" x="4649788" y="3890963"/>
          <p14:tracePt t="58668" x="4592638" y="3938588"/>
          <p14:tracePt t="58676" x="4529138" y="3979863"/>
          <p14:tracePt t="58684" x="4465638" y="4035425"/>
          <p14:tracePt t="58693" x="4402138" y="4083050"/>
          <p14:tracePt t="58700" x="4338638" y="4138613"/>
          <p14:tracePt t="58708" x="4265613" y="4194175"/>
          <p14:tracePt t="58717" x="4194175" y="4249738"/>
          <p14:tracePt t="58726" x="4122738" y="4314825"/>
          <p14:tracePt t="58733" x="4059238" y="4362450"/>
          <p14:tracePt t="58741" x="3979863" y="4425950"/>
          <p14:tracePt t="58748" x="3906838" y="4481513"/>
          <p14:tracePt t="58758" x="3827463" y="4545013"/>
          <p14:tracePt t="58767" x="3748088" y="4608513"/>
          <p14:tracePt t="58773" x="3668713" y="4673600"/>
          <p14:tracePt t="58780" x="3595688" y="4729163"/>
          <p14:tracePt t="58788" x="3516313" y="4792663"/>
          <p14:tracePt t="58796" x="3452813" y="4864100"/>
          <p14:tracePt t="58805" x="3373438" y="4927600"/>
          <p14:tracePt t="58812" x="3294063" y="4992688"/>
          <p14:tracePt t="58823" x="3213100" y="5048250"/>
          <p14:tracePt t="58830" x="3133725" y="5111750"/>
          <p14:tracePt t="58837" x="3054350" y="5183188"/>
          <p14:tracePt t="58845" x="2974975" y="5246688"/>
          <p14:tracePt t="58852" x="2878138" y="5302250"/>
          <p14:tracePt t="58860" x="2814638" y="5367338"/>
          <p14:tracePt t="58867" x="2798763" y="5375275"/>
          <p14:tracePt t="58877" x="2727325" y="5430838"/>
          <p14:tracePt t="58884" x="2663825" y="5486400"/>
          <p14:tracePt t="58892" x="2592388" y="5549900"/>
          <p14:tracePt t="58899" x="2535238" y="5589588"/>
          <p14:tracePt t="58909" x="2463800" y="5645150"/>
          <p14:tracePt t="58915" x="2408238" y="5686425"/>
          <p14:tracePt t="58925" x="2352675" y="5726113"/>
          <p14:tracePt t="58933" x="2305050" y="5757863"/>
          <p14:tracePt t="58945" x="2273300" y="5789613"/>
          <p14:tracePt t="58950" x="2233613" y="5821363"/>
          <p14:tracePt t="58957" x="2200275" y="5837238"/>
          <p14:tracePt t="58964" x="2184400" y="5853113"/>
          <p14:tracePt t="58972" x="2176463" y="5861050"/>
          <p14:tracePt t="58979" x="2160588" y="5868988"/>
          <p14:tracePt t="58989" x="2152650" y="5884863"/>
          <p14:tracePt t="58995" x="2136775" y="5892800"/>
          <p14:tracePt t="59005" x="2136775" y="5900738"/>
          <p14:tracePt t="59013" x="2128838" y="5908675"/>
          <p14:tracePt t="59028" x="2128838" y="5924550"/>
          <p14:tracePt t="59044" x="2120900" y="5932488"/>
          <p14:tracePt t="59060" x="2112963" y="5940425"/>
          <p14:tracePt t="59068" x="2112963" y="5948363"/>
          <p14:tracePt t="59077" x="2105025" y="5956300"/>
          <p14:tracePt t="59084" x="2097088" y="5964238"/>
          <p14:tracePt t="59094" x="2089150" y="5980113"/>
          <p14:tracePt t="59101" x="2081213" y="5995988"/>
          <p14:tracePt t="59108" x="2065338" y="6013450"/>
          <p14:tracePt t="59117" x="2049463" y="6037263"/>
          <p14:tracePt t="59127" x="2033588" y="6053138"/>
          <p14:tracePt t="59131" x="2017713" y="6076950"/>
          <p14:tracePt t="59142" x="2001838" y="6092825"/>
          <p14:tracePt t="59147" x="1985963" y="6116638"/>
          <p14:tracePt t="59157" x="1970088" y="6124575"/>
          <p14:tracePt t="59163" x="1946275" y="6140450"/>
          <p14:tracePt t="59173" x="1938338" y="6156325"/>
          <p14:tracePt t="59182" x="1922463" y="6172200"/>
          <p14:tracePt t="59195" x="1898650" y="6180138"/>
          <p14:tracePt t="59198" x="1881188" y="6196013"/>
          <p14:tracePt t="59210" x="1857375" y="6211888"/>
          <p14:tracePt t="59213" x="1841500" y="6219825"/>
          <p14:tracePt t="59220" x="1817688" y="6235700"/>
          <p14:tracePt t="59228" x="1801813" y="6243638"/>
          <p14:tracePt t="59236" x="1793875" y="6259513"/>
          <p14:tracePt t="59246" x="1778000" y="6267450"/>
          <p14:tracePt t="59268" x="1770063" y="6267450"/>
          <p14:tracePt t="59384" x="1770063" y="6275388"/>
          <p14:tracePt t="59390" x="1762125" y="6275388"/>
          <p14:tracePt t="59409" x="1754188" y="6283325"/>
          <p14:tracePt t="59419" x="1754188" y="6291263"/>
          <p14:tracePt t="59443" x="1754188" y="6299200"/>
          <p14:tracePt t="59475" x="1754188" y="6307138"/>
          <p14:tracePt t="59491" x="1746250" y="6307138"/>
          <p14:tracePt t="59499" x="1746250" y="6315075"/>
          <p14:tracePt t="59516" x="1746250" y="6330950"/>
          <p14:tracePt t="61590" x="1746250" y="6323013"/>
          <p14:tracePt t="61620" x="1746250" y="6315075"/>
          <p14:tracePt t="61644" x="1746250" y="6307138"/>
          <p14:tracePt t="61676" x="1746250" y="6299200"/>
          <p14:tracePt t="61692" x="1746250" y="6291263"/>
          <p14:tracePt t="61708" x="1746250" y="6283325"/>
          <p14:tracePt t="61716" x="1746250" y="6267450"/>
          <p14:tracePt t="61725" x="1746250" y="6259513"/>
          <p14:tracePt t="61732" x="1746250" y="6251575"/>
          <p14:tracePt t="61741" x="1746250" y="6235700"/>
          <p14:tracePt t="61748" x="1746250" y="6219825"/>
          <p14:tracePt t="61759" x="1746250" y="6203950"/>
          <p14:tracePt t="61766" x="1746250" y="6188075"/>
          <p14:tracePt t="61776" x="1746250" y="6164263"/>
          <p14:tracePt t="61781" x="1746250" y="6140450"/>
          <p14:tracePt t="61789" x="1746250" y="6116638"/>
          <p14:tracePt t="61798" x="1746250" y="6084888"/>
          <p14:tracePt t="61808" x="1746250" y="6053138"/>
          <p14:tracePt t="61814" x="1746250" y="5995988"/>
          <p14:tracePt t="61820" x="1746250" y="5932488"/>
          <p14:tracePt t="61829" x="1746250" y="5876925"/>
          <p14:tracePt t="61836" x="1746250" y="5829300"/>
          <p14:tracePt t="61843" x="1746250" y="5757863"/>
          <p14:tracePt t="61854" x="1730375" y="5678488"/>
          <p14:tracePt t="61864" x="1698625" y="5589588"/>
          <p14:tracePt t="61869" x="1666875" y="5486400"/>
          <p14:tracePt t="61878" x="1627188" y="5391150"/>
          <p14:tracePt t="61886" x="1563688" y="5270500"/>
          <p14:tracePt t="61893" x="1490663" y="5151438"/>
          <p14:tracePt t="61900" x="1427163" y="5024438"/>
          <p14:tracePt t="61909" x="1371600" y="4903788"/>
          <p14:tracePt t="61915" x="1331913" y="4832350"/>
          <p14:tracePt t="61926" x="1268413" y="4721225"/>
          <p14:tracePt t="61931" x="1171575" y="4568825"/>
          <p14:tracePt t="61941" x="1100138" y="4441825"/>
          <p14:tracePt t="61948" x="1012825" y="4306888"/>
          <p14:tracePt t="61956" x="909638" y="4154488"/>
          <p14:tracePt t="61963" x="812800" y="4003675"/>
          <p14:tracePt t="61972" x="709613" y="3875088"/>
          <p14:tracePt t="61979" x="630238" y="3756025"/>
          <p14:tracePt t="61989" x="527050" y="3605213"/>
          <p14:tracePt t="61996" x="422275" y="3468688"/>
          <p14:tracePt t="62005" x="311150" y="3302000"/>
          <p14:tracePt t="62012" x="200025" y="3157538"/>
          <p14:tracePt t="62020" x="63500" y="2998788"/>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Mortality on ART</a:t>
            </a:r>
          </a:p>
        </p:txBody>
      </p:sp>
      <p:sp>
        <p:nvSpPr>
          <p:cNvPr id="3" name="Text Placeholder 2"/>
          <p:cNvSpPr>
            <a:spLocks noGrp="1"/>
          </p:cNvSpPr>
          <p:nvPr>
            <p:ph type="body" idx="1"/>
          </p:nvPr>
        </p:nvSpPr>
        <p:spPr/>
        <p:txBody>
          <a:bodyPr/>
          <a:lstStyle/>
          <a:p>
            <a:r>
              <a:rPr lang="en-US" sz="1600" dirty="0"/>
              <a:t>Mortality on ART by CD4 Percent and Age for Males on ART &gt; 12 Months</a:t>
            </a:r>
            <a:endParaRPr lang="en-US" dirty="0"/>
          </a:p>
        </p:txBody>
      </p:sp>
      <p:graphicFrame>
        <p:nvGraphicFramePr>
          <p:cNvPr id="9" name="Content Placeholder 8"/>
          <p:cNvGraphicFramePr>
            <a:graphicFrameLocks noGrp="1"/>
          </p:cNvGraphicFramePr>
          <p:nvPr>
            <p:ph sz="half" idx="2"/>
          </p:nvPr>
        </p:nvGraphicFramePr>
        <p:xfrm>
          <a:off x="514350" y="2174875"/>
          <a:ext cx="4545013" cy="3951288"/>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 Placeholder 4"/>
          <p:cNvSpPr>
            <a:spLocks noGrp="1"/>
          </p:cNvSpPr>
          <p:nvPr>
            <p:ph type="body" sz="quarter" idx="3"/>
          </p:nvPr>
        </p:nvSpPr>
        <p:spPr/>
        <p:txBody>
          <a:bodyPr/>
          <a:lstStyle/>
          <a:p>
            <a:r>
              <a:rPr lang="en-US" sz="1600" dirty="0"/>
              <a:t>Mortality on ART by CD4 Count and Age for Males on ART &gt; 12 Months</a:t>
            </a:r>
            <a:endParaRPr lang="en-US" dirty="0"/>
          </a:p>
        </p:txBody>
      </p:sp>
      <p:graphicFrame>
        <p:nvGraphicFramePr>
          <p:cNvPr id="12" name="Content Placeholder 11"/>
          <p:cNvGraphicFramePr>
            <a:graphicFrameLocks noGrp="1"/>
          </p:cNvGraphicFramePr>
          <p:nvPr>
            <p:ph sz="quarter" idx="4"/>
          </p:nvPr>
        </p:nvGraphicFramePr>
        <p:xfrm>
          <a:off x="5226050" y="2174875"/>
          <a:ext cx="4546600" cy="3951288"/>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p:cNvSpPr txBox="1"/>
          <p:nvPr/>
        </p:nvSpPr>
        <p:spPr>
          <a:xfrm>
            <a:off x="514350" y="6126163"/>
            <a:ext cx="8517582" cy="738664"/>
          </a:xfrm>
          <a:prstGeom prst="rect">
            <a:avLst/>
          </a:prstGeom>
          <a:noFill/>
        </p:spPr>
        <p:txBody>
          <a:bodyPr wrap="square">
            <a:spAutoFit/>
          </a:bodyPr>
          <a:lstStyle/>
          <a:p>
            <a:pPr>
              <a:defRPr/>
            </a:pPr>
            <a:r>
              <a:rPr lang="en-US" sz="1400" dirty="0">
                <a:latin typeface="Arial" charset="0"/>
              </a:rPr>
              <a:t>Kassanjee R et al. Global HIV mortality trends among children on antiretroviral treatment corrected for under-reported deaths: an updated analysis of the International epidemiology Databases to Evaluate AIDS collaboration. Journal of the International AIDS Society 2021, 24(S5):e25780</a:t>
            </a:r>
            <a:endParaRPr lang="en-US" dirty="0">
              <a:latin typeface="Arial" charset="0"/>
            </a:endParaRPr>
          </a:p>
        </p:txBody>
      </p:sp>
      <p:pic>
        <p:nvPicPr>
          <p:cNvPr id="4" name="Audio 3">
            <a:hlinkClick r:id="" action="ppaction://media"/>
            <a:extLst>
              <a:ext uri="{FF2B5EF4-FFF2-40B4-BE49-F238E27FC236}">
                <a16:creationId xmlns:a16="http://schemas.microsoft.com/office/drawing/2014/main" id="{0D1A744B-3FFC-4A89-9BEB-224802467F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3867126490"/>
      </p:ext>
    </p:extLst>
  </p:cSld>
  <p:clrMapOvr>
    <a:masterClrMapping/>
  </p:clrMapOvr>
  <mc:AlternateContent xmlns:mc="http://schemas.openxmlformats.org/markup-compatibility/2006" xmlns:p14="http://schemas.microsoft.com/office/powerpoint/2010/main">
    <mc:Choice Requires="p14">
      <p:transition spd="slow" p14:dur="2000" advTm="39979"/>
    </mc:Choice>
    <mc:Fallback xmlns="">
      <p:transition spd="slow" advTm="39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12" x="103188" y="87313"/>
          <p14:tracePt t="796" x="103188" y="95250"/>
          <p14:tracePt t="876" x="95250" y="95250"/>
          <p14:tracePt t="1184" x="87313" y="95250"/>
          <p14:tracePt t="5237" x="87313" y="111125"/>
          <p14:tracePt t="5246" x="87313" y="134938"/>
          <p14:tracePt t="5249" x="87313" y="166688"/>
          <p14:tracePt t="5258" x="103188" y="215900"/>
          <p14:tracePt t="5266" x="134938" y="279400"/>
          <p14:tracePt t="5274" x="166688" y="358775"/>
          <p14:tracePt t="5282" x="215900" y="446088"/>
          <p14:tracePt t="5290" x="255588" y="542925"/>
          <p14:tracePt t="5298" x="311150" y="646113"/>
          <p14:tracePt t="5306" x="382588" y="757238"/>
          <p14:tracePt t="5317" x="438150" y="862013"/>
          <p14:tracePt t="5327" x="501650" y="949325"/>
          <p14:tracePt t="5332" x="566738" y="1052513"/>
          <p14:tracePt t="5340" x="646113" y="1163638"/>
          <p14:tracePt t="5346" x="733425" y="1276350"/>
          <p14:tracePt t="5355" x="820738" y="1427163"/>
          <p14:tracePt t="5362" x="933450" y="1547813"/>
          <p14:tracePt t="5371" x="1028700" y="1658938"/>
          <p14:tracePt t="5378" x="1123950" y="1746250"/>
          <p14:tracePt t="5391" x="1195388" y="1825625"/>
          <p14:tracePt t="5396" x="1252538" y="1890713"/>
          <p14:tracePt t="5406" x="1308100" y="1938338"/>
          <p14:tracePt t="5411" x="1339850" y="1978025"/>
          <p14:tracePt t="5421" x="1355725" y="2017713"/>
          <p14:tracePt t="5426" x="1371600" y="2041525"/>
          <p14:tracePt t="5437" x="1387475" y="2057400"/>
          <p14:tracePt t="5451" x="1395413" y="2057400"/>
          <p14:tracePt t="5685" x="1395413" y="2081213"/>
          <p14:tracePt t="5693" x="1387475" y="2112963"/>
          <p14:tracePt t="5702" x="1379538" y="2168525"/>
          <p14:tracePt t="5711" x="1379538" y="2200275"/>
          <p14:tracePt t="5714" x="1387475" y="2257425"/>
          <p14:tracePt t="5723" x="1427163" y="2368550"/>
          <p14:tracePt t="5731" x="1474788" y="2584450"/>
          <p14:tracePt t="5739" x="1530350" y="2878138"/>
          <p14:tracePt t="5748" x="1595438" y="3236913"/>
          <p14:tracePt t="5755" x="1651000" y="3571875"/>
          <p14:tracePt t="5765" x="1674813" y="3867150"/>
          <p14:tracePt t="5774" x="1714500" y="4114800"/>
          <p14:tracePt t="5779" x="1746250" y="4338638"/>
          <p14:tracePt t="5787" x="1754188" y="4521200"/>
          <p14:tracePt t="5794" x="1778000" y="4681538"/>
          <p14:tracePt t="5804" x="1785938" y="4824413"/>
          <p14:tracePt t="5809" x="1801813" y="4927600"/>
          <p14:tracePt t="5819" x="1809750" y="5024438"/>
          <p14:tracePt t="5826" x="1825625" y="5119688"/>
          <p14:tracePt t="5835" x="1849438" y="5199063"/>
          <p14:tracePt t="5842" x="1865313" y="5262563"/>
          <p14:tracePt t="5849" x="1881188" y="5327650"/>
          <p14:tracePt t="5858" x="1898650" y="5399088"/>
          <p14:tracePt t="5869" x="1914525" y="5454650"/>
          <p14:tracePt t="5879" x="1938338" y="5486400"/>
          <p14:tracePt t="5892" x="1962150" y="5557838"/>
          <p14:tracePt t="5899" x="1985963" y="5589588"/>
          <p14:tracePt t="5907" x="1993900" y="5605463"/>
          <p14:tracePt t="5914" x="2001838" y="5613400"/>
          <p14:tracePt t="5965" x="2001838" y="5621338"/>
          <p14:tracePt t="6245" x="1962150" y="5662613"/>
          <p14:tracePt t="6254" x="1954213" y="5678488"/>
          <p14:tracePt t="6407" x="1954213" y="5686425"/>
          <p14:tracePt t="6415" x="1962150" y="5686425"/>
          <p14:tracePt t="6425" x="1970088" y="5694363"/>
          <p14:tracePt t="6428" x="1978025" y="5694363"/>
          <p14:tracePt t="6436" x="1985963" y="5694363"/>
          <p14:tracePt t="6442" x="2001838" y="5694363"/>
          <p14:tracePt t="6451" x="2017713" y="5694363"/>
          <p14:tracePt t="6458" x="2033588" y="5694363"/>
          <p14:tracePt t="6467" x="2049463" y="5694363"/>
          <p14:tracePt t="6474" x="2073275" y="5702300"/>
          <p14:tracePt t="6482" x="2089150" y="5702300"/>
          <p14:tracePt t="6490" x="2105025" y="5702300"/>
          <p14:tracePt t="6500" x="2136775" y="5710238"/>
          <p14:tracePt t="6506" x="2152650" y="5710238"/>
          <p14:tracePt t="6514" x="2176463" y="5710238"/>
          <p14:tracePt t="6521" x="2208213" y="5718175"/>
          <p14:tracePt t="6529" x="2233613" y="5718175"/>
          <p14:tracePt t="6538" x="2265363" y="5718175"/>
          <p14:tracePt t="6546" x="2289175" y="5726113"/>
          <p14:tracePt t="6555" x="2320925" y="5726113"/>
          <p14:tracePt t="6562" x="2352675" y="5734050"/>
          <p14:tracePt t="6571" x="2376488" y="5734050"/>
          <p14:tracePt t="6578" x="2416175" y="5741988"/>
          <p14:tracePt t="6595" x="2463800" y="5749925"/>
          <p14:tracePt t="6608" x="2479675" y="5749925"/>
          <p14:tracePt t="6611" x="2503488" y="5749925"/>
          <p14:tracePt t="6621" x="2519363" y="5749925"/>
          <p14:tracePt t="6626" x="2535238" y="5749925"/>
          <p14:tracePt t="6635" x="2543175" y="5749925"/>
          <p14:tracePt t="6642" x="2566988" y="5757863"/>
          <p14:tracePt t="6651" x="2576513" y="5757863"/>
          <p14:tracePt t="6658" x="2592388" y="5765800"/>
          <p14:tracePt t="6669" x="2608263" y="5765800"/>
          <p14:tracePt t="6679" x="2624138" y="5765800"/>
          <p14:tracePt t="6686" x="2647950" y="5773738"/>
          <p14:tracePt t="6692" x="2671763" y="5773738"/>
          <p14:tracePt t="6699" x="2687638" y="5773738"/>
          <p14:tracePt t="6707" x="2703513" y="5781675"/>
          <p14:tracePt t="6714" x="2727325" y="5789613"/>
          <p14:tracePt t="6722" x="2759075" y="5789613"/>
          <p14:tracePt t="6731" x="2782888" y="5797550"/>
          <p14:tracePt t="6738" x="2822575" y="5805488"/>
          <p14:tracePt t="6747" x="2854325" y="5805488"/>
          <p14:tracePt t="6755" x="2878138" y="5805488"/>
          <p14:tracePt t="6762" x="2909888" y="5805488"/>
          <p14:tracePt t="6771" x="2943225" y="5805488"/>
          <p14:tracePt t="6778" x="2967038" y="5813425"/>
          <p14:tracePt t="6787" x="2990850" y="5813425"/>
          <p14:tracePt t="6794" x="3014663" y="5821363"/>
          <p14:tracePt t="6803" x="3038475" y="5821363"/>
          <p14:tracePt t="6810" x="3070225" y="5821363"/>
          <p14:tracePt t="6818" x="3094038" y="5821363"/>
          <p14:tracePt t="6826" x="3117850" y="5821363"/>
          <p14:tracePt t="6836" x="3149600" y="5821363"/>
          <p14:tracePt t="6842" x="3165475" y="5821363"/>
          <p14:tracePt t="6850" x="3197225" y="5821363"/>
          <p14:tracePt t="6858" x="3213100" y="5821363"/>
          <p14:tracePt t="6866" x="3244850" y="5821363"/>
          <p14:tracePt t="6874" x="3270250" y="5821363"/>
          <p14:tracePt t="6884" x="3302000" y="5821363"/>
          <p14:tracePt t="6894" x="3341688" y="5821363"/>
          <p14:tracePt t="6911" x="3421063" y="5821363"/>
          <p14:tracePt t="6915" x="3468688" y="5821363"/>
          <p14:tracePt t="6924" x="3524250" y="5821363"/>
          <p14:tracePt t="6930" x="3571875" y="5821363"/>
          <p14:tracePt t="6941" x="3636963" y="5821363"/>
          <p14:tracePt t="6948" x="3692525" y="5821363"/>
          <p14:tracePt t="6954" x="3748088" y="5821363"/>
          <p14:tracePt t="6962" x="3787775" y="5821363"/>
          <p14:tracePt t="6971" x="3835400" y="5821363"/>
          <p14:tracePt t="6978" x="3875088" y="5821363"/>
          <p14:tracePt t="6986" x="3914775" y="5821363"/>
          <p14:tracePt t="6994" x="3938588" y="5821363"/>
          <p14:tracePt t="7002" x="3956050" y="5821363"/>
          <p14:tracePt t="7010" x="3963988" y="5821363"/>
          <p14:tracePt t="7018" x="3971925" y="5821363"/>
          <p14:tracePt t="7026" x="3979863" y="5821363"/>
          <p14:tracePt t="7042" x="3987800" y="5821363"/>
          <p14:tracePt t="7079" x="3995738" y="5821363"/>
          <p14:tracePt t="7116" x="3995738" y="5813425"/>
          <p14:tracePt t="7128" x="4003675" y="5813425"/>
          <p14:tracePt t="7139" x="4019550" y="5813425"/>
          <p14:tracePt t="7147" x="4027488" y="5813425"/>
          <p14:tracePt t="7162" x="4035425" y="5813425"/>
          <p14:tracePt t="7171" x="4043363" y="5813425"/>
          <p14:tracePt t="11501" x="4043363" y="5821363"/>
          <p14:tracePt t="11514" x="4043363" y="5829300"/>
          <p14:tracePt t="11522" x="4043363" y="5837238"/>
          <p14:tracePt t="11532" x="4043363" y="5845175"/>
          <p14:tracePt t="11546" x="4043363" y="5853113"/>
          <p14:tracePt t="11562" x="4043363" y="5861050"/>
          <p14:tracePt t="11578" x="4043363" y="5876925"/>
          <p14:tracePt t="11594" x="4043363" y="5884863"/>
          <p14:tracePt t="11604" x="4043363" y="5892800"/>
          <p14:tracePt t="11610" x="4035425" y="5892800"/>
          <p14:tracePt t="11626" x="4035425" y="5900738"/>
          <p14:tracePt t="11642" x="4035425" y="5908675"/>
          <p14:tracePt t="11652" x="4027488" y="5908675"/>
          <p14:tracePt t="11669" x="4027488" y="5924550"/>
          <p14:tracePt t="11690" x="4027488" y="5932488"/>
          <p14:tracePt t="11698" x="4019550" y="5940425"/>
          <p14:tracePt t="11722" x="4019550" y="5948363"/>
          <p14:tracePt t="13340" x="4003675" y="5956300"/>
          <p14:tracePt t="13346" x="3995738" y="5956300"/>
          <p14:tracePt t="13355" x="3971925" y="5964238"/>
          <p14:tracePt t="13363" x="3938588" y="5964238"/>
          <p14:tracePt t="13371" x="3898900" y="5964238"/>
          <p14:tracePt t="13378" x="3851275" y="5972175"/>
          <p14:tracePt t="13387" x="3787775" y="5972175"/>
          <p14:tracePt t="13394" x="3724275" y="5980113"/>
          <p14:tracePt t="13403" x="3652838" y="5980113"/>
          <p14:tracePt t="13410" x="3571875" y="5988050"/>
          <p14:tracePt t="13419" x="3500438" y="5988050"/>
          <p14:tracePt t="13426" x="3413125" y="5995988"/>
          <p14:tracePt t="13437" x="3317875" y="6005513"/>
          <p14:tracePt t="13442" x="3221038" y="6013450"/>
          <p14:tracePt t="13453" x="3125788" y="6021388"/>
          <p14:tracePt t="13458" x="3030538" y="6029325"/>
          <p14:tracePt t="13466" x="2927350" y="6045200"/>
          <p14:tracePt t="13474" x="2830513" y="6069013"/>
          <p14:tracePt t="13482" x="2719388" y="6084888"/>
          <p14:tracePt t="13490" x="2624138" y="6100763"/>
          <p14:tracePt t="13498" x="2519363" y="6108700"/>
          <p14:tracePt t="13506" x="2408238" y="6124575"/>
          <p14:tracePt t="13514" x="2305050" y="6148388"/>
          <p14:tracePt t="13522" x="2200275" y="6172200"/>
          <p14:tracePt t="13530" x="2089150" y="6188075"/>
          <p14:tracePt t="13538" x="1985963" y="6219825"/>
          <p14:tracePt t="13546" x="1873250" y="6235700"/>
          <p14:tracePt t="13555" x="1778000" y="6251575"/>
          <p14:tracePt t="13562" x="1690688" y="6267450"/>
          <p14:tracePt t="13572" x="1611313" y="6275388"/>
          <p14:tracePt t="13578" x="1530350" y="6283325"/>
          <p14:tracePt t="13587" x="1458913" y="6291263"/>
          <p14:tracePt t="13594" x="1371600" y="6307138"/>
          <p14:tracePt t="13603" x="1300163" y="6307138"/>
          <p14:tracePt t="13610" x="1212850" y="6307138"/>
          <p14:tracePt t="13620" x="1139825" y="6307138"/>
          <p14:tracePt t="13626" x="1060450" y="6307138"/>
          <p14:tracePt t="13638" x="989013" y="6299200"/>
          <p14:tracePt t="13642" x="909638" y="6291263"/>
          <p14:tracePt t="13652" x="844550" y="6283325"/>
          <p14:tracePt t="13658" x="796925" y="6283325"/>
          <p14:tracePt t="13666" x="741363" y="6283325"/>
          <p14:tracePt t="13674" x="685800" y="6275388"/>
          <p14:tracePt t="13682" x="646113" y="6275388"/>
          <p14:tracePt t="13690" x="606425" y="6275388"/>
          <p14:tracePt t="13698" x="566738" y="6275388"/>
          <p14:tracePt t="13706" x="542925" y="6275388"/>
          <p14:tracePt t="13714" x="519113" y="6275388"/>
          <p14:tracePt t="13722" x="485775" y="6283325"/>
          <p14:tracePt t="13729" x="461963" y="6283325"/>
          <p14:tracePt t="13738" x="446088" y="6283325"/>
          <p14:tracePt t="13746" x="422275" y="6291263"/>
          <p14:tracePt t="13758" x="398463" y="6291263"/>
          <p14:tracePt t="13764" x="382588" y="6291263"/>
          <p14:tracePt t="13773" x="366713" y="6291263"/>
          <p14:tracePt t="13788" x="350838" y="6291263"/>
          <p14:tracePt t="13794" x="334963" y="6291263"/>
          <p14:tracePt t="13802" x="327025" y="6291263"/>
          <p14:tracePt t="13810" x="319088" y="6291263"/>
          <p14:tracePt t="13819" x="311150" y="6283325"/>
          <p14:tracePt t="13826" x="303213" y="6283325"/>
          <p14:tracePt t="13842" x="287338" y="6283325"/>
          <p14:tracePt t="13859" x="279400" y="6283325"/>
          <p14:tracePt t="13867" x="271463" y="6275388"/>
          <p14:tracePt t="13883" x="263525" y="6275388"/>
          <p14:tracePt t="16284" x="271463" y="6275388"/>
          <p14:tracePt t="16293" x="279400" y="6275388"/>
          <p14:tracePt t="16301" x="287338" y="6275388"/>
          <p14:tracePt t="16308" x="295275" y="6275388"/>
          <p14:tracePt t="16314" x="303213" y="6283325"/>
          <p14:tracePt t="16322" x="319088" y="6283325"/>
          <p14:tracePt t="16330" x="327025" y="6291263"/>
          <p14:tracePt t="16340" x="342900" y="6291263"/>
          <p14:tracePt t="16346" x="358775" y="6291263"/>
          <p14:tracePt t="16358" x="374650" y="6291263"/>
          <p14:tracePt t="16365" x="398463" y="6299200"/>
          <p14:tracePt t="16373" x="414338" y="6299200"/>
          <p14:tracePt t="16379" x="430213" y="6307138"/>
          <p14:tracePt t="16387" x="446088" y="6307138"/>
          <p14:tracePt t="16394" x="461963" y="6307138"/>
          <p14:tracePt t="16403" x="477838" y="6315075"/>
          <p14:tracePt t="16410" x="493713" y="6315075"/>
          <p14:tracePt t="16419" x="501650" y="6315075"/>
          <p14:tracePt t="16426" x="519113" y="6315075"/>
          <p14:tracePt t="16436" x="527050" y="6315075"/>
          <p14:tracePt t="16442" x="534988" y="6315075"/>
          <p14:tracePt t="16450" x="542925" y="6315075"/>
          <p14:tracePt t="16474" x="550863" y="6315075"/>
          <p14:tracePt t="16507" x="558800" y="6315075"/>
          <p14:tracePt t="16531" x="566738" y="6315075"/>
          <p14:tracePt t="16547" x="582613" y="6315075"/>
          <p14:tracePt t="16563" x="590550" y="6315075"/>
          <p14:tracePt t="16572" x="598488" y="6315075"/>
          <p14:tracePt t="16762" x="598488" y="6307138"/>
          <p14:tracePt t="16771" x="590550" y="6307138"/>
          <p14:tracePt t="16778" x="582613" y="6307138"/>
          <p14:tracePt t="16787" x="566738" y="6307138"/>
          <p14:tracePt t="16794" x="550863" y="6307138"/>
          <p14:tracePt t="16805" x="534988" y="6307138"/>
          <p14:tracePt t="16812" x="519113" y="6307138"/>
          <p14:tracePt t="16823" x="509588" y="6307138"/>
          <p14:tracePt t="16835" x="493713" y="6307138"/>
          <p14:tracePt t="16842" x="485775" y="6307138"/>
          <p14:tracePt t="16996" x="485775" y="6299200"/>
          <p14:tracePt t="17035" x="485775" y="6291263"/>
          <p14:tracePt t="18523" x="493713" y="6283325"/>
          <p14:tracePt t="18531" x="519113" y="6283325"/>
          <p14:tracePt t="18540" x="542925" y="6283325"/>
          <p14:tracePt t="18547" x="566738" y="6283325"/>
          <p14:tracePt t="18555" x="606425" y="6283325"/>
          <p14:tracePt t="18563" x="646113" y="6283325"/>
          <p14:tracePt t="18572" x="701675" y="6283325"/>
          <p14:tracePt t="18580" x="741363" y="6291263"/>
          <p14:tracePt t="18591" x="788988" y="6291263"/>
          <p14:tracePt t="18594" x="828675" y="6299200"/>
          <p14:tracePt t="18604" x="877888" y="6299200"/>
          <p14:tracePt t="18610" x="917575" y="6299200"/>
          <p14:tracePt t="18619" x="949325" y="6299200"/>
          <p14:tracePt t="18626" x="989013" y="6299200"/>
          <p14:tracePt t="18635" x="1020763" y="6299200"/>
          <p14:tracePt t="18642" x="1044575" y="6299200"/>
          <p14:tracePt t="18651" x="1068388" y="6299200"/>
          <p14:tracePt t="18658" x="1084263" y="6291263"/>
          <p14:tracePt t="18667" x="1108075" y="6291263"/>
          <p14:tracePt t="18674" x="1123950" y="6291263"/>
          <p14:tracePt t="18682" x="1147763" y="6291263"/>
          <p14:tracePt t="18690" x="1171575" y="6291263"/>
          <p14:tracePt t="18698" x="1195388" y="6291263"/>
          <p14:tracePt t="18706" x="1220788" y="6299200"/>
          <p14:tracePt t="18714" x="1244600" y="6299200"/>
          <p14:tracePt t="18722" x="1276350" y="6307138"/>
          <p14:tracePt t="18730" x="1316038" y="6315075"/>
          <p14:tracePt t="18738" x="1339850" y="6315075"/>
          <p14:tracePt t="18746" x="1371600" y="6323013"/>
          <p14:tracePt t="18755" x="1419225" y="6323013"/>
          <p14:tracePt t="18762" x="1450975" y="6323013"/>
          <p14:tracePt t="18771" x="1482725" y="6330950"/>
          <p14:tracePt t="18778" x="1514475" y="6330950"/>
          <p14:tracePt t="18787" x="1538288" y="6330950"/>
          <p14:tracePt t="18794" x="1579563" y="6338888"/>
          <p14:tracePt t="18803" x="1603375" y="6338888"/>
          <p14:tracePt t="18812" x="1635125" y="6348413"/>
          <p14:tracePt t="18825" x="1674813" y="6356350"/>
          <p14:tracePt t="18829" x="1714500" y="6356350"/>
          <p14:tracePt t="18842" x="1793875" y="6372225"/>
          <p14:tracePt t="18850" x="1841500" y="6372225"/>
          <p14:tracePt t="18858" x="1890713" y="6380163"/>
          <p14:tracePt t="18866" x="1938338" y="6380163"/>
          <p14:tracePt t="18874" x="1978025" y="6388100"/>
          <p14:tracePt t="18883" x="2025650" y="6388100"/>
          <p14:tracePt t="18900" x="2112963" y="6396038"/>
          <p14:tracePt t="18906" x="2152650" y="6396038"/>
          <p14:tracePt t="18915" x="2200275" y="6396038"/>
          <p14:tracePt t="18923" x="2241550" y="6396038"/>
          <p14:tracePt t="18930" x="2289175" y="6396038"/>
          <p14:tracePt t="18938" x="2328863" y="6403975"/>
          <p14:tracePt t="18947" x="2376488" y="6403975"/>
          <p14:tracePt t="18955" x="2416175" y="6403975"/>
          <p14:tracePt t="18962" x="2463800" y="6411913"/>
          <p14:tracePt t="18971" x="2495550" y="6411913"/>
          <p14:tracePt t="18979" x="2527300" y="6411913"/>
          <p14:tracePt t="18987" x="2559050" y="6419850"/>
          <p14:tracePt t="18994" x="2584450" y="6419850"/>
          <p14:tracePt t="19003" x="2616200" y="6419850"/>
          <p14:tracePt t="19010" x="2640013" y="6419850"/>
          <p14:tracePt t="19019" x="2663825" y="6419850"/>
          <p14:tracePt t="19026" x="2679700" y="6419850"/>
          <p14:tracePt t="19043" x="2703513" y="6419850"/>
          <p14:tracePt t="19059" x="2735263" y="6419850"/>
          <p14:tracePt t="19066" x="2759075" y="6411913"/>
          <p14:tracePt t="19075" x="2774950" y="6411913"/>
          <p14:tracePt t="19082" x="2782888" y="6411913"/>
          <p14:tracePt t="19090" x="2798763" y="6411913"/>
          <p14:tracePt t="19099" x="2806700" y="6403975"/>
          <p14:tracePt t="19107" x="2814638" y="6403975"/>
          <p14:tracePt t="19253" x="2806700" y="6403975"/>
          <p14:tracePt t="19261" x="2790825" y="6403975"/>
          <p14:tracePt t="19269" x="2767013" y="6411913"/>
          <p14:tracePt t="19278" x="2727325" y="6419850"/>
          <p14:tracePt t="19283" x="2695575" y="6419850"/>
          <p14:tracePt t="19291" x="2640013" y="6427788"/>
          <p14:tracePt t="19298" x="2576513" y="6427788"/>
          <p14:tracePt t="19306" x="2511425" y="6427788"/>
          <p14:tracePt t="19314" x="2439988" y="6427788"/>
          <p14:tracePt t="19323" x="2352675" y="6427788"/>
          <p14:tracePt t="19331" x="2257425" y="6419850"/>
          <p14:tracePt t="19339" x="2168525" y="6411913"/>
          <p14:tracePt t="19348" x="2073275" y="6396038"/>
          <p14:tracePt t="19357" x="1970088" y="6388100"/>
          <p14:tracePt t="19365" x="1873250" y="6380163"/>
          <p14:tracePt t="19375" x="1778000" y="6372225"/>
          <p14:tracePt t="19379" x="1682750" y="6356350"/>
          <p14:tracePt t="19386" x="1587500" y="6348413"/>
          <p14:tracePt t="19394" x="1490663" y="6338888"/>
          <p14:tracePt t="19404" x="1395413" y="6330950"/>
          <p14:tracePt t="19410" x="1308100" y="6330950"/>
          <p14:tracePt t="19419" x="1220788" y="6323013"/>
          <p14:tracePt t="19426" x="1147763" y="6315075"/>
          <p14:tracePt t="19436" x="1084263" y="6315075"/>
          <p14:tracePt t="19442" x="1020763" y="6307138"/>
          <p14:tracePt t="19450" x="957263" y="6299200"/>
          <p14:tracePt t="19458" x="901700" y="6299200"/>
          <p14:tracePt t="19466" x="844550" y="6291263"/>
          <p14:tracePt t="19474" x="788988" y="6283325"/>
          <p14:tracePt t="19483" x="733425" y="6283325"/>
          <p14:tracePt t="19491" x="693738" y="6275388"/>
          <p14:tracePt t="19498" x="646113" y="6275388"/>
          <p14:tracePt t="19506" x="606425" y="6267450"/>
          <p14:tracePt t="19515" x="574675" y="6267450"/>
          <p14:tracePt t="19522" x="550863" y="6267450"/>
          <p14:tracePt t="19530" x="527050" y="6267450"/>
          <p14:tracePt t="19538" x="509588" y="6267450"/>
          <p14:tracePt t="19546" x="485775" y="6267450"/>
          <p14:tracePt t="19555" x="477838" y="6267450"/>
          <p14:tracePt t="19564" x="469900" y="6267450"/>
          <p14:tracePt t="19575" x="461963" y="6267450"/>
          <p14:tracePt t="19629" x="454025" y="6267450"/>
          <p14:tracePt t="19638" x="446088" y="6267450"/>
          <p14:tracePt t="19645" x="438150" y="6267450"/>
          <p14:tracePt t="19654" x="422275" y="6267450"/>
          <p14:tracePt t="19658" x="414338" y="6275388"/>
          <p14:tracePt t="19666" x="406400" y="6275388"/>
          <p14:tracePt t="19675" x="398463" y="6275388"/>
          <p14:tracePt t="19694" x="390525" y="6275388"/>
          <p14:tracePt t="21930" x="398463" y="6267450"/>
          <p14:tracePt t="21939" x="422275" y="6267450"/>
          <p14:tracePt t="21947" x="446088" y="6251575"/>
          <p14:tracePt t="21956" x="477838" y="6243638"/>
          <p14:tracePt t="21962" x="527050" y="6219825"/>
          <p14:tracePt t="21971" x="582613" y="6203950"/>
          <p14:tracePt t="21978" x="661988" y="6188075"/>
          <p14:tracePt t="21987" x="749300" y="6164263"/>
          <p14:tracePt t="21994" x="844550" y="6132513"/>
          <p14:tracePt t="22004" x="941388" y="6108700"/>
          <p14:tracePt t="22010" x="1036638" y="6084888"/>
          <p14:tracePt t="22018" x="1131888" y="6061075"/>
          <p14:tracePt t="22026" x="1212850" y="6029325"/>
          <p14:tracePt t="22041" x="1292225" y="6005513"/>
          <p14:tracePt t="22052" x="1363663" y="5972175"/>
          <p14:tracePt t="22061" x="1466850" y="5892800"/>
          <p14:tracePt t="22069" x="1482725" y="5868988"/>
          <p14:tracePt t="22075" x="1506538" y="5845175"/>
          <p14:tracePt t="22083" x="1514475" y="5821363"/>
          <p14:tracePt t="22091" x="1530350" y="5821363"/>
          <p14:tracePt t="22099" x="1530350" y="5813425"/>
          <p14:tracePt t="22186" x="1530350" y="5805488"/>
          <p14:tracePt t="22269" x="1547813" y="5805488"/>
          <p14:tracePt t="22275" x="1603375" y="5813425"/>
          <p14:tracePt t="22285" x="1643063" y="5813425"/>
          <p14:tracePt t="22301" x="1738313" y="5805488"/>
          <p14:tracePt t="22308" x="1793875" y="5805488"/>
          <p14:tracePt t="22317" x="1849438" y="5805488"/>
          <p14:tracePt t="22323" x="1906588" y="5797550"/>
          <p14:tracePt t="22330" x="1970088" y="5773738"/>
          <p14:tracePt t="22339" x="2041525" y="5741988"/>
          <p14:tracePt t="22347" x="2112963" y="5694363"/>
          <p14:tracePt t="22357" x="2192338" y="5637213"/>
          <p14:tracePt t="22362" x="2289175" y="5565775"/>
          <p14:tracePt t="22371" x="2424113" y="5470525"/>
          <p14:tracePt t="22378" x="2543175" y="5359400"/>
          <p14:tracePt t="22387" x="2647950" y="5254625"/>
          <p14:tracePt t="22394" x="2743200" y="5151438"/>
          <p14:tracePt t="22403" x="2822575" y="5095875"/>
          <p14:tracePt t="22410" x="2894013" y="5032375"/>
          <p14:tracePt t="22420" x="2959100" y="4992688"/>
          <p14:tracePt t="22426" x="3014663" y="4927600"/>
          <p14:tracePt t="22435" x="3070225" y="4887913"/>
          <p14:tracePt t="22442" x="3109913" y="4856163"/>
          <p14:tracePt t="22452" x="3149600" y="4816475"/>
          <p14:tracePt t="22458" x="3173413" y="4792663"/>
          <p14:tracePt t="22636" x="3173413" y="4800600"/>
          <p14:tracePt t="22646" x="3173413" y="4808538"/>
          <p14:tracePt t="22655" x="3173413" y="4824413"/>
          <p14:tracePt t="22662" x="3173413" y="4832350"/>
          <p14:tracePt t="22667" x="3173413" y="4840288"/>
          <p14:tracePt t="22674" x="3173413" y="4848225"/>
          <p14:tracePt t="22690" x="3173413" y="4856163"/>
          <p14:tracePt t="23645" x="3173413" y="4864100"/>
          <p14:tracePt t="23651" x="3165475" y="4864100"/>
          <p14:tracePt t="23660" x="3157538" y="4864100"/>
          <p14:tracePt t="23674" x="3133725" y="4864100"/>
          <p14:tracePt t="23679" x="3109913" y="4872038"/>
          <p14:tracePt t="23683" x="3086100" y="4872038"/>
          <p14:tracePt t="23691" x="3054350" y="4887913"/>
          <p14:tracePt t="23699" x="3022600" y="4895850"/>
          <p14:tracePt t="23707" x="2990850" y="4903788"/>
          <p14:tracePt t="23715" x="2951163" y="4911725"/>
          <p14:tracePt t="23723" x="2909888" y="4927600"/>
          <p14:tracePt t="23731" x="2870200" y="4935538"/>
          <p14:tracePt t="23738" x="2830513" y="4951413"/>
          <p14:tracePt t="23746" x="2798763" y="4967288"/>
          <p14:tracePt t="23754" x="2759075" y="4976813"/>
          <p14:tracePt t="23763" x="2727325" y="4984750"/>
          <p14:tracePt t="23771" x="2703513" y="5000625"/>
          <p14:tracePt t="23778" x="2679700" y="5008563"/>
          <p14:tracePt t="23787" x="2663825" y="5008563"/>
          <p14:tracePt t="23795" x="2655888" y="5016500"/>
          <p14:tracePt t="23808" x="2647950" y="5024438"/>
          <p14:tracePt t="23813" x="2632075" y="5032375"/>
          <p14:tracePt t="23828" x="2616200" y="5040313"/>
          <p14:tracePt t="23838" x="2608263" y="5040313"/>
          <p14:tracePt t="23843" x="2592388" y="5048250"/>
          <p14:tracePt t="23851" x="2576513" y="5064125"/>
          <p14:tracePt t="23858" x="2559050" y="5072063"/>
          <p14:tracePt t="23866" x="2551113" y="5080000"/>
          <p14:tracePt t="23874" x="2535238" y="5087938"/>
          <p14:tracePt t="23882" x="2511425" y="5103813"/>
          <p14:tracePt t="23890" x="2503488" y="5111750"/>
          <p14:tracePt t="23898" x="2487613" y="5119688"/>
          <p14:tracePt t="23906" x="2463800" y="5127625"/>
          <p14:tracePt t="23914" x="2447925" y="5127625"/>
          <p14:tracePt t="23922" x="2439988" y="5143500"/>
          <p14:tracePt t="23930" x="2432050" y="5143500"/>
          <p14:tracePt t="23938" x="2424113" y="5151438"/>
          <p14:tracePt t="23946" x="2408238" y="5159375"/>
          <p14:tracePt t="23955" x="2400300" y="5175250"/>
          <p14:tracePt t="23963" x="2392363" y="5183188"/>
          <p14:tracePt t="23971" x="2368550" y="5191125"/>
          <p14:tracePt t="23978" x="2352675" y="5207000"/>
          <p14:tracePt t="23987" x="2328863" y="5230813"/>
          <p14:tracePt t="23995" x="2289175" y="5254625"/>
          <p14:tracePt t="24007" x="2265363" y="5270500"/>
          <p14:tracePt t="24015" x="2208213" y="5302250"/>
          <p14:tracePt t="24029" x="2097088" y="5375275"/>
          <p14:tracePt t="24036" x="2049463" y="5414963"/>
          <p14:tracePt t="24042" x="2001838" y="5446713"/>
          <p14:tracePt t="24050" x="1954213" y="5478463"/>
          <p14:tracePt t="24058" x="1906588" y="5510213"/>
          <p14:tracePt t="24066" x="1849438" y="5534025"/>
          <p14:tracePt t="24074" x="1809750" y="5557838"/>
          <p14:tracePt t="24083" x="1754188" y="5565775"/>
          <p14:tracePt t="24090" x="1706563" y="5581650"/>
          <p14:tracePt t="24099" x="1658938" y="5581650"/>
          <p14:tracePt t="24106" x="1611313" y="5581650"/>
          <p14:tracePt t="24114" x="1571625" y="5581650"/>
          <p14:tracePt t="24122" x="1530350" y="5581650"/>
          <p14:tracePt t="24130" x="1498600" y="5581650"/>
          <p14:tracePt t="24138" x="1458913" y="5581650"/>
          <p14:tracePt t="24147" x="1435100" y="5589588"/>
          <p14:tracePt t="24158" x="1387475" y="5589588"/>
          <p14:tracePt t="24165" x="1363663" y="5597525"/>
          <p14:tracePt t="24175" x="1331913" y="5605463"/>
          <p14:tracePt t="24179" x="1300163" y="5605463"/>
          <p14:tracePt t="24188" x="1276350" y="5613400"/>
          <p14:tracePt t="24195" x="1236663" y="5613400"/>
          <p14:tracePt t="24208" x="1204913" y="5613400"/>
          <p14:tracePt t="24213" x="1179513" y="5621338"/>
          <p14:tracePt t="24224" x="1155700" y="5621338"/>
          <p14:tracePt t="24227" x="1131888" y="5629275"/>
          <p14:tracePt t="24236" x="1116013" y="5629275"/>
          <p14:tracePt t="24246" x="1100138" y="5629275"/>
          <p14:tracePt t="24257" x="1092200" y="5629275"/>
          <p14:tracePt t="24267" x="1084263" y="5637213"/>
          <p14:tracePt t="24402" x="1100138" y="5637213"/>
          <p14:tracePt t="24410" x="1116013" y="5637213"/>
          <p14:tracePt t="24419" x="1131888" y="5637213"/>
          <p14:tracePt t="24426" x="1147763" y="5637213"/>
          <p14:tracePt t="24435" x="1171575" y="5637213"/>
          <p14:tracePt t="24442" x="1204913" y="5637213"/>
          <p14:tracePt t="24450" x="1228725" y="5637213"/>
          <p14:tracePt t="24461" x="1260475" y="5637213"/>
          <p14:tracePt t="24469" x="1308100" y="5645150"/>
          <p14:tracePt t="24484" x="1403350" y="5653088"/>
          <p14:tracePt t="24492" x="1443038" y="5653088"/>
          <p14:tracePt t="24499" x="1514475" y="5662613"/>
          <p14:tracePt t="24507" x="1563688" y="5662613"/>
          <p14:tracePt t="24514" x="1627188" y="5670550"/>
          <p14:tracePt t="24523" x="1682750" y="5670550"/>
          <p14:tracePt t="24531" x="1746250" y="5678488"/>
          <p14:tracePt t="24539" x="1809750" y="5678488"/>
          <p14:tracePt t="24548" x="1881188" y="5686425"/>
          <p14:tracePt t="24557" x="1946275" y="5694363"/>
          <p14:tracePt t="24565" x="2017713" y="5694363"/>
          <p14:tracePt t="24575" x="2081213" y="5702300"/>
          <p14:tracePt t="24579" x="2160588" y="5702300"/>
          <p14:tracePt t="24589" x="2224088" y="5702300"/>
          <p14:tracePt t="24594" x="2273300" y="5710238"/>
          <p14:tracePt t="24606" x="2328863" y="5710238"/>
          <p14:tracePt t="24612" x="2392363" y="5710238"/>
          <p14:tracePt t="24624" x="2447925" y="5710238"/>
          <p14:tracePt t="24628" x="2511425" y="5710238"/>
          <p14:tracePt t="24638" x="2576513" y="5718175"/>
          <p14:tracePt t="24643" x="2640013" y="5718175"/>
          <p14:tracePt t="24656" x="2703513" y="5726113"/>
          <p14:tracePt t="24658" x="2767013" y="5734050"/>
          <p14:tracePt t="24666" x="2830513" y="5734050"/>
          <p14:tracePt t="24677" x="2901950" y="5734050"/>
          <p14:tracePt t="24684" x="2967038" y="5741988"/>
          <p14:tracePt t="24693" x="3014663" y="5741988"/>
          <p14:tracePt t="24699" x="3078163" y="5741988"/>
          <p14:tracePt t="24706" x="3141663" y="5741988"/>
          <p14:tracePt t="24714" x="3197225" y="5741988"/>
          <p14:tracePt t="24722" x="3262313" y="5741988"/>
          <p14:tracePt t="24730" x="3325813" y="5741988"/>
          <p14:tracePt t="24738" x="3381375" y="5734050"/>
          <p14:tracePt t="24746" x="3436938" y="5734050"/>
          <p14:tracePt t="24755" x="3500438" y="5726113"/>
          <p14:tracePt t="24763" x="3548063" y="5726113"/>
          <p14:tracePt t="24773" x="3595688" y="5718175"/>
          <p14:tracePt t="24780" x="3652838" y="5710238"/>
          <p14:tracePt t="24795" x="3756025" y="5702300"/>
          <p14:tracePt t="24810" x="3851275" y="5686425"/>
          <p14:tracePt t="24825" x="3898900" y="5686425"/>
          <p14:tracePt t="24829" x="3938588" y="5678488"/>
          <p14:tracePt t="24839" x="3987800" y="5678488"/>
          <p14:tracePt t="24842" x="4027488" y="5670550"/>
          <p14:tracePt t="24851" x="4059238" y="5670550"/>
          <p14:tracePt t="24858" x="4090988" y="5670550"/>
          <p14:tracePt t="24866" x="4130675" y="5662613"/>
          <p14:tracePt t="24874" x="4162425" y="5653088"/>
          <p14:tracePt t="24883" x="4186238" y="5653088"/>
          <p14:tracePt t="24902" x="4233863" y="5653088"/>
          <p14:tracePt t="24906" x="4257675" y="5645150"/>
          <p14:tracePt t="24916" x="4273550" y="5645150"/>
          <p14:tracePt t="24923" x="4298950" y="5637213"/>
          <p14:tracePt t="24931" x="4306888" y="5637213"/>
          <p14:tracePt t="24939" x="4314825" y="5637213"/>
          <p14:tracePt t="24946" x="4330700" y="5629275"/>
          <p14:tracePt t="24964" x="4346575" y="5629275"/>
          <p14:tracePt t="25539" x="4354513" y="5629275"/>
          <p14:tracePt t="25549" x="4362450" y="5629275"/>
          <p14:tracePt t="25554" x="4370388" y="5629275"/>
          <p14:tracePt t="25562" x="4386263" y="5629275"/>
          <p14:tracePt t="25579" x="4394200" y="5629275"/>
          <p14:tracePt t="25587" x="4402138" y="5629275"/>
          <p14:tracePt t="25594" x="4410075" y="5605463"/>
          <p14:tracePt t="25603" x="4410075" y="5573713"/>
          <p14:tracePt t="25610" x="4410075" y="5549900"/>
          <p14:tracePt t="25622" x="4410075" y="5534025"/>
          <p14:tracePt t="25867" x="4457700" y="5549900"/>
          <p14:tracePt t="25872" x="4505325" y="5557838"/>
          <p14:tracePt t="25880" x="4537075" y="5565775"/>
          <p14:tracePt t="25886" x="4584700" y="5565775"/>
          <p14:tracePt t="25894" x="4624388" y="5565775"/>
          <p14:tracePt t="25899" x="4673600" y="5581650"/>
          <p14:tracePt t="25908" x="4705350" y="5581650"/>
          <p14:tracePt t="25914" x="4729163" y="5581650"/>
          <p14:tracePt t="25922" x="4745038" y="5589588"/>
          <p14:tracePt t="25930" x="4768850" y="5589588"/>
          <p14:tracePt t="25939" x="4784725" y="5597525"/>
          <p14:tracePt t="25946" x="4800600" y="5597525"/>
          <p14:tracePt t="25955" x="4816475" y="5597525"/>
          <p14:tracePt t="25962" x="4840288" y="5597525"/>
          <p14:tracePt t="25971" x="4848225" y="5597525"/>
          <p14:tracePt t="25978" x="4864100" y="5597525"/>
          <p14:tracePt t="25988" x="4879975" y="5597525"/>
          <p14:tracePt t="25994" x="4887913" y="5597525"/>
          <p14:tracePt t="26002" x="4895850" y="5597525"/>
          <p14:tracePt t="26010" x="4903788" y="5605463"/>
          <p14:tracePt t="26029" x="4927600" y="5605463"/>
          <p14:tracePt t="26041" x="4935538" y="5605463"/>
          <p14:tracePt t="26046" x="4943475" y="5605463"/>
          <p14:tracePt t="26057" x="4959350" y="5605463"/>
          <p14:tracePt t="26061" x="4976813" y="5613400"/>
          <p14:tracePt t="26068" x="4992688" y="5613400"/>
          <p14:tracePt t="26083" x="5016500" y="5613400"/>
          <p14:tracePt t="26106" x="5024438" y="5613400"/>
          <p14:tracePt t="26213" x="5040313" y="5613400"/>
          <p14:tracePt t="26221" x="5056188" y="5613400"/>
          <p14:tracePt t="26232" x="5080000" y="5613400"/>
          <p14:tracePt t="26234" x="5111750" y="5613400"/>
          <p14:tracePt t="26242" x="5135563" y="5613400"/>
          <p14:tracePt t="26252" x="5167313" y="5613400"/>
          <p14:tracePt t="26258" x="5199063" y="5613400"/>
          <p14:tracePt t="26266" x="5230813" y="5613400"/>
          <p14:tracePt t="26274" x="5262563" y="5613400"/>
          <p14:tracePt t="26282" x="5286375" y="5613400"/>
          <p14:tracePt t="26290" x="5310188" y="5613400"/>
          <p14:tracePt t="26298" x="5327650" y="5613400"/>
          <p14:tracePt t="26306" x="5351463" y="5613400"/>
          <p14:tracePt t="26314" x="5359400" y="5613400"/>
          <p14:tracePt t="26322" x="5383213" y="5613400"/>
          <p14:tracePt t="26330" x="5399088" y="5613400"/>
          <p14:tracePt t="26338" x="5422900" y="5605463"/>
          <p14:tracePt t="26346" x="5438775" y="5605463"/>
          <p14:tracePt t="26356" x="5454650" y="5605463"/>
          <p14:tracePt t="26362" x="5478463" y="5605463"/>
          <p14:tracePt t="26371" x="5486400" y="5605463"/>
          <p14:tracePt t="26378" x="5502275" y="5605463"/>
          <p14:tracePt t="26394" x="5510213" y="5605463"/>
          <p14:tracePt t="26402" x="5518150" y="5605463"/>
          <p14:tracePt t="26452" x="5510213" y="5597525"/>
          <p14:tracePt t="26458" x="5502275" y="5597525"/>
          <p14:tracePt t="26467" x="5486400" y="5597525"/>
          <p14:tracePt t="26475" x="5470525" y="5597525"/>
          <p14:tracePt t="26485" x="5454650" y="5597525"/>
          <p14:tracePt t="26494" x="5430838" y="5597525"/>
          <p14:tracePt t="26501" x="5422900" y="5597525"/>
          <p14:tracePt t="26509" x="5399088" y="5597525"/>
          <p14:tracePt t="26515" x="5375275" y="5597525"/>
          <p14:tracePt t="26523" x="5335588" y="5597525"/>
          <p14:tracePt t="26531" x="5294313" y="5597525"/>
          <p14:tracePt t="26539" x="5222875" y="5605463"/>
          <p14:tracePt t="26546" x="5151438" y="5605463"/>
          <p14:tracePt t="26555" x="5080000" y="5605463"/>
          <p14:tracePt t="26562" x="5000625" y="5605463"/>
          <p14:tracePt t="26572" x="4927600" y="5605463"/>
          <p14:tracePt t="26578" x="4856163" y="5597525"/>
          <p14:tracePt t="26587" x="4776788" y="5589588"/>
          <p14:tracePt t="26594" x="4705350" y="5581650"/>
          <p14:tracePt t="26605" x="4616450" y="5573713"/>
          <p14:tracePt t="26610" x="4529138" y="5565775"/>
          <p14:tracePt t="26619" x="4457700" y="5549900"/>
          <p14:tracePt t="26626" x="4370388" y="5541963"/>
          <p14:tracePt t="26635" x="4298950" y="5541963"/>
          <p14:tracePt t="26642" x="4241800" y="5534025"/>
          <p14:tracePt t="26650" x="4194175" y="5534025"/>
          <p14:tracePt t="26658" x="4178300" y="5534025"/>
          <p14:tracePt t="26666" x="4170363" y="5534025"/>
          <p14:tracePt t="26750" x="4170363" y="5541963"/>
          <p14:tracePt t="26758" x="4162425" y="5549900"/>
          <p14:tracePt t="26782" x="4162425" y="5557838"/>
          <p14:tracePt t="26789" x="4170363" y="5565775"/>
          <p14:tracePt t="26794" x="4178300" y="5565775"/>
          <p14:tracePt t="26803" x="4194175" y="5573713"/>
          <p14:tracePt t="26810" x="4202113" y="5573713"/>
          <p14:tracePt t="26819" x="4217988" y="5573713"/>
          <p14:tracePt t="26826" x="4233863" y="5581650"/>
          <p14:tracePt t="26836" x="4257675" y="5581650"/>
          <p14:tracePt t="26844" x="4273550" y="5581650"/>
          <p14:tracePt t="26861" x="4330700" y="5581650"/>
          <p14:tracePt t="26870" x="4362450" y="5581650"/>
          <p14:tracePt t="26876" x="4386263" y="5581650"/>
          <p14:tracePt t="26883" x="4418013" y="5581650"/>
          <p14:tracePt t="26905" x="4473575" y="5581650"/>
          <p14:tracePt t="26906" x="4529138" y="5581650"/>
          <p14:tracePt t="26914" x="4568825" y="5581650"/>
          <p14:tracePt t="26925" x="4600575" y="5581650"/>
          <p14:tracePt t="26933" x="4657725" y="5581650"/>
          <p14:tracePt t="26942" x="4689475" y="5581650"/>
          <p14:tracePt t="26947" x="4721225" y="5581650"/>
          <p14:tracePt t="26956" x="4745038" y="5581650"/>
          <p14:tracePt t="26963" x="4776788" y="5581650"/>
          <p14:tracePt t="26971" x="4792663" y="5581650"/>
          <p14:tracePt t="26979" x="4800600" y="5581650"/>
          <p14:tracePt t="26988" x="4816475" y="5581650"/>
          <p14:tracePt t="27165" x="4840288" y="5581650"/>
          <p14:tracePt t="27174" x="4864100" y="5581650"/>
          <p14:tracePt t="27182" x="4911725" y="5581650"/>
          <p14:tracePt t="27191" x="4967288" y="5573713"/>
          <p14:tracePt t="27196" x="5032375" y="5573713"/>
          <p14:tracePt t="27206" x="5119688" y="5565775"/>
          <p14:tracePt t="27211" x="5199063" y="5557838"/>
          <p14:tracePt t="27221" x="5286375" y="5549900"/>
          <p14:tracePt t="27226" x="5375275" y="5541963"/>
          <p14:tracePt t="27235" x="5454650" y="5541963"/>
          <p14:tracePt t="27242" x="5534025" y="5534025"/>
          <p14:tracePt t="27251" x="5621338" y="5518150"/>
          <p14:tracePt t="27258" x="5694363" y="5518150"/>
          <p14:tracePt t="27266" x="5757863" y="5510213"/>
          <p14:tracePt t="27274" x="5789613" y="5510213"/>
          <p14:tracePt t="27282" x="5837238" y="5502275"/>
          <p14:tracePt t="27290" x="5861050" y="5502275"/>
          <p14:tracePt t="27301" x="5876925" y="5502275"/>
          <p14:tracePt t="27311" x="5884863" y="5502275"/>
          <p14:tracePt t="27317" x="5900738" y="5502275"/>
          <p14:tracePt t="27327" x="5908675" y="5502275"/>
          <p14:tracePt t="27330" x="5916613" y="5502275"/>
          <p14:tracePt t="27339" x="5924550" y="5502275"/>
          <p14:tracePt t="27356" x="5940425" y="5502275"/>
          <p14:tracePt t="27376" x="5948363" y="5502275"/>
          <p14:tracePt t="27395" x="5956300" y="5502275"/>
          <p14:tracePt t="27411" x="5964238" y="5502275"/>
          <p14:tracePt t="27562" x="5972175" y="5502275"/>
          <p14:tracePt t="27572" x="5988050" y="5502275"/>
          <p14:tracePt t="27578" x="6005513" y="5502275"/>
          <p14:tracePt t="27588" x="6037263" y="5502275"/>
          <p14:tracePt t="27594" x="6061075" y="5494338"/>
          <p14:tracePt t="27605" x="6116638" y="5486400"/>
          <p14:tracePt t="27610" x="6156325" y="5486400"/>
          <p14:tracePt t="27620" x="6235700" y="5486400"/>
          <p14:tracePt t="27626" x="6299200" y="5478463"/>
          <p14:tracePt t="27636" x="6364288" y="5478463"/>
          <p14:tracePt t="27642" x="6451600" y="5478463"/>
          <p14:tracePt t="27655" x="6523038" y="5470525"/>
          <p14:tracePt t="27658" x="6594475" y="5470525"/>
          <p14:tracePt t="27667" x="6673850" y="5462588"/>
          <p14:tracePt t="27674" x="6770688" y="5454650"/>
          <p14:tracePt t="27682" x="6850063" y="5454650"/>
          <p14:tracePt t="27690" x="6953250" y="5446713"/>
          <p14:tracePt t="27699" x="7042150" y="5446713"/>
          <p14:tracePt t="27706" x="7137400" y="5446713"/>
          <p14:tracePt t="27714" x="7232650" y="5446713"/>
          <p14:tracePt t="27722" x="7327900" y="5446713"/>
          <p14:tracePt t="27730" x="7424738" y="5446713"/>
          <p14:tracePt t="27738" x="7519988" y="5446713"/>
          <p14:tracePt t="27746" x="7607300" y="5454650"/>
          <p14:tracePt t="27755" x="7702550" y="5454650"/>
          <p14:tracePt t="27762" x="7775575" y="5454650"/>
          <p14:tracePt t="27771" x="7847013" y="5454650"/>
          <p14:tracePt t="27778" x="7910513" y="5454650"/>
          <p14:tracePt t="27787" x="7989888" y="5454650"/>
          <p14:tracePt t="27794" x="8053388" y="5454650"/>
          <p14:tracePt t="27803" x="8110538" y="5446713"/>
          <p14:tracePt t="27810" x="8174038" y="5446713"/>
          <p14:tracePt t="27820" x="8213725" y="5446713"/>
          <p14:tracePt t="27826" x="8277225" y="5438775"/>
          <p14:tracePt t="27837" x="8332788" y="5438775"/>
          <p14:tracePt t="27842" x="8380413" y="5438775"/>
          <p14:tracePt t="27855" x="8421688" y="5438775"/>
          <p14:tracePt t="27858" x="8461375" y="5438775"/>
          <p14:tracePt t="27871" x="8501063" y="5438775"/>
          <p14:tracePt t="27879" x="8540750" y="5438775"/>
          <p14:tracePt t="27883" x="8596313" y="5438775"/>
          <p14:tracePt t="27903" x="8691563" y="5438775"/>
          <p14:tracePt t="27907" x="8731250" y="5438775"/>
          <p14:tracePt t="27914" x="8788400" y="5446713"/>
          <p14:tracePt t="27925" x="8843963" y="5446713"/>
          <p14:tracePt t="27933" x="8891588" y="5454650"/>
          <p14:tracePt t="27942" x="8939213" y="5454650"/>
          <p14:tracePt t="27948" x="8994775" y="5462588"/>
          <p14:tracePt t="27955" x="9042400" y="5462588"/>
          <p14:tracePt t="27963" x="9082088" y="5462588"/>
          <p14:tracePt t="27971" x="9131300" y="5470525"/>
          <p14:tracePt t="27978" x="9163050" y="5470525"/>
          <p14:tracePt t="27987" x="9202738" y="5470525"/>
          <p14:tracePt t="27994" x="9226550" y="5470525"/>
          <p14:tracePt t="28004" x="9258300" y="5470525"/>
          <p14:tracePt t="28010" x="9282113" y="5470525"/>
          <p14:tracePt t="28019" x="9305925" y="5470525"/>
          <p14:tracePt t="28026" x="9321800" y="5470525"/>
          <p14:tracePt t="28035" x="9345613" y="5470525"/>
          <p14:tracePt t="28042" x="9361488" y="5462588"/>
          <p14:tracePt t="28059" x="9377363" y="5462588"/>
          <p14:tracePt t="28069" x="9393238" y="5462588"/>
          <p14:tracePt t="28079" x="9401175" y="5462588"/>
          <p14:tracePt t="28084" x="9409113" y="5462588"/>
          <p14:tracePt t="28090" x="9417050" y="5462588"/>
          <p14:tracePt t="28099" x="9424988" y="5462588"/>
          <p14:tracePt t="28107" x="9434513" y="5462588"/>
          <p14:tracePt t="30117" x="9424988" y="5462588"/>
          <p14:tracePt t="30125" x="9409113" y="5462588"/>
          <p14:tracePt t="30134" x="9385300" y="5462588"/>
          <p14:tracePt t="30142" x="9361488" y="5462588"/>
          <p14:tracePt t="30148" x="9337675" y="5462588"/>
          <p14:tracePt t="30156" x="9297988" y="5462588"/>
          <p14:tracePt t="30164" x="9258300" y="5454650"/>
          <p14:tracePt t="30171" x="9202738" y="5446713"/>
          <p14:tracePt t="30178" x="9123363" y="5438775"/>
          <p14:tracePt t="30187" x="9050338" y="5430838"/>
          <p14:tracePt t="30195" x="8978900" y="5422900"/>
          <p14:tracePt t="30204" x="8899525" y="5422900"/>
          <p14:tracePt t="30210" x="8843963" y="5414963"/>
          <p14:tracePt t="30219" x="8780463" y="5407025"/>
          <p14:tracePt t="30226" x="8723313" y="5407025"/>
          <p14:tracePt t="30241" x="8659813" y="5399088"/>
          <p14:tracePt t="30246" x="8596313" y="5391150"/>
          <p14:tracePt t="30258" x="8524875" y="5383213"/>
          <p14:tracePt t="30261" x="8445500" y="5375275"/>
          <p14:tracePt t="30266" x="8348663" y="5367338"/>
          <p14:tracePt t="30275" x="8253413" y="5359400"/>
          <p14:tracePt t="30282" x="8158163" y="5351463"/>
          <p14:tracePt t="30291" x="8045450" y="5335588"/>
          <p14:tracePt t="30298" x="7934325" y="5319713"/>
          <p14:tracePt t="30306" x="7823200" y="5310188"/>
          <p14:tracePt t="30314" x="7686675" y="5294313"/>
          <p14:tracePt t="30322" x="7527925" y="5278438"/>
          <p14:tracePt t="30331" x="7385050" y="5262563"/>
          <p14:tracePt t="30339" x="7224713" y="5254625"/>
          <p14:tracePt t="30347" x="7105650" y="5238750"/>
          <p14:tracePt t="30355" x="6977063" y="5230813"/>
          <p14:tracePt t="30362" x="6865938" y="5222875"/>
          <p14:tracePt t="30371" x="6778625" y="5222875"/>
          <p14:tracePt t="30378" x="6691313" y="5214938"/>
          <p14:tracePt t="30387" x="6610350" y="5207000"/>
          <p14:tracePt t="30394" x="6538913" y="5199063"/>
          <p14:tracePt t="30404" x="6475413" y="5199063"/>
          <p14:tracePt t="30410" x="6411913" y="5191125"/>
          <p14:tracePt t="30420" x="6356350" y="5191125"/>
          <p14:tracePt t="30426" x="6307138" y="5183188"/>
          <p14:tracePt t="30441" x="6275388" y="5183188"/>
          <p14:tracePt t="30446" x="6243638" y="5183188"/>
          <p14:tracePt t="30460" x="6203950" y="5175250"/>
          <p14:tracePt t="30468" x="6188075" y="5175250"/>
          <p14:tracePt t="30476" x="6172200" y="5175250"/>
          <p14:tracePt t="30485" x="6164263" y="5175250"/>
          <p14:tracePt t="30508" x="6156325" y="5175250"/>
          <p14:tracePt t="30532" x="6148388" y="5175250"/>
          <p14:tracePt t="30548" x="6140450" y="5175250"/>
          <p14:tracePt t="30558" x="6124575" y="5175250"/>
          <p14:tracePt t="30573" x="6108700" y="5175250"/>
          <p14:tracePt t="30580" x="6092825" y="5175250"/>
          <p14:tracePt t="30589" x="6069013" y="5175250"/>
          <p14:tracePt t="30596" x="6037263" y="5175250"/>
          <p14:tracePt t="30605" x="6013450" y="5175250"/>
          <p14:tracePt t="30610" x="5988050" y="5175250"/>
          <p14:tracePt t="30619" x="5964238" y="5175250"/>
          <p14:tracePt t="30626" x="5948363" y="5175250"/>
          <p14:tracePt t="30635" x="5932488" y="5175250"/>
          <p14:tracePt t="30642" x="5924550" y="5175250"/>
          <p14:tracePt t="30652" x="5916613" y="5175250"/>
          <p14:tracePt t="30744" x="5908675" y="5175250"/>
          <p14:tracePt t="30751" x="5900738" y="5175250"/>
          <p14:tracePt t="30759" x="5884863" y="5175250"/>
          <p14:tracePt t="30763" x="5868988" y="5175250"/>
          <p14:tracePt t="30772" x="5853113" y="5175250"/>
          <p14:tracePt t="30779" x="5829300" y="5175250"/>
          <p14:tracePt t="30788" x="5805488" y="5175250"/>
          <p14:tracePt t="30794" x="5781675" y="5175250"/>
          <p14:tracePt t="30803" x="5741988" y="5175250"/>
          <p14:tracePt t="30811" x="5686425" y="5175250"/>
          <p14:tracePt t="30819" x="5613400" y="5167313"/>
          <p14:tracePt t="30826" x="5549900" y="5159375"/>
          <p14:tracePt t="30836" x="5486400" y="5151438"/>
          <p14:tracePt t="30843" x="5430838" y="5151438"/>
          <p14:tracePt t="30853" x="5399088" y="5143500"/>
          <p14:tracePt t="30858" x="5375275" y="5135563"/>
          <p14:tracePt t="30899" x="5391150" y="5135563"/>
          <p14:tracePt t="30906" x="5446713" y="5135563"/>
          <p14:tracePt t="30915" x="5534025" y="5135563"/>
          <p14:tracePt t="30922" x="5637213" y="5151438"/>
          <p14:tracePt t="30930" x="5781675" y="5159375"/>
          <p14:tracePt t="30939" x="5964238" y="5175250"/>
          <p14:tracePt t="30946" x="6172200" y="5199063"/>
          <p14:tracePt t="30954" x="6348413" y="5207000"/>
          <p14:tracePt t="30963" x="6507163" y="5214938"/>
          <p14:tracePt t="30971" x="6642100" y="5214938"/>
          <p14:tracePt t="30978" x="6770688" y="5214938"/>
          <p14:tracePt t="30987" x="6865938" y="5214938"/>
          <p14:tracePt t="30994" x="6937375" y="5222875"/>
          <p14:tracePt t="31003" x="7016750" y="5222875"/>
          <p14:tracePt t="31011" x="7058025" y="5230813"/>
          <p14:tracePt t="31020" x="7081838" y="5230813"/>
          <p14:tracePt t="31026" x="7097713" y="5230813"/>
          <p14:tracePt t="31101" x="7097713" y="5238750"/>
          <p14:tracePt t="31110" x="7089775" y="5238750"/>
          <p14:tracePt t="31119" x="7081838" y="5238750"/>
          <p14:tracePt t="31126" x="7065963" y="5238750"/>
          <p14:tracePt t="31131" x="7042150" y="5238750"/>
          <p14:tracePt t="31139" x="7016750" y="5238750"/>
          <p14:tracePt t="31147" x="6992938" y="5238750"/>
          <p14:tracePt t="31158" x="6977063" y="5238750"/>
          <p14:tracePt t="31164" x="6953250" y="5230813"/>
          <p14:tracePt t="31172" x="6945313" y="5230813"/>
          <p14:tracePt t="31178" x="6929438" y="5230813"/>
          <p14:tracePt t="31187" x="6921500" y="5214938"/>
          <p14:tracePt t="31194" x="6913563" y="5207000"/>
          <p14:tracePt t="31204" x="6913563" y="5199063"/>
          <p14:tracePt t="31210" x="6913563" y="5183188"/>
          <p14:tracePt t="31220" x="6913563" y="5175250"/>
          <p14:tracePt t="31226" x="6913563" y="5159375"/>
          <p14:tracePt t="31243" x="6929438" y="5119688"/>
          <p14:tracePt t="31257" x="6929438" y="5095875"/>
          <p14:tracePt t="31261" x="6929438" y="5087938"/>
          <p14:tracePt t="31266" x="6929438" y="5072063"/>
          <p14:tracePt t="31275" x="6929438" y="5064125"/>
          <p14:tracePt t="31283" x="6921500" y="5056188"/>
          <p14:tracePt t="31291" x="6913563" y="5048250"/>
          <p14:tracePt t="31298" x="6905625" y="5040313"/>
          <p14:tracePt t="31306" x="6897688" y="5040313"/>
          <p14:tracePt t="31317" x="6897688" y="5032375"/>
          <p14:tracePt t="31333" x="6889750" y="5032375"/>
          <p14:tracePt t="31362" x="6889750" y="5024438"/>
          <p14:tracePt t="31373" x="6905625" y="5024438"/>
          <p14:tracePt t="31381" x="6929438" y="5016500"/>
          <p14:tracePt t="31391" x="6961188" y="5000625"/>
          <p14:tracePt t="31395" x="6985000" y="5000625"/>
          <p14:tracePt t="31404" x="7016750" y="4984750"/>
          <p14:tracePt t="31411" x="7042150" y="4976813"/>
          <p14:tracePt t="31421" x="7073900" y="4967288"/>
          <p14:tracePt t="31427" x="7097713" y="4959350"/>
          <p14:tracePt t="31436" x="7121525" y="4951413"/>
          <p14:tracePt t="31443" x="7145338" y="4935538"/>
          <p14:tracePt t="31454" x="7161213" y="4927600"/>
          <p14:tracePt t="31458" x="7169150" y="4911725"/>
          <p14:tracePt t="31467" x="7185025" y="4895850"/>
          <p14:tracePt t="31475" x="7192963" y="4887913"/>
          <p14:tracePt t="31485" x="7200900" y="4872038"/>
          <p14:tracePt t="31494" x="7208838" y="4856163"/>
          <p14:tracePt t="31501" x="7216775" y="4848225"/>
          <p14:tracePt t="31507" x="7216775" y="4840288"/>
          <p14:tracePt t="31514" x="7216775" y="4832350"/>
          <p14:tracePt t="31522" x="7224713" y="4824413"/>
          <p14:tracePt t="31605" x="7232650" y="4832350"/>
          <p14:tracePt t="31614" x="7232650" y="4848225"/>
          <p14:tracePt t="31622" x="7232650" y="4856163"/>
          <p14:tracePt t="31629" x="7232650" y="4872038"/>
          <p14:tracePt t="31638" x="7232650" y="4879975"/>
          <p14:tracePt t="31643" x="7232650" y="4895850"/>
          <p14:tracePt t="31655" x="7232650" y="4903788"/>
          <p14:tracePt t="31733" x="7232650" y="4911725"/>
          <p14:tracePt t="32125" x="7240588" y="4911725"/>
          <p14:tracePt t="32133" x="7240588" y="4903788"/>
          <p14:tracePt t="32145" x="7240588" y="4895850"/>
          <p14:tracePt t="32156" x="7256463" y="4887913"/>
          <p14:tracePt t="32171" x="7264400" y="4879975"/>
          <p14:tracePt t="32178" x="7272338" y="4872038"/>
          <p14:tracePt t="32194" x="7288213" y="4864100"/>
          <p14:tracePt t="32210" x="7296150" y="4856163"/>
          <p14:tracePt t="32227" x="7304088" y="4848225"/>
          <p14:tracePt t="32242" x="7312025" y="4848225"/>
          <p14:tracePt t="32261" x="7327900" y="4840288"/>
          <p14:tracePt t="32276" x="7335838" y="4832350"/>
          <p14:tracePt t="32284" x="7335838" y="4816475"/>
          <p14:tracePt t="32292" x="7351713" y="4808538"/>
          <p14:tracePt t="32300" x="7351713" y="4800600"/>
          <p14:tracePt t="32308" x="7351713" y="4792663"/>
          <p14:tracePt t="32323" x="7351713" y="4776788"/>
          <p14:tracePt t="32331" x="7359650" y="4768850"/>
          <p14:tracePt t="32338" x="7359650" y="4760913"/>
          <p14:tracePt t="32347" x="7359650" y="4752975"/>
          <p14:tracePt t="32371" x="7359650" y="4737100"/>
          <p14:tracePt t="32387" x="7359650" y="4729163"/>
          <p14:tracePt t="32395" x="7359650" y="4721225"/>
          <p14:tracePt t="32411" x="7359650" y="4713288"/>
          <p14:tracePt t="32427" x="7359650" y="4705350"/>
          <p14:tracePt t="32443" x="7359650" y="4689475"/>
          <p14:tracePt t="32459" x="7359650" y="4681538"/>
          <p14:tracePt t="32475" x="7359650" y="4673600"/>
          <p14:tracePt t="32493" x="7359650" y="4665663"/>
          <p14:tracePt t="32757" x="7359650" y="4673600"/>
          <p14:tracePt t="32767" x="7359650" y="4689475"/>
          <p14:tracePt t="32778" x="7367588" y="4705350"/>
          <p14:tracePt t="32782" x="7367588" y="4713288"/>
          <p14:tracePt t="32787" x="7377113" y="4729163"/>
          <p14:tracePt t="32804" x="7385050" y="4737100"/>
          <p14:tracePt t="33053" x="7377113" y="4745038"/>
          <p14:tracePt t="33060" x="7359650" y="4745038"/>
          <p14:tracePt t="33066" x="7327900" y="4745038"/>
          <p14:tracePt t="33074" x="7288213" y="4752975"/>
          <p14:tracePt t="33082" x="7232650" y="4760913"/>
          <p14:tracePt t="33091" x="7177088" y="4760913"/>
          <p14:tracePt t="33099" x="7121525" y="4760913"/>
          <p14:tracePt t="33108" x="7050088" y="4752975"/>
          <p14:tracePt t="33116" x="6961188" y="4737100"/>
          <p14:tracePt t="33128" x="6865938" y="4713288"/>
          <p14:tracePt t="33131" x="6746875" y="4689475"/>
          <p14:tracePt t="33141" x="6586538" y="4649788"/>
          <p14:tracePt t="33146" x="6443663" y="4616450"/>
          <p14:tracePt t="33155" x="6251575" y="4568825"/>
          <p14:tracePt t="33163" x="6100763" y="4521200"/>
          <p14:tracePt t="33171" x="5908675" y="4489450"/>
          <p14:tracePt t="33179" x="5734050" y="4441825"/>
          <p14:tracePt t="33187" x="5565775" y="4410075"/>
          <p14:tracePt t="33195" x="5414963" y="4362450"/>
          <p14:tracePt t="33207" x="5286375" y="4338638"/>
          <p14:tracePt t="33214" x="5175250" y="4298950"/>
          <p14:tracePt t="33222" x="5040313" y="4257675"/>
          <p14:tracePt t="33227" x="4943475" y="4233863"/>
          <p14:tracePt t="33235" x="4832350" y="4194175"/>
          <p14:tracePt t="33242" x="4737100" y="4162425"/>
          <p14:tracePt t="33253" x="4649788" y="4130675"/>
          <p14:tracePt t="33259" x="4568825" y="4106863"/>
          <p14:tracePt t="33266" x="4505325" y="4083050"/>
          <p14:tracePt t="33274" x="4457700" y="4059238"/>
          <p14:tracePt t="33283" x="4418013" y="4035425"/>
          <p14:tracePt t="33291" x="4386263" y="4011613"/>
          <p14:tracePt t="33298" x="4354513" y="3995738"/>
          <p14:tracePt t="33306" x="4338638" y="3971925"/>
          <p14:tracePt t="33314" x="4306888" y="3963988"/>
          <p14:tracePt t="33323" x="4298950" y="3948113"/>
          <p14:tracePt t="33330" x="4291013" y="3930650"/>
          <p14:tracePt t="33339" x="4273550" y="3922713"/>
          <p14:tracePt t="33346" x="4265613" y="3890963"/>
          <p14:tracePt t="33355" x="4257675" y="3875088"/>
          <p14:tracePt t="33365" x="4233863" y="3859213"/>
          <p14:tracePt t="33375" x="4217988" y="3835400"/>
          <p14:tracePt t="33380" x="4194175" y="3803650"/>
          <p14:tracePt t="33388" x="4178300" y="3779838"/>
          <p14:tracePt t="33395" x="4154488" y="3740150"/>
          <p14:tracePt t="33404" x="4122738" y="3708400"/>
          <p14:tracePt t="33411" x="4098925" y="3684588"/>
          <p14:tracePt t="33418" x="4083050" y="3652838"/>
          <p14:tracePt t="33426" x="4067175" y="3636963"/>
          <p14:tracePt t="33436" x="4059238" y="3621088"/>
          <p14:tracePt t="33442" x="4051300" y="3605213"/>
          <p14:tracePt t="33452" x="4051300" y="3579813"/>
          <p14:tracePt t="33458" x="4051300" y="3556000"/>
          <p14:tracePt t="33467" x="4051300" y="3540125"/>
          <p14:tracePt t="33474" x="4051300" y="3524250"/>
          <p14:tracePt t="33482" x="4051300" y="3500438"/>
          <p14:tracePt t="33490" x="4051300" y="3484563"/>
          <p14:tracePt t="33499" x="4051300" y="3468688"/>
          <p14:tracePt t="33506" x="4059238" y="3452813"/>
          <p14:tracePt t="33515" x="4059238" y="3429000"/>
          <p14:tracePt t="33522" x="4067175" y="3413125"/>
          <p14:tracePt t="33530" x="4067175" y="3397250"/>
          <p14:tracePt t="33538" x="4083050" y="3389313"/>
          <p14:tracePt t="33548" x="4083050" y="3365500"/>
          <p14:tracePt t="33560" x="4090988" y="3357563"/>
          <p14:tracePt t="33565" x="4098925" y="3349625"/>
          <p14:tracePt t="33574" x="4098925" y="3341688"/>
          <p14:tracePt t="33579" x="4106863" y="3341688"/>
          <p14:tracePt t="33589" x="4106863" y="3333750"/>
          <p14:tracePt t="33652" x="4114800" y="3333750"/>
          <p14:tracePt t="33660" x="4130675" y="3349625"/>
          <p14:tracePt t="33669" x="4138613" y="3373438"/>
          <p14:tracePt t="33676" x="4154488" y="3397250"/>
          <p14:tracePt t="33682" x="4170363" y="3429000"/>
          <p14:tracePt t="33691" x="4194175" y="3460750"/>
          <p14:tracePt t="33698" x="4217988" y="3508375"/>
          <p14:tracePt t="33706" x="4241800" y="3556000"/>
          <p14:tracePt t="33714" x="4257675" y="3613150"/>
          <p14:tracePt t="33722" x="4281488" y="3652838"/>
          <p14:tracePt t="33730" x="4306888" y="3708400"/>
          <p14:tracePt t="33739" x="4322763" y="3763963"/>
          <p14:tracePt t="33748" x="4346575" y="3811588"/>
          <p14:tracePt t="33758" x="4370388" y="3867150"/>
          <p14:tracePt t="33765" x="4386263" y="3914775"/>
          <p14:tracePt t="33773" x="4394200" y="3948113"/>
          <p14:tracePt t="33779" x="4410075" y="3995738"/>
          <p14:tracePt t="33788" x="4418013" y="4027488"/>
          <p14:tracePt t="33794" x="4418013" y="4067175"/>
          <p14:tracePt t="33804" x="4425950" y="4106863"/>
          <p14:tracePt t="33810" x="4433888" y="4154488"/>
          <p14:tracePt t="33819" x="4433888" y="4194175"/>
          <p14:tracePt t="33827" x="4441825" y="4241800"/>
          <p14:tracePt t="33835" x="4449763" y="4281488"/>
          <p14:tracePt t="33842" x="4449763" y="4330700"/>
          <p14:tracePt t="33855" x="4457700" y="4362450"/>
          <p14:tracePt t="33858" x="4465638" y="4402138"/>
          <p14:tracePt t="33870" x="4465638" y="4433888"/>
          <p14:tracePt t="33879" x="4473575" y="4457700"/>
          <p14:tracePt t="33885" x="4481513" y="4489450"/>
          <p14:tracePt t="33891" x="4481513" y="4513263"/>
          <p14:tracePt t="33902" x="4481513" y="4537075"/>
          <p14:tracePt t="33909" x="4489450" y="4560888"/>
          <p14:tracePt t="33917" x="4497388" y="4584700"/>
          <p14:tracePt t="33923" x="4505325" y="4608513"/>
          <p14:tracePt t="33931" x="4505325" y="4624388"/>
          <p14:tracePt t="33939" x="4505325" y="4641850"/>
          <p14:tracePt t="33947" x="4513263" y="4657725"/>
          <p14:tracePt t="33958" x="4521200" y="4665663"/>
          <p14:tracePt t="33965" x="4521200" y="4673600"/>
          <p14:tracePt t="33974" x="4529138" y="4681538"/>
          <p14:tracePt t="33979" x="4529138" y="4697413"/>
          <p14:tracePt t="33987" x="4537075" y="4705350"/>
          <p14:tracePt t="33994" x="4537075" y="4713288"/>
          <p14:tracePt t="34003" x="4537075" y="4729163"/>
          <p14:tracePt t="34010" x="4545013" y="4737100"/>
          <p14:tracePt t="34020" x="4545013" y="4745038"/>
          <p14:tracePt t="34026" x="4545013" y="4752975"/>
          <p14:tracePt t="34036" x="4552950" y="4752975"/>
          <p14:tracePt t="34042" x="4552950" y="4760913"/>
          <p14:tracePt t="34058" x="4552950" y="4768850"/>
          <p14:tracePt t="38534" x="4552950" y="4745038"/>
          <p14:tracePt t="38538" x="4552950" y="4729163"/>
          <p14:tracePt t="38546" x="4552950" y="4713288"/>
          <p14:tracePt t="38555" x="4545013" y="4697413"/>
          <p14:tracePt t="38562" x="4545013" y="4673600"/>
          <p14:tracePt t="38571" x="4537075" y="4665663"/>
          <p14:tracePt t="38578" x="4537075" y="4649788"/>
          <p14:tracePt t="38587" x="4529138" y="4624388"/>
          <p14:tracePt t="38594" x="4521200" y="4608513"/>
          <p14:tracePt t="38605" x="4513263" y="4584700"/>
          <p14:tracePt t="38610" x="4489450" y="4560888"/>
          <p14:tracePt t="38619" x="4473575" y="4537075"/>
          <p14:tracePt t="38626" x="4449763" y="4505325"/>
          <p14:tracePt t="38635" x="4418013" y="4465638"/>
          <p14:tracePt t="38643" x="4386263" y="4433888"/>
          <p14:tracePt t="38659" x="4306888" y="4330700"/>
          <p14:tracePt t="38674" x="4265613" y="4273550"/>
          <p14:tracePt t="38675" x="4210050" y="4202113"/>
          <p14:tracePt t="38683" x="4154488" y="4138613"/>
          <p14:tracePt t="38690" x="4090988" y="4067175"/>
          <p14:tracePt t="38699" x="4011613" y="3987800"/>
          <p14:tracePt t="38706" x="3930650" y="3906838"/>
          <p14:tracePt t="38715" x="3835400" y="3819525"/>
          <p14:tracePt t="38722" x="3716338" y="3724275"/>
          <p14:tracePt t="38731" x="3595688" y="3613150"/>
          <p14:tracePt t="38741" x="3460750" y="3500438"/>
          <p14:tracePt t="38749" x="3309938" y="3405188"/>
          <p14:tracePt t="38758" x="3157538" y="3302000"/>
          <p14:tracePt t="38765" x="3006725" y="3205163"/>
          <p14:tracePt t="38772" x="2854325" y="3101975"/>
          <p14:tracePt t="38779" x="2687638" y="3006725"/>
          <p14:tracePt t="38788" x="2519363" y="2909888"/>
          <p14:tracePt t="38794" x="2392363" y="2846388"/>
          <p14:tracePt t="38804" x="2249488" y="2782888"/>
          <p14:tracePt t="38810" x="2152650" y="2735263"/>
          <p14:tracePt t="38820" x="2049463" y="2679700"/>
          <p14:tracePt t="38826" x="1970088" y="2632075"/>
          <p14:tracePt t="38836" x="1954213" y="2616200"/>
          <p14:tracePt t="39069" x="1954213" y="2576513"/>
          <p14:tracePt t="39078" x="1962150" y="2551113"/>
          <p14:tracePt t="39087" x="1978025" y="2495550"/>
          <p14:tracePt t="39091" x="1985963" y="2439988"/>
          <p14:tracePt t="39100" x="1985963" y="2376488"/>
          <p14:tracePt t="39106" x="1978025" y="2289175"/>
          <p14:tracePt t="39114" x="1930400" y="2192338"/>
          <p14:tracePt t="39122" x="1873250" y="2073275"/>
          <p14:tracePt t="39131" x="1778000" y="1930400"/>
          <p14:tracePt t="39138" x="1674813" y="1770063"/>
          <p14:tracePt t="39147" x="1579563" y="1627188"/>
          <p14:tracePt t="39155" x="1482725" y="1490663"/>
          <p14:tracePt t="39162" x="1395413" y="1355725"/>
          <p14:tracePt t="39175" x="1284288" y="1236663"/>
          <p14:tracePt t="39181" x="1195388" y="1139825"/>
          <p14:tracePt t="39191" x="1092200" y="1036638"/>
          <p14:tracePt t="39196" x="973138" y="933450"/>
          <p14:tracePt t="39204" x="877888" y="852488"/>
          <p14:tracePt t="39211" x="781050" y="765175"/>
          <p14:tracePt t="39220" x="693738" y="701675"/>
          <p14:tracePt t="39227" x="598488" y="630238"/>
          <p14:tracePt t="39242" x="519113" y="566738"/>
          <p14:tracePt t="39247" x="438150" y="501650"/>
          <p14:tracePt t="39254" x="366713" y="446088"/>
          <p14:tracePt t="39259" x="287338" y="390525"/>
          <p14:tracePt t="39267" x="223838" y="350838"/>
          <p14:tracePt t="39275" x="166688" y="311150"/>
          <p14:tracePt t="39283" x="95250" y="263525"/>
          <p14:tracePt t="39291" x="39688" y="231775"/>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4350" y="188913"/>
            <a:ext cx="9258300" cy="1143000"/>
          </a:xfrm>
        </p:spPr>
        <p:txBody>
          <a:bodyPr/>
          <a:lstStyle/>
          <a:p>
            <a:r>
              <a:rPr lang="en-US" sz="2800" dirty="0"/>
              <a:t>Distribution of New Pediatric ART Patients by Age: SSA</a:t>
            </a:r>
            <a:endParaRPr lang="en-US" sz="3200" dirty="0"/>
          </a:p>
        </p:txBody>
      </p:sp>
      <p:graphicFrame>
        <p:nvGraphicFramePr>
          <p:cNvPr id="8" name="Content Placeholder 7">
            <a:extLst>
              <a:ext uri="{FF2B5EF4-FFF2-40B4-BE49-F238E27FC236}">
                <a16:creationId xmlns:a16="http://schemas.microsoft.com/office/drawing/2014/main" id="{0BBA5E1D-5A63-4A3B-A369-4D02898F2543}"/>
              </a:ext>
            </a:extLst>
          </p:cNvPr>
          <p:cNvGraphicFramePr>
            <a:graphicFrameLocks noGrp="1"/>
          </p:cNvGraphicFramePr>
          <p:nvPr>
            <p:ph idx="1"/>
            <p:extLst>
              <p:ext uri="{D42A27DB-BD31-4B8C-83A1-F6EECF244321}">
                <p14:modId xmlns:p14="http://schemas.microsoft.com/office/powerpoint/2010/main" val="1492198739"/>
              </p:ext>
            </p:extLst>
          </p:nvPr>
        </p:nvGraphicFramePr>
        <p:xfrm>
          <a:off x="514350" y="1052736"/>
          <a:ext cx="9258300" cy="468052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76AC7155-5107-4302-B147-C2EE7CBE67F8}"/>
              </a:ext>
            </a:extLst>
          </p:cNvPr>
          <p:cNvSpPr txBox="1"/>
          <p:nvPr/>
        </p:nvSpPr>
        <p:spPr>
          <a:xfrm>
            <a:off x="1327076" y="6021288"/>
            <a:ext cx="7416824" cy="523220"/>
          </a:xfrm>
          <a:prstGeom prst="rect">
            <a:avLst/>
          </a:prstGeom>
          <a:noFill/>
        </p:spPr>
        <p:txBody>
          <a:bodyPr wrap="square">
            <a:spAutoFit/>
          </a:bodyPr>
          <a:lstStyle/>
          <a:p>
            <a:pPr>
              <a:defRPr/>
            </a:pPr>
            <a:r>
              <a:rPr lang="en-US" sz="1400" dirty="0">
                <a:latin typeface="Arial" charset="0"/>
              </a:rPr>
              <a:t>Stover J, Glaubius R, Mofenson K, et al. Updates to the Spectrum/AIM model for estimating key HIV indicators at national and subnational levels. AIDS 2019, 33 (Suppl 3):S227-S234.</a:t>
            </a:r>
            <a:endParaRPr lang="en-US" dirty="0">
              <a:latin typeface="Arial" charset="0"/>
            </a:endParaRPr>
          </a:p>
        </p:txBody>
      </p:sp>
      <p:pic>
        <p:nvPicPr>
          <p:cNvPr id="3" name="Audio 2">
            <a:hlinkClick r:id="" action="ppaction://media"/>
            <a:extLst>
              <a:ext uri="{FF2B5EF4-FFF2-40B4-BE49-F238E27FC236}">
                <a16:creationId xmlns:a16="http://schemas.microsoft.com/office/drawing/2014/main" id="{3FFFDF1E-0A9D-4337-B98D-630F586D92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3080878094"/>
      </p:ext>
    </p:extLst>
  </p:cSld>
  <p:clrMapOvr>
    <a:masterClrMapping/>
  </p:clrMapOvr>
  <mc:AlternateContent xmlns:mc="http://schemas.openxmlformats.org/markup-compatibility/2006" xmlns:p14="http://schemas.microsoft.com/office/powerpoint/2010/main">
    <mc:Choice Requires="p14">
      <p:transition spd="slow" p14:dur="2000" advTm="42409"/>
    </mc:Choice>
    <mc:Fallback xmlns="">
      <p:transition spd="slow" advTm="4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56" x="111125" y="142875"/>
          <p14:tracePt t="531" x="111125" y="134938"/>
          <p14:tracePt t="627" x="111125" y="127000"/>
          <p14:tracePt t="811" x="111125" y="111125"/>
          <p14:tracePt t="17331" x="103188" y="111125"/>
          <p14:tracePt t="17341" x="87313" y="142875"/>
          <p14:tracePt t="17347" x="79375" y="184150"/>
          <p14:tracePt t="17353" x="63500" y="223838"/>
          <p14:tracePt t="17361" x="63500" y="247650"/>
          <p14:tracePt t="17369" x="55563" y="279400"/>
          <p14:tracePt t="17379" x="55563" y="303213"/>
          <p14:tracePt t="17391" x="47625" y="327025"/>
          <p14:tracePt t="17394" x="47625" y="350838"/>
          <p14:tracePt t="17402" x="39688" y="374650"/>
          <p14:tracePt t="17411" x="39688" y="398463"/>
          <p14:tracePt t="17420" x="39688" y="422275"/>
          <p14:tracePt t="17425" x="39688" y="438150"/>
          <p14:tracePt t="17435" x="31750" y="461963"/>
          <p14:tracePt t="17441" x="31750" y="477838"/>
          <p14:tracePt t="17451" x="31750" y="501650"/>
          <p14:tracePt t="17457" x="31750" y="527050"/>
          <p14:tracePt t="17467" x="31750" y="550863"/>
          <p14:tracePt t="17472" x="31750" y="582613"/>
          <p14:tracePt t="17484" x="31750" y="614363"/>
          <p14:tracePt t="17489" x="31750" y="661988"/>
          <p14:tracePt t="17501" x="31750" y="701675"/>
          <p14:tracePt t="17505" x="31750" y="749300"/>
          <p14:tracePt t="17513" x="31750" y="796925"/>
          <p14:tracePt t="17521" x="31750" y="862013"/>
          <p14:tracePt t="17531" x="31750" y="917575"/>
          <p14:tracePt t="17543" x="31750" y="981075"/>
          <p14:tracePt t="17547" x="23813" y="1036638"/>
          <p14:tracePt t="17553" x="23813" y="1100138"/>
          <p14:tracePt t="17561" x="15875" y="1179513"/>
          <p14:tracePt t="17569" x="7938" y="1252538"/>
          <p14:tracePt t="17576" x="7938" y="1316038"/>
          <p14:tracePt t="17587" x="7938" y="1387475"/>
          <p14:tracePt t="17593" x="7938" y="1466850"/>
          <p14:tracePt t="17603" x="7938" y="1530350"/>
          <p14:tracePt t="17608" x="7938" y="1603375"/>
          <p14:tracePt t="17618" x="7938" y="1674813"/>
          <p14:tracePt t="17627" x="7938" y="1754188"/>
          <p14:tracePt t="17639" x="7938" y="1825625"/>
          <p14:tracePt t="17642" x="15875" y="1914525"/>
          <p14:tracePt t="17652" x="23813" y="1978025"/>
          <p14:tracePt t="17657" x="31750" y="2041525"/>
          <p14:tracePt t="17668" x="47625" y="2105025"/>
          <p14:tracePt t="17672" x="55563" y="2160588"/>
          <p14:tracePt t="17684" x="55563" y="2224088"/>
          <p14:tracePt t="17689" x="79375" y="2273300"/>
          <p14:tracePt t="17701" x="87313" y="2336800"/>
          <p14:tracePt t="17704" x="111125" y="2408238"/>
          <p14:tracePt t="17713" x="127000" y="2463800"/>
          <p14:tracePt t="17721" x="150813" y="2527300"/>
          <p14:tracePt t="17729" x="166688" y="2584450"/>
          <p14:tracePt t="17737" x="184150" y="2640013"/>
          <p14:tracePt t="17745" x="200025" y="2687638"/>
          <p14:tracePt t="17753" x="215900" y="2727325"/>
          <p14:tracePt t="17761" x="231775" y="2759075"/>
          <p14:tracePt t="17769" x="247650" y="2806700"/>
          <p14:tracePt t="17777" x="263525" y="2846388"/>
          <p14:tracePt t="17786" x="279400" y="2878138"/>
          <p14:tracePt t="17793" x="295275" y="2901950"/>
          <p14:tracePt t="17801" x="303213" y="2927350"/>
          <p14:tracePt t="17808" x="311150" y="2967038"/>
          <p14:tracePt t="17824" x="327025" y="2990850"/>
          <p14:tracePt t="17831" x="342900" y="3022600"/>
          <p14:tracePt t="17835" x="350838" y="3046413"/>
          <p14:tracePt t="17840" x="366713" y="3070225"/>
          <p14:tracePt t="17851" x="382588" y="3094038"/>
          <p14:tracePt t="17856" x="406400" y="3125788"/>
          <p14:tracePt t="17868" x="430213" y="3157538"/>
          <p14:tracePt t="17873" x="454025" y="3173413"/>
          <p14:tracePt t="17886" x="477838" y="3181350"/>
          <p14:tracePt t="17901" x="501650" y="3181350"/>
          <p14:tracePt t="17904" x="501650" y="3173413"/>
          <p14:tracePt t="17916" x="501650" y="3157538"/>
          <p14:tracePt t="18091" x="501650" y="3141663"/>
          <p14:tracePt t="18123" x="501650" y="3149600"/>
          <p14:tracePt t="18135" x="493713" y="3213100"/>
          <p14:tracePt t="18142" x="493713" y="3278188"/>
          <p14:tracePt t="18145" x="509588" y="3349625"/>
          <p14:tracePt t="18153" x="566738" y="3444875"/>
          <p14:tracePt t="18161" x="646113" y="3579813"/>
          <p14:tracePt t="18169" x="781050" y="3771900"/>
          <p14:tracePt t="18176" x="909638" y="3987800"/>
          <p14:tracePt t="18186" x="1028700" y="4178300"/>
          <p14:tracePt t="18193" x="1139825" y="4354513"/>
          <p14:tracePt t="18204" x="1228725" y="4497388"/>
          <p14:tracePt t="18208" x="1292225" y="4624388"/>
          <p14:tracePt t="18218" x="1339850" y="4721225"/>
          <p14:tracePt t="18225" x="1379538" y="4808538"/>
          <p14:tracePt t="18234" x="1419225" y="4895850"/>
          <p14:tracePt t="18241" x="1443038" y="4976813"/>
          <p14:tracePt t="18251" x="1466850" y="5032375"/>
          <p14:tracePt t="18257" x="1482725" y="5087938"/>
          <p14:tracePt t="18275" x="1506538" y="5191125"/>
          <p14:tracePt t="18287" x="1522413" y="5222875"/>
          <p14:tracePt t="18290" x="1530350" y="5270500"/>
          <p14:tracePt t="18300" x="1530350" y="5302250"/>
          <p14:tracePt t="18305" x="1530350" y="5335588"/>
          <p14:tracePt t="18312" x="1538288" y="5375275"/>
          <p14:tracePt t="18321" x="1547813" y="5407025"/>
          <p14:tracePt t="18329" x="1547813" y="5446713"/>
          <p14:tracePt t="18337" x="1555750" y="5494338"/>
          <p14:tracePt t="18345" x="1571625" y="5526088"/>
          <p14:tracePt t="18353" x="1571625" y="5573713"/>
          <p14:tracePt t="18361" x="1571625" y="5597525"/>
          <p14:tracePt t="18369" x="1571625" y="5637213"/>
          <p14:tracePt t="18376" x="1571625" y="5670550"/>
          <p14:tracePt t="18386" x="1571625" y="5702300"/>
          <p14:tracePt t="18393" x="1579563" y="5726113"/>
          <p14:tracePt t="18401" x="1579563" y="5749925"/>
          <p14:tracePt t="18409" x="1587500" y="5773738"/>
          <p14:tracePt t="18418" x="1587500" y="5781675"/>
          <p14:tracePt t="18425" x="1595438" y="5789613"/>
          <p14:tracePt t="18441" x="1595438" y="5805488"/>
          <p14:tracePt t="18457" x="1595438" y="5813425"/>
          <p14:tracePt t="18468" x="1595438" y="5821363"/>
          <p14:tracePt t="18473" x="1595438" y="5837238"/>
          <p14:tracePt t="18484" x="1595438" y="5853113"/>
          <p14:tracePt t="18489" x="1595438" y="5876925"/>
          <p14:tracePt t="18500" x="1595438" y="5908675"/>
          <p14:tracePt t="18505" x="1595438" y="5932488"/>
          <p14:tracePt t="18512" x="1595438" y="5948363"/>
          <p14:tracePt t="18520" x="1595438" y="5972175"/>
          <p14:tracePt t="18528" x="1595438" y="5988050"/>
          <p14:tracePt t="18545" x="1595438" y="5995988"/>
          <p14:tracePt t="18553" x="1587500" y="5995988"/>
          <p14:tracePt t="18569" x="1579563" y="6013450"/>
          <p14:tracePt t="18577" x="1563688" y="6013450"/>
          <p14:tracePt t="18585" x="1555750" y="6029325"/>
          <p14:tracePt t="18593" x="1538288" y="6037263"/>
          <p14:tracePt t="18601" x="1522413" y="6045200"/>
          <p14:tracePt t="18609" x="1506538" y="6053138"/>
          <p14:tracePt t="18617" x="1498600" y="6069013"/>
          <p14:tracePt t="18625" x="1482725" y="6076950"/>
          <p14:tracePt t="18634" x="1466850" y="6092825"/>
          <p14:tracePt t="18641" x="1458913" y="6100763"/>
          <p14:tracePt t="18651" x="1458913" y="6108700"/>
          <p14:tracePt t="18656" x="1450975" y="6108700"/>
          <p14:tracePt t="18667" x="1443038" y="6116638"/>
          <p14:tracePt t="18673" x="1435100" y="6124575"/>
          <p14:tracePt t="18684" x="1435100" y="6132513"/>
          <p14:tracePt t="18701" x="1427163" y="6132513"/>
          <p14:tracePt t="18713" x="1427163" y="6140450"/>
          <p14:tracePt t="18729" x="1419225" y="6140450"/>
          <p14:tracePt t="18761" x="1411288" y="6140450"/>
          <p14:tracePt t="18769" x="1403350" y="6140450"/>
          <p14:tracePt t="18809" x="1395413" y="6140450"/>
          <p14:tracePt t="18834" x="1387475" y="6148388"/>
          <p14:tracePt t="18850" x="1379538" y="6148388"/>
          <p14:tracePt t="18857" x="1371600" y="6148388"/>
          <p14:tracePt t="18865" x="1363663" y="6156325"/>
          <p14:tracePt t="18873" x="1355725" y="6156325"/>
          <p14:tracePt t="18889" x="1339850" y="6156325"/>
          <p14:tracePt t="18913" x="1331913" y="6156325"/>
          <p14:tracePt t="18920" x="1331913" y="6164263"/>
          <p14:tracePt t="18928" x="1323975" y="6164263"/>
          <p14:tracePt t="18936" x="1323975" y="6172200"/>
          <p14:tracePt t="18961" x="1316038" y="6180138"/>
          <p14:tracePt t="19635" x="1308100" y="6180138"/>
          <p14:tracePt t="21371" x="1300163" y="6172200"/>
          <p14:tracePt t="21394" x="1300163" y="6164263"/>
          <p14:tracePt t="21409" x="1300163" y="6156325"/>
          <p14:tracePt t="21425" x="1300163" y="6148388"/>
          <p14:tracePt t="21443" x="1300163" y="6140450"/>
          <p14:tracePt t="21490" x="1300163" y="6132513"/>
          <p14:tracePt t="21514" x="1300163" y="6124575"/>
          <p14:tracePt t="21530" x="1300163" y="6116638"/>
          <p14:tracePt t="21545" x="1300163" y="6108700"/>
          <p14:tracePt t="21561" x="1300163" y="6092825"/>
          <p14:tracePt t="21569" x="1308100" y="6084888"/>
          <p14:tracePt t="21577" x="1308100" y="6076950"/>
          <p14:tracePt t="21586" x="1316038" y="6069013"/>
          <p14:tracePt t="21593" x="1316038" y="6061075"/>
          <p14:tracePt t="21601" x="1323975" y="6045200"/>
          <p14:tracePt t="21609" x="1323975" y="6029325"/>
          <p14:tracePt t="21618" x="1331913" y="6021388"/>
          <p14:tracePt t="21625" x="1331913" y="6013450"/>
          <p14:tracePt t="21634" x="1331913" y="5995988"/>
          <p14:tracePt t="21640" x="1331913" y="5988050"/>
          <p14:tracePt t="21657" x="1339850" y="5972175"/>
          <p14:tracePt t="21667" x="1347788" y="5956300"/>
          <p14:tracePt t="21673" x="1347788" y="5948363"/>
          <p14:tracePt t="21684" x="1347788" y="5932488"/>
          <p14:tracePt t="21689" x="1347788" y="5916613"/>
          <p14:tracePt t="21700" x="1347788" y="5908675"/>
          <p14:tracePt t="21705" x="1347788" y="5900738"/>
          <p14:tracePt t="21713" x="1355725" y="5892800"/>
          <p14:tracePt t="21729" x="1355725" y="5884863"/>
          <p14:tracePt t="21745" x="1355725" y="5876925"/>
          <p14:tracePt t="21753" x="1355725" y="5868988"/>
          <p14:tracePt t="21761" x="1363663" y="5853113"/>
          <p14:tracePt t="21776" x="1363663" y="5837238"/>
          <p14:tracePt t="21786" x="1371600" y="5821363"/>
          <p14:tracePt t="21793" x="1371600" y="5805488"/>
          <p14:tracePt t="21801" x="1371600" y="5797550"/>
          <p14:tracePt t="21818" x="1379538" y="5789613"/>
          <p14:tracePt t="21843" x="1379538" y="5773738"/>
          <p14:tracePt t="21855" x="1379538" y="5765800"/>
          <p14:tracePt t="21869" x="1379538" y="5757863"/>
          <p14:tracePt t="21873" x="1379538" y="5741988"/>
          <p14:tracePt t="21905" x="1379538" y="5734050"/>
          <p14:tracePt t="21929" x="1387475" y="5718175"/>
          <p14:tracePt t="21936" x="1387475" y="5710238"/>
          <p14:tracePt t="21944" x="1387475" y="5702300"/>
          <p14:tracePt t="21952" x="1395413" y="5686425"/>
          <p14:tracePt t="21960" x="1403350" y="5678488"/>
          <p14:tracePt t="21969" x="1403350" y="5662613"/>
          <p14:tracePt t="21979" x="1403350" y="5653088"/>
          <p14:tracePt t="21994" x="1403350" y="5637213"/>
          <p14:tracePt t="22009" x="1411288" y="5629275"/>
          <p14:tracePt t="22034" x="1411288" y="5621338"/>
          <p14:tracePt t="22050" x="1419225" y="5605463"/>
          <p14:tracePt t="22058" x="1419225" y="5597525"/>
          <p14:tracePt t="22074" x="1419225" y="5589588"/>
          <p14:tracePt t="22089" x="1427163" y="5581650"/>
          <p14:tracePt t="22106" x="1435100" y="5565775"/>
          <p14:tracePt t="22113" x="1435100" y="5557838"/>
          <p14:tracePt t="22121" x="1435100" y="5541963"/>
          <p14:tracePt t="22129" x="1435100" y="5526088"/>
          <p14:tracePt t="22137" x="1435100" y="5518150"/>
          <p14:tracePt t="22153" x="1435100" y="5502275"/>
          <p14:tracePt t="22162" x="1443038" y="5502275"/>
          <p14:tracePt t="22169" x="1443038" y="5494338"/>
          <p14:tracePt t="22179" x="1443038" y="5486400"/>
          <p14:tracePt t="22194" x="1443038" y="5478463"/>
          <p14:tracePt t="22203" x="1443038" y="5470525"/>
          <p14:tracePt t="22218" x="1443038" y="5454650"/>
          <p14:tracePt t="22265" x="1443038" y="5446713"/>
          <p14:tracePt t="22272" x="1443038" y="5430838"/>
          <p14:tracePt t="22289" x="1450975" y="5422900"/>
          <p14:tracePt t="22297" x="1450975" y="5407025"/>
          <p14:tracePt t="25391" x="1450975" y="5383213"/>
          <p14:tracePt t="25398" x="1450975" y="5351463"/>
          <p14:tracePt t="25402" x="1450975" y="5335588"/>
          <p14:tracePt t="25408" x="1450975" y="5319713"/>
          <p14:tracePt t="25418" x="1450975" y="5302250"/>
          <p14:tracePt t="25425" x="1450975" y="5286375"/>
          <p14:tracePt t="25434" x="1450975" y="5262563"/>
          <p14:tracePt t="25441" x="1450975" y="5254625"/>
          <p14:tracePt t="25451" x="1450975" y="5238750"/>
          <p14:tracePt t="25456" x="1450975" y="5222875"/>
          <p14:tracePt t="25467" x="1450975" y="5207000"/>
          <p14:tracePt t="25473" x="1450975" y="5183188"/>
          <p14:tracePt t="25484" x="1450975" y="5159375"/>
          <p14:tracePt t="25489" x="1443038" y="5135563"/>
          <p14:tracePt t="25502" x="1443038" y="5111750"/>
          <p14:tracePt t="25505" x="1443038" y="5095875"/>
          <p14:tracePt t="25513" x="1443038" y="5080000"/>
          <p14:tracePt t="25520" x="1443038" y="5064125"/>
          <p14:tracePt t="25529" x="1435100" y="5048250"/>
          <p14:tracePt t="25537" x="1435100" y="5032375"/>
          <p14:tracePt t="25545" x="1435100" y="5016500"/>
          <p14:tracePt t="25553" x="1435100" y="5000625"/>
          <p14:tracePt t="25561" x="1435100" y="4992688"/>
          <p14:tracePt t="25569" x="1435100" y="4976813"/>
          <p14:tracePt t="25579" x="1435100" y="4959350"/>
          <p14:tracePt t="25590" x="1435100" y="4935538"/>
          <p14:tracePt t="25594" x="1435100" y="4919663"/>
          <p14:tracePt t="25602" x="1435100" y="4895850"/>
          <p14:tracePt t="25609" x="1443038" y="4872038"/>
          <p14:tracePt t="25618" x="1443038" y="4840288"/>
          <p14:tracePt t="25625" x="1443038" y="4816475"/>
          <p14:tracePt t="25634" x="1450975" y="4784725"/>
          <p14:tracePt t="25640" x="1450975" y="4752975"/>
          <p14:tracePt t="25658" x="1458913" y="4689475"/>
          <p14:tracePt t="25670" x="1466850" y="4641850"/>
          <p14:tracePt t="25674" x="1466850" y="4608513"/>
          <p14:tracePt t="25689" x="1474788" y="4521200"/>
          <p14:tracePt t="25702" x="1482725" y="4473575"/>
          <p14:tracePt t="25705" x="1482725" y="4433888"/>
          <p14:tracePt t="25713" x="1490663" y="4386263"/>
          <p14:tracePt t="25721" x="1498600" y="4330700"/>
          <p14:tracePt t="25731" x="1498600" y="4291013"/>
          <p14:tracePt t="25742" x="1506538" y="4241800"/>
          <p14:tracePt t="25746" x="1506538" y="4210050"/>
          <p14:tracePt t="25753" x="1514475" y="4178300"/>
          <p14:tracePt t="25761" x="1514475" y="4130675"/>
          <p14:tracePt t="25769" x="1514475" y="4106863"/>
          <p14:tracePt t="25779" x="1522413" y="4075113"/>
          <p14:tracePt t="25791" x="1530350" y="4051300"/>
          <p14:tracePt t="25794" x="1538288" y="4019550"/>
          <p14:tracePt t="25802" x="1547813" y="3987800"/>
          <p14:tracePt t="25809" x="1547813" y="3963988"/>
          <p14:tracePt t="25818" x="1547813" y="3938588"/>
          <p14:tracePt t="25825" x="1555750" y="3914775"/>
          <p14:tracePt t="25834" x="1563688" y="3890963"/>
          <p14:tracePt t="25843" x="1571625" y="3859213"/>
          <p14:tracePt t="25856" x="1571625" y="3835400"/>
          <p14:tracePt t="25860" x="1579563" y="3803650"/>
          <p14:tracePt t="25868" x="1579563" y="3779838"/>
          <p14:tracePt t="25872" x="1579563" y="3748088"/>
          <p14:tracePt t="25884" x="1579563" y="3724275"/>
          <p14:tracePt t="25891" x="1579563" y="3692525"/>
          <p14:tracePt t="25907" x="1579563" y="3636963"/>
          <p14:tracePt t="25913" x="1579563" y="3613150"/>
          <p14:tracePt t="25920" x="1579563" y="3579813"/>
          <p14:tracePt t="25929" x="1579563" y="3548063"/>
          <p14:tracePt t="25937" x="1579563" y="3508375"/>
          <p14:tracePt t="25945" x="1579563" y="3476625"/>
          <p14:tracePt t="25953" x="1579563" y="3444875"/>
          <p14:tracePt t="25961" x="1579563" y="3413125"/>
          <p14:tracePt t="25969" x="1579563" y="3389313"/>
          <p14:tracePt t="25977" x="1579563" y="3357563"/>
          <p14:tracePt t="25986" x="1579563" y="3317875"/>
          <p14:tracePt t="25993" x="1579563" y="3286125"/>
          <p14:tracePt t="26002" x="1579563" y="3252788"/>
          <p14:tracePt t="26009" x="1579563" y="3221038"/>
          <p14:tracePt t="26018" x="1579563" y="3189288"/>
          <p14:tracePt t="26025" x="1579563" y="3149600"/>
          <p14:tracePt t="26041" x="1579563" y="3070225"/>
          <p14:tracePt t="26054" x="1579563" y="3030538"/>
          <p14:tracePt t="26058" x="1579563" y="2990850"/>
          <p14:tracePt t="26068" x="1579563" y="2959100"/>
          <p14:tracePt t="26073" x="1579563" y="2919413"/>
          <p14:tracePt t="26089" x="1595438" y="2838450"/>
          <p14:tracePt t="26104" x="1595438" y="2751138"/>
          <p14:tracePt t="26113" x="1595438" y="2703513"/>
          <p14:tracePt t="26121" x="1595438" y="2671763"/>
          <p14:tracePt t="26129" x="1595438" y="2640013"/>
          <p14:tracePt t="26136" x="1595438" y="2608263"/>
          <p14:tracePt t="26145" x="1595438" y="2576513"/>
          <p14:tracePt t="26153" x="1595438" y="2551113"/>
          <p14:tracePt t="26160" x="1595438" y="2527300"/>
          <p14:tracePt t="26169" x="1595438" y="2503488"/>
          <p14:tracePt t="26177" x="1595438" y="2479675"/>
          <p14:tracePt t="26186" x="1595438" y="2455863"/>
          <p14:tracePt t="26195" x="1587500" y="2432050"/>
          <p14:tracePt t="26213" x="1587500" y="2376488"/>
          <p14:tracePt t="26222" x="1587500" y="2352675"/>
          <p14:tracePt t="26225" x="1587500" y="2320925"/>
          <p14:tracePt t="26235" x="1587500" y="2297113"/>
          <p14:tracePt t="26241" x="1587500" y="2265363"/>
          <p14:tracePt t="26251" x="1595438" y="2233613"/>
          <p14:tracePt t="26257" x="1595438" y="2208213"/>
          <p14:tracePt t="26268" x="1595438" y="2176463"/>
          <p14:tracePt t="26273" x="1603375" y="2128838"/>
          <p14:tracePt t="26284" x="1603375" y="2097088"/>
          <p14:tracePt t="26289" x="1611313" y="2057400"/>
          <p14:tracePt t="26300" x="1611313" y="2009775"/>
          <p14:tracePt t="26305" x="1619250" y="1970088"/>
          <p14:tracePt t="26313" x="1619250" y="1914525"/>
          <p14:tracePt t="26321" x="1627188" y="1865313"/>
          <p14:tracePt t="26329" x="1627188" y="1825625"/>
          <p14:tracePt t="26337" x="1627188" y="1778000"/>
          <p14:tracePt t="26344" x="1635125" y="1722438"/>
          <p14:tracePt t="26353" x="1643063" y="1666875"/>
          <p14:tracePt t="26363" x="1643063" y="1619250"/>
          <p14:tracePt t="26375" x="1651000" y="1563688"/>
          <p14:tracePt t="26380" x="1658938" y="1514475"/>
          <p14:tracePt t="26389" x="1658938" y="1466850"/>
          <p14:tracePt t="26394" x="1666875" y="1419225"/>
          <p14:tracePt t="26402" x="1674813" y="1371600"/>
          <p14:tracePt t="26408" x="1674813" y="1339850"/>
          <p14:tracePt t="26418" x="1674813" y="1300163"/>
          <p14:tracePt t="26425" x="1682750" y="1252538"/>
          <p14:tracePt t="26434" x="1682750" y="1220788"/>
          <p14:tracePt t="26441" x="1690688" y="1187450"/>
          <p14:tracePt t="26451" x="1690688" y="1155700"/>
          <p14:tracePt t="26457" x="1690688" y="1131888"/>
          <p14:tracePt t="26467" x="1690688" y="1108075"/>
          <p14:tracePt t="26473" x="1690688" y="1092200"/>
          <p14:tracePt t="26484" x="1698625" y="1084263"/>
          <p14:tracePt t="26489" x="1698625" y="1076325"/>
          <p14:tracePt t="26500" x="1698625" y="1060450"/>
          <p14:tracePt t="26652" x="1698625" y="1068388"/>
          <p14:tracePt t="26661" x="1698625" y="1084263"/>
          <p14:tracePt t="26666" x="1698625" y="1108075"/>
          <p14:tracePt t="26672" x="1698625" y="1123950"/>
          <p14:tracePt t="26684" x="1698625" y="1147763"/>
          <p14:tracePt t="26689" x="1698625" y="1171575"/>
          <p14:tracePt t="26701" x="1698625" y="1204913"/>
          <p14:tracePt t="26705" x="1698625" y="1236663"/>
          <p14:tracePt t="26713" x="1698625" y="1276350"/>
          <p14:tracePt t="26720" x="1698625" y="1308100"/>
          <p14:tracePt t="26734" x="1690688" y="1355725"/>
          <p14:tracePt t="26745" x="1690688" y="1450975"/>
          <p14:tracePt t="26755" x="1690688" y="1498600"/>
          <p14:tracePt t="26762" x="1690688" y="1547813"/>
          <p14:tracePt t="26769" x="1682750" y="1595438"/>
          <p14:tracePt t="26777" x="1682750" y="1658938"/>
          <p14:tracePt t="26786" x="1674813" y="1714500"/>
          <p14:tracePt t="26793" x="1674813" y="1770063"/>
          <p14:tracePt t="26801" x="1674813" y="1833563"/>
          <p14:tracePt t="26808" x="1666875" y="1898650"/>
          <p14:tracePt t="26818" x="1658938" y="1962150"/>
          <p14:tracePt t="26825" x="1651000" y="2025650"/>
          <p14:tracePt t="26834" x="1651000" y="2089150"/>
          <p14:tracePt t="26841" x="1643063" y="2152650"/>
          <p14:tracePt t="26850" x="1643063" y="2233613"/>
          <p14:tracePt t="26857" x="1635125" y="2297113"/>
          <p14:tracePt t="26867" x="1635125" y="2344738"/>
          <p14:tracePt t="26873" x="1627188" y="2416175"/>
          <p14:tracePt t="26884" x="1619250" y="2479675"/>
          <p14:tracePt t="26902" x="1595438" y="2592388"/>
          <p14:tracePt t="26905" x="1579563" y="2632075"/>
          <p14:tracePt t="26913" x="1563688" y="2687638"/>
          <p14:tracePt t="26921" x="1547813" y="2727325"/>
          <p14:tracePt t="26929" x="1538288" y="2774950"/>
          <p14:tracePt t="26937" x="1522413" y="2814638"/>
          <p14:tracePt t="26945" x="1506538" y="2862263"/>
          <p14:tracePt t="26953" x="1498600" y="2909888"/>
          <p14:tracePt t="26961" x="1490663" y="2943225"/>
          <p14:tracePt t="26969" x="1474788" y="2990850"/>
          <p14:tracePt t="26980" x="1466850" y="3038475"/>
          <p14:tracePt t="26990" x="1450975" y="3078163"/>
          <p14:tracePt t="26995" x="1443038" y="3117850"/>
          <p14:tracePt t="27002" x="1427163" y="3149600"/>
          <p14:tracePt t="27009" x="1419225" y="3189288"/>
          <p14:tracePt t="27018" x="1411288" y="3221038"/>
          <p14:tracePt t="27025" x="1403350" y="3270250"/>
          <p14:tracePt t="27034" x="1395413" y="3302000"/>
          <p14:tracePt t="27040" x="1387475" y="3333750"/>
          <p14:tracePt t="27050" x="1379538" y="3373438"/>
          <p14:tracePt t="27057" x="1371600" y="3405188"/>
          <p14:tracePt t="27068" x="1363663" y="3452813"/>
          <p14:tracePt t="27072" x="1363663" y="3484563"/>
          <p14:tracePt t="27084" x="1355725" y="3516313"/>
          <p14:tracePt t="27089" x="1355725" y="3548063"/>
          <p14:tracePt t="27101" x="1347788" y="3595688"/>
          <p14:tracePt t="27105" x="1347788" y="3636963"/>
          <p14:tracePt t="27113" x="1347788" y="3684588"/>
          <p14:tracePt t="27121" x="1347788" y="3724275"/>
          <p14:tracePt t="27128" x="1347788" y="3779838"/>
          <p14:tracePt t="27137" x="1347788" y="3819525"/>
          <p14:tracePt t="27145" x="1347788" y="3875088"/>
          <p14:tracePt t="27153" x="1347788" y="3914775"/>
          <p14:tracePt t="27161" x="1347788" y="3963988"/>
          <p14:tracePt t="27169" x="1347788" y="4003675"/>
          <p14:tracePt t="27177" x="1347788" y="4035425"/>
          <p14:tracePt t="27186" x="1347788" y="4083050"/>
          <p14:tracePt t="27195" x="1347788" y="4122738"/>
          <p14:tracePt t="27210" x="1347788" y="4210050"/>
          <p14:tracePt t="27220" x="1347788" y="4241800"/>
          <p14:tracePt t="27225" x="1347788" y="4291013"/>
          <p14:tracePt t="27234" x="1355725" y="4322763"/>
          <p14:tracePt t="27241" x="1355725" y="4354513"/>
          <p14:tracePt t="27250" x="1355725" y="4386263"/>
          <p14:tracePt t="27257" x="1355725" y="4425950"/>
          <p14:tracePt t="27268" x="1355725" y="4465638"/>
          <p14:tracePt t="27272" x="1355725" y="4497388"/>
          <p14:tracePt t="27284" x="1355725" y="4545013"/>
          <p14:tracePt t="27289" x="1355725" y="4568825"/>
          <p14:tracePt t="27301" x="1355725" y="4624388"/>
          <p14:tracePt t="27305" x="1355725" y="4665663"/>
          <p14:tracePt t="27313" x="1355725" y="4705350"/>
          <p14:tracePt t="27322" x="1355725" y="4752975"/>
          <p14:tracePt t="27329" x="1355725" y="4792663"/>
          <p14:tracePt t="27338" x="1355725" y="4840288"/>
          <p14:tracePt t="27345" x="1355725" y="4879975"/>
          <p14:tracePt t="27353" x="1355725" y="4919663"/>
          <p14:tracePt t="27361" x="1355725" y="4959350"/>
          <p14:tracePt t="27369" x="1355725" y="5008563"/>
          <p14:tracePt t="27377" x="1355725" y="5040313"/>
          <p14:tracePt t="27385" x="1355725" y="5064125"/>
          <p14:tracePt t="27393" x="1355725" y="5095875"/>
          <p14:tracePt t="27402" x="1355725" y="5111750"/>
          <p14:tracePt t="27408" x="1355725" y="5143500"/>
          <p14:tracePt t="27418" x="1363663" y="5159375"/>
          <p14:tracePt t="27425" x="1363663" y="5183188"/>
          <p14:tracePt t="27434" x="1371600" y="5207000"/>
          <p14:tracePt t="27441" x="1371600" y="5222875"/>
          <p14:tracePt t="27451" x="1371600" y="5238750"/>
          <p14:tracePt t="27457" x="1371600" y="5254625"/>
          <p14:tracePt t="27467" x="1379538" y="5270500"/>
          <p14:tracePt t="27473" x="1379538" y="5278438"/>
          <p14:tracePt t="27484" x="1379538" y="5286375"/>
          <p14:tracePt t="27489" x="1379538" y="5294313"/>
          <p14:tracePt t="27795" x="1379538" y="5286375"/>
          <p14:tracePt t="27818" x="1379538" y="5278438"/>
          <p14:tracePt t="27834" x="1379538" y="5270500"/>
          <p14:tracePt t="27850" x="1387475" y="5262563"/>
          <p14:tracePt t="27873" x="1387475" y="5246688"/>
          <p14:tracePt t="27889" x="1395413" y="5238750"/>
          <p14:tracePt t="27905" x="1403350" y="5230813"/>
          <p14:tracePt t="27960" x="1403350" y="5222875"/>
          <p14:tracePt t="27979" x="1411288" y="5214938"/>
          <p14:tracePt t="27995" x="1411288" y="5207000"/>
          <p14:tracePt t="28010" x="1411288" y="5199063"/>
          <p14:tracePt t="28018" x="1411288" y="5191125"/>
          <p14:tracePt t="28050" x="1411288" y="5183188"/>
          <p14:tracePt t="28082" x="1411288" y="5167313"/>
          <p14:tracePt t="28097" x="1411288" y="5159375"/>
          <p14:tracePt t="28104" x="1419225" y="5159375"/>
          <p14:tracePt t="28112" x="1419225" y="5151438"/>
          <p14:tracePt t="28129" x="1419225" y="5135563"/>
          <p14:tracePt t="28336" x="1419225" y="5127625"/>
          <p14:tracePt t="28347" x="1419225" y="5119688"/>
          <p14:tracePt t="28369" x="1419225" y="5111750"/>
          <p14:tracePt t="28393" x="1419225" y="5103813"/>
          <p14:tracePt t="28441" x="1411288" y="5095875"/>
          <p14:tracePt t="28457" x="1411288" y="5087938"/>
          <p14:tracePt t="28497" x="1411288" y="5080000"/>
          <p14:tracePt t="28530" x="1411288" y="5072063"/>
          <p14:tracePt t="28546" x="1411288" y="5064125"/>
          <p14:tracePt t="28594" x="1411288" y="5056188"/>
          <p14:tracePt t="28689" x="1411288" y="5048250"/>
          <p14:tracePt t="28721" x="1411288" y="5040313"/>
          <p14:tracePt t="29187" x="1411288" y="5024438"/>
          <p14:tracePt t="29193" x="1411288" y="5008563"/>
          <p14:tracePt t="29202" x="1411288" y="4984750"/>
          <p14:tracePt t="29209" x="1419225" y="4951413"/>
          <p14:tracePt t="29218" x="1427163" y="4903788"/>
          <p14:tracePt t="29225" x="1443038" y="4864100"/>
          <p14:tracePt t="29234" x="1458913" y="4792663"/>
          <p14:tracePt t="29241" x="1482725" y="4721225"/>
          <p14:tracePt t="29250" x="1498600" y="4633913"/>
          <p14:tracePt t="29257" x="1506538" y="4545013"/>
          <p14:tracePt t="29268" x="1514475" y="4473575"/>
          <p14:tracePt t="29273" x="1522413" y="4394200"/>
          <p14:tracePt t="29283" x="1530350" y="4322763"/>
          <p14:tracePt t="29289" x="1538288" y="4233863"/>
          <p14:tracePt t="29300" x="1538288" y="4146550"/>
          <p14:tracePt t="29305" x="1547813" y="4067175"/>
          <p14:tracePt t="29313" x="1555750" y="3979863"/>
          <p14:tracePt t="29321" x="1555750" y="3883025"/>
          <p14:tracePt t="29331" x="1563688" y="3827463"/>
          <p14:tracePt t="29340" x="1563688" y="3732213"/>
          <p14:tracePt t="29348" x="1563688" y="3644900"/>
          <p14:tracePt t="29356" x="1555750" y="3563938"/>
          <p14:tracePt t="29361" x="1547813" y="3476625"/>
          <p14:tracePt t="29369" x="1538288" y="3405188"/>
          <p14:tracePt t="29377" x="1538288" y="3317875"/>
          <p14:tracePt t="29385" x="1538288" y="3244850"/>
          <p14:tracePt t="29396" x="1538288" y="3165475"/>
          <p14:tracePt t="29406" x="1538288" y="3094038"/>
          <p14:tracePt t="29410" x="1538288" y="3014663"/>
          <p14:tracePt t="29419" x="1538288" y="2943225"/>
          <p14:tracePt t="29425" x="1538288" y="2878138"/>
          <p14:tracePt t="29435" x="1547813" y="2814638"/>
          <p14:tracePt t="29441" x="1555750" y="2751138"/>
          <p14:tracePt t="29451" x="1555750" y="2687638"/>
          <p14:tracePt t="29457" x="1563688" y="2624138"/>
          <p14:tracePt t="29468" x="1571625" y="2551113"/>
          <p14:tracePt t="29473" x="1571625" y="2487613"/>
          <p14:tracePt t="29484" x="1571625" y="2424113"/>
          <p14:tracePt t="29489" x="1571625" y="2376488"/>
          <p14:tracePt t="29501" x="1563688" y="2305050"/>
          <p14:tracePt t="29505" x="1563688" y="2257425"/>
          <p14:tracePt t="29513" x="1555750" y="2208213"/>
          <p14:tracePt t="29521" x="1547813" y="2160588"/>
          <p14:tracePt t="29529" x="1547813" y="2120900"/>
          <p14:tracePt t="29537" x="1547813" y="2089150"/>
          <p14:tracePt t="29545" x="1547813" y="2057400"/>
          <p14:tracePt t="29553" x="1547813" y="2033588"/>
          <p14:tracePt t="29561" x="1547813" y="1993900"/>
          <p14:tracePt t="29569" x="1547813" y="1970088"/>
          <p14:tracePt t="29579" x="1555750" y="1930400"/>
          <p14:tracePt t="29591" x="1555750" y="1898650"/>
          <p14:tracePt t="29595" x="1563688" y="1873250"/>
          <p14:tracePt t="29605" x="1563688" y="1841500"/>
          <p14:tracePt t="29610" x="1571625" y="1809750"/>
          <p14:tracePt t="29618" x="1571625" y="1778000"/>
          <p14:tracePt t="29625" x="1571625" y="1730375"/>
          <p14:tracePt t="29636" x="1571625" y="1698625"/>
          <p14:tracePt t="29641" x="1571625" y="1674813"/>
          <p14:tracePt t="29651" x="1571625" y="1635125"/>
          <p14:tracePt t="29656" x="1571625" y="1603375"/>
          <p14:tracePt t="29668" x="1571625" y="1571625"/>
          <p14:tracePt t="29673" x="1571625" y="1538288"/>
          <p14:tracePt t="29684" x="1571625" y="1514475"/>
          <p14:tracePt t="29689" x="1571625" y="1474788"/>
          <p14:tracePt t="29702" x="1571625" y="1450975"/>
          <p14:tracePt t="29705" x="1571625" y="1427163"/>
          <p14:tracePt t="29713" x="1571625" y="1411288"/>
          <p14:tracePt t="29721" x="1571625" y="1395413"/>
          <p14:tracePt t="29729" x="1571625" y="1379538"/>
          <p14:tracePt t="29737" x="1571625" y="1371600"/>
          <p14:tracePt t="29745" x="1571625" y="1355725"/>
          <p14:tracePt t="29753" x="1571625" y="1339850"/>
          <p14:tracePt t="29760" x="1571625" y="1316038"/>
          <p14:tracePt t="29769" x="1563688" y="1284288"/>
          <p14:tracePt t="29776" x="1563688" y="1260475"/>
          <p14:tracePt t="29788" x="1563688" y="1244600"/>
          <p14:tracePt t="29793" x="1563688" y="1228725"/>
          <p14:tracePt t="29802" x="1563688" y="1212850"/>
          <p14:tracePt t="29809" x="1563688" y="1204913"/>
          <p14:tracePt t="29818" x="1555750" y="1187450"/>
          <p14:tracePt t="29825" x="1555750" y="1179513"/>
          <p14:tracePt t="29841" x="1555750" y="1171575"/>
          <p14:tracePt t="30436" x="1547813" y="1171575"/>
          <p14:tracePt t="30451" x="1547813" y="1179513"/>
          <p14:tracePt t="30466" x="1547813" y="1195388"/>
          <p14:tracePt t="30480" x="1538288" y="1204913"/>
          <p14:tracePt t="30489" x="1538288" y="1212850"/>
          <p14:tracePt t="30505" x="1538288" y="1220788"/>
          <p14:tracePt t="30515" x="1538288" y="1228725"/>
          <p14:tracePt t="30529" x="1538288" y="1236663"/>
          <p14:tracePt t="30536" x="1538288" y="1252538"/>
          <p14:tracePt t="30548" x="1538288" y="1260475"/>
          <p14:tracePt t="30562" x="1538288" y="1292225"/>
          <p14:tracePt t="30574" x="1538288" y="1316038"/>
          <p14:tracePt t="30576" x="1538288" y="1339850"/>
          <p14:tracePt t="30589" x="1538288" y="1371600"/>
          <p14:tracePt t="30593" x="1538288" y="1395413"/>
          <p14:tracePt t="30601" x="1538288" y="1435100"/>
          <p14:tracePt t="30609" x="1538288" y="1474788"/>
          <p14:tracePt t="30619" x="1547813" y="1514475"/>
          <p14:tracePt t="30625" x="1547813" y="1571625"/>
          <p14:tracePt t="30634" x="1555750" y="1611313"/>
          <p14:tracePt t="30643" x="1555750" y="1666875"/>
          <p14:tracePt t="30656" x="1563688" y="1722438"/>
          <p14:tracePt t="30659" x="1571625" y="1778000"/>
          <p14:tracePt t="30669" x="1571625" y="1833563"/>
          <p14:tracePt t="30673" x="1571625" y="1881188"/>
          <p14:tracePt t="30685" x="1579563" y="1954213"/>
          <p14:tracePt t="30689" x="1579563" y="2001838"/>
          <p14:tracePt t="30702" x="1587500" y="2057400"/>
          <p14:tracePt t="30705" x="1587500" y="2120900"/>
          <p14:tracePt t="30713" x="1595438" y="2200275"/>
          <p14:tracePt t="30721" x="1595438" y="2265363"/>
          <p14:tracePt t="30729" x="1603375" y="2336800"/>
          <p14:tracePt t="30736" x="1603375" y="2400300"/>
          <p14:tracePt t="30745" x="1611313" y="2479675"/>
          <p14:tracePt t="30753" x="1611313" y="2543175"/>
          <p14:tracePt t="30761" x="1619250" y="2616200"/>
          <p14:tracePt t="30769" x="1619250" y="2679700"/>
          <p14:tracePt t="30777" x="1619250" y="2743200"/>
          <p14:tracePt t="30786" x="1619250" y="2806700"/>
          <p14:tracePt t="30795" x="1619250" y="2862263"/>
          <p14:tracePt t="30809" x="1619250" y="2990850"/>
          <p14:tracePt t="30820" x="1619250" y="3054350"/>
          <p14:tracePt t="30827" x="1619250" y="3109913"/>
          <p14:tracePt t="30837" x="1619250" y="3173413"/>
          <p14:tracePt t="30841" x="1619250" y="3221038"/>
          <p14:tracePt t="30855" x="1627188" y="3278188"/>
          <p14:tracePt t="30858" x="1627188" y="3333750"/>
          <p14:tracePt t="30867" x="1635125" y="3389313"/>
          <p14:tracePt t="30873" x="1635125" y="3429000"/>
          <p14:tracePt t="30884" x="1635125" y="3476625"/>
          <p14:tracePt t="30889" x="1643063" y="3516313"/>
          <p14:tracePt t="30901" x="1643063" y="3556000"/>
          <p14:tracePt t="30905" x="1651000" y="3595688"/>
          <p14:tracePt t="30913" x="1651000" y="3629025"/>
          <p14:tracePt t="30921" x="1651000" y="3660775"/>
          <p14:tracePt t="30929" x="1651000" y="3692525"/>
          <p14:tracePt t="30937" x="1651000" y="3732213"/>
          <p14:tracePt t="30946" x="1651000" y="3763963"/>
          <p14:tracePt t="30953" x="1651000" y="3787775"/>
          <p14:tracePt t="30963" x="1643063" y="3819525"/>
          <p14:tracePt t="30975" x="1643063" y="3843338"/>
          <p14:tracePt t="30978" x="1635125" y="3875088"/>
          <p14:tracePt t="30987" x="1635125" y="3898900"/>
          <p14:tracePt t="30993" x="1635125" y="3930650"/>
          <p14:tracePt t="31001" x="1635125" y="3963988"/>
          <p14:tracePt t="31009" x="1635125" y="3987800"/>
          <p14:tracePt t="31018" x="1635125" y="4011613"/>
          <p14:tracePt t="31025" x="1627188" y="4035425"/>
          <p14:tracePt t="31035" x="1627188" y="4059238"/>
          <p14:tracePt t="31041" x="1627188" y="4083050"/>
          <p14:tracePt t="31058" x="1619250" y="4130675"/>
          <p14:tracePt t="31068" x="1611313" y="4162425"/>
          <p14:tracePt t="31072" x="1611313" y="4194175"/>
          <p14:tracePt t="31084" x="1603375" y="4217988"/>
          <p14:tracePt t="31089" x="1603375" y="4241800"/>
          <p14:tracePt t="31101" x="1595438" y="4265613"/>
          <p14:tracePt t="31105" x="1595438" y="4298950"/>
          <p14:tracePt t="31117" x="1595438" y="4322763"/>
          <p14:tracePt t="31121" x="1595438" y="4346575"/>
          <p14:tracePt t="31129" x="1587500" y="4370388"/>
          <p14:tracePt t="31136" x="1587500" y="4394200"/>
          <p14:tracePt t="31147" x="1587500" y="4418013"/>
          <p14:tracePt t="31159" x="1587500" y="4449763"/>
          <p14:tracePt t="31162" x="1587500" y="4473575"/>
          <p14:tracePt t="31170" x="1587500" y="4497388"/>
          <p14:tracePt t="31177" x="1587500" y="4521200"/>
          <p14:tracePt t="31186" x="1579563" y="4537075"/>
          <p14:tracePt t="31193" x="1579563" y="4552950"/>
          <p14:tracePt t="31201" x="1571625" y="4576763"/>
          <p14:tracePt t="31209" x="1571625" y="4592638"/>
          <p14:tracePt t="31219" x="1571625" y="4600575"/>
          <p14:tracePt t="31225" x="1571625" y="4608513"/>
          <p14:tracePt t="31235" x="1563688" y="4624388"/>
          <p14:tracePt t="31241" x="1555750" y="4633913"/>
          <p14:tracePt t="31251" x="1555750" y="4649788"/>
          <p14:tracePt t="31257" x="1547813" y="4657725"/>
          <p14:tracePt t="31268" x="1547813" y="4673600"/>
          <p14:tracePt t="31273" x="1538288" y="4689475"/>
          <p14:tracePt t="31284" x="1538288" y="4705350"/>
          <p14:tracePt t="31289" x="1538288" y="4721225"/>
          <p14:tracePt t="31301" x="1530350" y="4737100"/>
          <p14:tracePt t="31305" x="1530350" y="4745038"/>
          <p14:tracePt t="31317" x="1522413" y="4760913"/>
          <p14:tracePt t="31321" x="1522413" y="4768850"/>
          <p14:tracePt t="31329" x="1522413" y="4792663"/>
          <p14:tracePt t="31337" x="1514475" y="4808538"/>
          <p14:tracePt t="31347" x="1514475" y="4816475"/>
          <p14:tracePt t="31359" x="1514475" y="4832350"/>
          <p14:tracePt t="31363" x="1514475" y="4848225"/>
          <p14:tracePt t="31372" x="1506538" y="4864100"/>
          <p14:tracePt t="31378" x="1506538" y="4879975"/>
          <p14:tracePt t="31387" x="1498600" y="4895850"/>
          <p14:tracePt t="31393" x="1498600" y="4919663"/>
          <p14:tracePt t="31401" x="1498600" y="4935538"/>
          <p14:tracePt t="31409" x="1498600" y="4959350"/>
          <p14:tracePt t="31419" x="1490663" y="4976813"/>
          <p14:tracePt t="31425" x="1490663" y="4992688"/>
          <p14:tracePt t="31434" x="1490663" y="5000625"/>
          <p14:tracePt t="31441" x="1482725" y="5008563"/>
          <p14:tracePt t="31451" x="1482725" y="5016500"/>
          <p14:tracePt t="31468" x="1482725" y="5024438"/>
          <p14:tracePt t="31473" x="1482725" y="5032375"/>
          <p14:tracePt t="31489" x="1482725" y="5040313"/>
          <p14:tracePt t="31504" x="1482725" y="5048250"/>
          <p14:tracePt t="31513" x="1482725" y="5056188"/>
          <p14:tracePt t="31528" x="1482725" y="5064125"/>
          <p14:tracePt t="31537" x="1482725" y="5080000"/>
          <p14:tracePt t="31553" x="1482725" y="5087938"/>
          <p14:tracePt t="31561" x="1482725" y="5095875"/>
          <p14:tracePt t="31576" x="1482725" y="5103813"/>
          <p14:tracePt t="32099" x="1482725" y="5095875"/>
          <p14:tracePt t="32137" x="1482725" y="5087938"/>
          <p14:tracePt t="32170" x="1490663" y="5080000"/>
          <p14:tracePt t="32185" x="1490663" y="5072063"/>
          <p14:tracePt t="32209" x="1498600" y="5064125"/>
          <p14:tracePt t="32225" x="1498600" y="5056188"/>
          <p14:tracePt t="32234" x="1498600" y="5048250"/>
          <p14:tracePt t="32241" x="1506538" y="5048250"/>
          <p14:tracePt t="32257" x="1506538" y="5040313"/>
          <p14:tracePt t="32273" x="1506538" y="5032375"/>
          <p14:tracePt t="32289" x="1514475" y="5032375"/>
          <p14:tracePt t="32305" x="1514475" y="5024438"/>
          <p14:tracePt t="32313" x="1514475" y="5016500"/>
          <p14:tracePt t="32329" x="1522413" y="5000625"/>
          <p14:tracePt t="32345" x="1530350" y="4992688"/>
          <p14:tracePt t="32361" x="1538288" y="4984750"/>
          <p14:tracePt t="32369" x="1538288" y="4976813"/>
          <p14:tracePt t="32377" x="1538288" y="4967288"/>
          <p14:tracePt t="32386" x="1547813" y="4959350"/>
          <p14:tracePt t="32411" x="1547813" y="4951413"/>
          <p14:tracePt t="32424" x="1555750" y="4951413"/>
          <p14:tracePt t="32427" x="1555750" y="4935538"/>
          <p14:tracePt t="32441" x="1563688" y="4927600"/>
          <p14:tracePt t="32451" x="1563688" y="4919663"/>
          <p14:tracePt t="32468" x="1571625" y="4911725"/>
          <p14:tracePt t="32473" x="1571625" y="4895850"/>
          <p14:tracePt t="32489" x="1579563" y="4879975"/>
          <p14:tracePt t="32501" x="1587500" y="4872038"/>
          <p14:tracePt t="32505" x="1587500" y="4864100"/>
          <p14:tracePt t="32515" x="1595438" y="4864100"/>
          <p14:tracePt t="32521" x="1595438" y="4856163"/>
          <p14:tracePt t="32547" x="1595438" y="4840288"/>
          <p14:tracePt t="32569" x="1595438" y="4832350"/>
          <p14:tracePt t="32641" x="1595438" y="4824413"/>
          <p14:tracePt t="32650" x="1595438" y="4816475"/>
          <p14:tracePt t="32656" x="1587500" y="4816475"/>
          <p14:tracePt t="32665" x="1571625" y="4808538"/>
          <p14:tracePt t="32673" x="1563688" y="4808538"/>
          <p14:tracePt t="32684" x="1547813" y="4800600"/>
          <p14:tracePt t="32690" x="1530350" y="4784725"/>
          <p14:tracePt t="32702" x="1514475" y="4784725"/>
          <p14:tracePt t="32705" x="1498600" y="4776788"/>
          <p14:tracePt t="32713" x="1482725" y="4768850"/>
          <p14:tracePt t="32721" x="1466850" y="4760913"/>
          <p14:tracePt t="32729" x="1458913" y="4760913"/>
          <p14:tracePt t="32737" x="1450975" y="4760913"/>
          <p14:tracePt t="32744" x="1435100" y="4760913"/>
          <p14:tracePt t="32769" x="1419225" y="4752975"/>
          <p14:tracePt t="32784" x="1411288" y="4752975"/>
          <p14:tracePt t="32810" x="1403350" y="4752975"/>
          <p14:tracePt t="32818" x="1395413" y="4752975"/>
          <p14:tracePt t="32837" x="1379538" y="4760913"/>
          <p14:tracePt t="32842" x="1371600" y="4768850"/>
          <p14:tracePt t="32867" x="1363663" y="4776788"/>
          <p14:tracePt t="32881" x="1363663" y="4784725"/>
          <p14:tracePt t="32897" x="1363663" y="4792663"/>
          <p14:tracePt t="32905" x="1363663" y="4800600"/>
          <p14:tracePt t="32937" x="1363663" y="4816475"/>
          <p14:tracePt t="32946" x="1371600" y="4824413"/>
          <p14:tracePt t="32953" x="1379538" y="4832350"/>
          <p14:tracePt t="32960" x="1387475" y="4848225"/>
          <p14:tracePt t="32969" x="1395413" y="4856163"/>
          <p14:tracePt t="32977" x="1411288" y="4864100"/>
          <p14:tracePt t="32985" x="1427163" y="4872038"/>
          <p14:tracePt t="32995" x="1435100" y="4879975"/>
          <p14:tracePt t="33006" x="1450975" y="4887913"/>
          <p14:tracePt t="33010" x="1466850" y="4895850"/>
          <p14:tracePt t="33019" x="1474788" y="4895850"/>
          <p14:tracePt t="33035" x="1482725" y="4895850"/>
          <p14:tracePt t="33052" x="1490663" y="4895850"/>
          <p14:tracePt t="33073" x="1498600" y="4895850"/>
          <p14:tracePt t="33088" x="1506538" y="4895850"/>
          <p14:tracePt t="33102" x="1522413" y="4887913"/>
          <p14:tracePt t="33118" x="1530350" y="4879975"/>
          <p14:tracePt t="33121" x="1538288" y="4879975"/>
          <p14:tracePt t="33137" x="1547813" y="4864100"/>
          <p14:tracePt t="33153" x="1555750" y="4864100"/>
          <p14:tracePt t="33169" x="1555750" y="4856163"/>
          <p14:tracePt t="33193" x="1555750" y="4848225"/>
          <p14:tracePt t="33217" x="1555750" y="4840288"/>
          <p14:tracePt t="33234" x="1538288" y="4832350"/>
          <p14:tracePt t="33250" x="1530350" y="4824413"/>
          <p14:tracePt t="33266" x="1506538" y="4816475"/>
          <p14:tracePt t="33274" x="1490663" y="4816475"/>
          <p14:tracePt t="33284" x="1466850" y="4816475"/>
          <p14:tracePt t="33289" x="1458913" y="4816475"/>
          <p14:tracePt t="33300" x="1443038" y="4816475"/>
          <p14:tracePt t="33305" x="1427163" y="4816475"/>
          <p14:tracePt t="33325" x="1403350" y="4816475"/>
          <p14:tracePt t="33330" x="1395413" y="4816475"/>
          <p14:tracePt t="33338" x="1379538" y="4824413"/>
          <p14:tracePt t="33361" x="1379538" y="4832350"/>
          <p14:tracePt t="33385" x="1379538" y="4840288"/>
          <p14:tracePt t="33409" x="1379538" y="4848225"/>
          <p14:tracePt t="33425" x="1379538" y="4856163"/>
          <p14:tracePt t="33434" x="1379538" y="4864100"/>
          <p14:tracePt t="33449" x="1387475" y="4872038"/>
          <p14:tracePt t="33457" x="1403350" y="4872038"/>
          <p14:tracePt t="33468" x="1419225" y="4879975"/>
          <p14:tracePt t="33473" x="1427163" y="4887913"/>
          <p14:tracePt t="33484" x="1443038" y="4895850"/>
          <p14:tracePt t="33489" x="1458913" y="4895850"/>
          <p14:tracePt t="33501" x="1482725" y="4895850"/>
          <p14:tracePt t="33505" x="1490663" y="4895850"/>
          <p14:tracePt t="33515" x="1498600" y="4895850"/>
          <p14:tracePt t="33520" x="1506538" y="4895850"/>
          <p14:tracePt t="33532" x="1522413" y="4895850"/>
          <p14:tracePt t="33553" x="1530350" y="4895850"/>
          <p14:tracePt t="33577" x="1538288" y="4895850"/>
          <p14:tracePt t="33601" x="1538288" y="4887913"/>
          <p14:tracePt t="33609" x="1538288" y="4879975"/>
          <p14:tracePt t="33625" x="1547813" y="4879975"/>
          <p14:tracePt t="33634" x="1547813" y="4872038"/>
          <p14:tracePt t="33657" x="1547813" y="4864100"/>
          <p14:tracePt t="33682" x="1538288" y="4856163"/>
          <p14:tracePt t="33700" x="1530350" y="4848225"/>
          <p14:tracePt t="33705" x="1522413" y="4848225"/>
          <p14:tracePt t="33724" x="1506538" y="4840288"/>
          <p14:tracePt t="33730" x="1498600" y="4840288"/>
          <p14:tracePt t="33738" x="1482725" y="4832350"/>
          <p14:tracePt t="33745" x="1474788" y="4832350"/>
          <p14:tracePt t="33753" x="1466850" y="4832350"/>
          <p14:tracePt t="33761" x="1458913" y="4832350"/>
          <p14:tracePt t="33769" x="1450975" y="4832350"/>
          <p14:tracePt t="33859" x="1443038" y="4832350"/>
          <p14:tracePt t="33923" x="1443038" y="4840288"/>
          <p14:tracePt t="33948" x="1443038" y="4856163"/>
          <p14:tracePt t="33964" x="1443038" y="4864100"/>
          <p14:tracePt t="33986" x="1450975" y="4872038"/>
          <p14:tracePt t="34001" x="1466850" y="4872038"/>
          <p14:tracePt t="34009" x="1474788" y="4879975"/>
          <p14:tracePt t="34019" x="1482725" y="4879975"/>
          <p14:tracePt t="34025" x="1490663" y="4887913"/>
          <p14:tracePt t="34035" x="1506538" y="4887913"/>
          <p14:tracePt t="34041" x="1514475" y="4887913"/>
          <p14:tracePt t="34057" x="1538288" y="4895850"/>
          <p14:tracePt t="34069" x="1547813" y="4895850"/>
          <p14:tracePt t="34073" x="1555750" y="4895850"/>
          <p14:tracePt t="34097" x="1563688" y="4895850"/>
          <p14:tracePt t="34156" x="1563688" y="4887913"/>
          <p14:tracePt t="34180" x="1563688" y="4879975"/>
          <p14:tracePt t="34194" x="1555750" y="4872038"/>
          <p14:tracePt t="34204" x="1547813" y="4856163"/>
          <p14:tracePt t="34208" x="1538288" y="4856163"/>
          <p14:tracePt t="34218" x="1522413" y="4856163"/>
          <p14:tracePt t="34225" x="1506538" y="4848225"/>
          <p14:tracePt t="34240" x="1498600" y="4848225"/>
          <p14:tracePt t="34244" x="1482725" y="4848225"/>
          <p14:tracePt t="34251" x="1474788" y="4848225"/>
          <p14:tracePt t="34257" x="1466850" y="4848225"/>
          <p14:tracePt t="34268" x="1458913" y="4848225"/>
          <p14:tracePt t="34284" x="1450975" y="4856163"/>
          <p14:tracePt t="34301" x="1450975" y="4864100"/>
          <p14:tracePt t="34386" x="1458913" y="4864100"/>
          <p14:tracePt t="34392" x="1474788" y="4864100"/>
          <p14:tracePt t="34401" x="1490663" y="4856163"/>
          <p14:tracePt t="34409" x="1498600" y="4848225"/>
          <p14:tracePt t="34419" x="1514475" y="4840288"/>
          <p14:tracePt t="34425" x="1530350" y="4824413"/>
          <p14:tracePt t="34434" x="1538288" y="4816475"/>
          <p14:tracePt t="34441" x="1555750" y="4808538"/>
          <p14:tracePt t="34451" x="1555750" y="4800600"/>
          <p14:tracePt t="34457" x="1571625" y="4784725"/>
          <p14:tracePt t="34468" x="1571625" y="4768850"/>
          <p14:tracePt t="34473" x="1571625" y="4760913"/>
          <p14:tracePt t="34484" x="1579563" y="4745038"/>
          <p14:tracePt t="34489" x="1587500" y="4729163"/>
          <p14:tracePt t="34502" x="1587500" y="4721225"/>
          <p14:tracePt t="34505" x="1595438" y="4713288"/>
          <p14:tracePt t="34513" x="1595438" y="4697413"/>
          <p14:tracePt t="34521" x="1595438" y="4681538"/>
          <p14:tracePt t="34532" x="1595438" y="4665663"/>
          <p14:tracePt t="34543" x="1595438" y="4657725"/>
          <p14:tracePt t="34546" x="1595438" y="4649788"/>
          <p14:tracePt t="34554" x="1595438" y="4633913"/>
          <p14:tracePt t="34561" x="1595438" y="4624388"/>
          <p14:tracePt t="34569" x="1595438" y="4608513"/>
          <p14:tracePt t="34577" x="1587500" y="4592638"/>
          <p14:tracePt t="34585" x="1579563" y="4584700"/>
          <p14:tracePt t="34593" x="1563688" y="4568825"/>
          <p14:tracePt t="34601" x="1563688" y="4560888"/>
          <p14:tracePt t="34611" x="1538288" y="4552950"/>
          <p14:tracePt t="34624" x="1538288" y="4529138"/>
          <p14:tracePt t="34628" x="1522413" y="4529138"/>
          <p14:tracePt t="34637" x="1522413" y="4521200"/>
          <p14:tracePt t="34653" x="1514475" y="4513263"/>
          <p14:tracePt t="34669" x="1514475" y="4505325"/>
          <p14:tracePt t="34685" x="1506538" y="4505325"/>
          <p14:tracePt t="34811" x="1498600" y="4505325"/>
          <p14:tracePt t="35052" x="1498600" y="4497388"/>
          <p14:tracePt t="35058" x="1498600" y="4481513"/>
          <p14:tracePt t="35065" x="1506538" y="4465638"/>
          <p14:tracePt t="35073" x="1514475" y="4457700"/>
          <p14:tracePt t="35084" x="1522413" y="4433888"/>
          <p14:tracePt t="35089" x="1530350" y="4410075"/>
          <p14:tracePt t="35100" x="1538288" y="4394200"/>
          <p14:tracePt t="35107" x="1547813" y="4370388"/>
          <p14:tracePt t="35124" x="1563688" y="4330700"/>
          <p14:tracePt t="35131" x="1579563" y="4314825"/>
          <p14:tracePt t="35140" x="1587500" y="4291013"/>
          <p14:tracePt t="35145" x="1587500" y="4273550"/>
          <p14:tracePt t="35152" x="1587500" y="4257675"/>
          <p14:tracePt t="35161" x="1587500" y="4241800"/>
          <p14:tracePt t="35169" x="1587500" y="4217988"/>
          <p14:tracePt t="35177" x="1595438" y="4202113"/>
          <p14:tracePt t="35185" x="1595438" y="4178300"/>
          <p14:tracePt t="35202" x="1595438" y="4154488"/>
          <p14:tracePt t="35212" x="1595438" y="4114800"/>
          <p14:tracePt t="35218" x="1595438" y="4090988"/>
          <p14:tracePt t="35225" x="1587500" y="4075113"/>
          <p14:tracePt t="35234" x="1579563" y="4059238"/>
          <p14:tracePt t="35241" x="1579563" y="4043363"/>
          <p14:tracePt t="35249" x="1571625" y="4027488"/>
          <p14:tracePt t="35257" x="1571625" y="4019550"/>
          <p14:tracePt t="35268" x="1571625" y="4011613"/>
          <p14:tracePt t="35272" x="1563688" y="4003675"/>
          <p14:tracePt t="35289" x="1555750" y="3987800"/>
          <p14:tracePt t="35305" x="1538288" y="3979863"/>
          <p14:tracePt t="35317" x="1538288" y="3971925"/>
          <p14:tracePt t="35322" x="1530350" y="3963988"/>
          <p14:tracePt t="35337" x="1522413" y="3956050"/>
          <p14:tracePt t="35347" x="1514475" y="3956050"/>
          <p14:tracePt t="35359" x="1514475" y="3948113"/>
          <p14:tracePt t="35363" x="1506538" y="3948113"/>
          <p14:tracePt t="35793" x="1506538" y="3938588"/>
          <p14:tracePt t="35800" x="1506538" y="3930650"/>
          <p14:tracePt t="35811" x="1506538" y="3922713"/>
          <p14:tracePt t="35822" x="1506538" y="3906838"/>
          <p14:tracePt t="35825" x="1506538" y="3890963"/>
          <p14:tracePt t="35835" x="1506538" y="3883025"/>
          <p14:tracePt t="35841" x="1506538" y="3867150"/>
          <p14:tracePt t="35850" x="1506538" y="3859213"/>
          <p14:tracePt t="35857" x="1514475" y="3835400"/>
          <p14:tracePt t="35867" x="1514475" y="3827463"/>
          <p14:tracePt t="35873" x="1514475" y="3819525"/>
          <p14:tracePt t="35884" x="1514475" y="3811588"/>
          <p14:tracePt t="35889" x="1514475" y="3795713"/>
          <p14:tracePt t="35901" x="1514475" y="3787775"/>
          <p14:tracePt t="35905" x="1514475" y="3779838"/>
          <p14:tracePt t="35916" x="1514475" y="3763963"/>
          <p14:tracePt t="35921" x="1514475" y="3748088"/>
          <p14:tracePt t="35929" x="1514475" y="3740150"/>
          <p14:tracePt t="35937" x="1514475" y="3724275"/>
          <p14:tracePt t="35945" x="1514475" y="3716338"/>
          <p14:tracePt t="35953" x="1514475" y="3700463"/>
          <p14:tracePt t="35961" x="1514475" y="3684588"/>
          <p14:tracePt t="35977" x="1514475" y="3668713"/>
          <p14:tracePt t="35985" x="1514475" y="3660775"/>
          <p14:tracePt t="35993" x="1514475" y="3652838"/>
          <p14:tracePt t="36009" x="1506538" y="3636963"/>
          <p14:tracePt t="36025" x="1506538" y="3629025"/>
          <p14:tracePt t="36034" x="1506538" y="3621088"/>
          <p14:tracePt t="36050" x="1506538" y="3613150"/>
          <p14:tracePt t="36073" x="1506538" y="3605213"/>
          <p14:tracePt t="36097" x="1506538" y="3595688"/>
          <p14:tracePt t="36114" x="1506538" y="3579813"/>
          <p14:tracePt t="36129" x="1506538" y="3563938"/>
          <p14:tracePt t="36137" x="1506538" y="3548063"/>
          <p14:tracePt t="36147" x="1506538" y="3532188"/>
          <p14:tracePt t="36159" x="1506538" y="3524250"/>
          <p14:tracePt t="36163" x="1506538" y="3500438"/>
          <p14:tracePt t="36170" x="1506538" y="3484563"/>
          <p14:tracePt t="36177" x="1506538" y="3460750"/>
          <p14:tracePt t="36185" x="1506538" y="3429000"/>
          <p14:tracePt t="36193" x="1506538" y="3405188"/>
          <p14:tracePt t="36202" x="1506538" y="3373438"/>
          <p14:tracePt t="36209" x="1514475" y="3333750"/>
          <p14:tracePt t="36218" x="1522413" y="3309938"/>
          <p14:tracePt t="36225" x="1522413" y="3278188"/>
          <p14:tracePt t="36241" x="1538288" y="3205163"/>
          <p14:tracePt t="36252" x="1538288" y="3173413"/>
          <p14:tracePt t="36257" x="1538288" y="3141663"/>
          <p14:tracePt t="36268" x="1538288" y="3109913"/>
          <p14:tracePt t="36273" x="1538288" y="3078163"/>
          <p14:tracePt t="36284" x="1547813" y="3030538"/>
          <p14:tracePt t="36289" x="1547813" y="2998788"/>
          <p14:tracePt t="36300" x="1555750" y="2967038"/>
          <p14:tracePt t="36305" x="1555750" y="2919413"/>
          <p14:tracePt t="36324" x="1555750" y="2854325"/>
          <p14:tracePt t="36330" x="1555750" y="2806700"/>
          <p14:tracePt t="36337" x="1563688" y="2774950"/>
          <p14:tracePt t="36345" x="1563688" y="2743200"/>
          <p14:tracePt t="36353" x="1563688" y="2703513"/>
          <p14:tracePt t="36360" x="1571625" y="2663825"/>
          <p14:tracePt t="36369" x="1579563" y="2624138"/>
          <p14:tracePt t="36377" x="1579563" y="2576513"/>
          <p14:tracePt t="36386" x="1587500" y="2535238"/>
          <p14:tracePt t="36395" x="1595438" y="2479675"/>
          <p14:tracePt t="36407" x="1595438" y="2432050"/>
          <p14:tracePt t="36409" x="1603375" y="2376488"/>
          <p14:tracePt t="36419" x="1611313" y="2328863"/>
          <p14:tracePt t="36425" x="1611313" y="2273300"/>
          <p14:tracePt t="36435" x="1619250" y="2216150"/>
          <p14:tracePt t="36441" x="1627188" y="2160588"/>
          <p14:tracePt t="36451" x="1627188" y="2120900"/>
          <p14:tracePt t="36456" x="1635125" y="2049463"/>
          <p14:tracePt t="36474" x="1643063" y="1962150"/>
          <p14:tracePt t="36485" x="1643063" y="1922463"/>
          <p14:tracePt t="36489" x="1643063" y="1881188"/>
          <p14:tracePt t="36501" x="1643063" y="1841500"/>
          <p14:tracePt t="36505" x="1643063" y="1817688"/>
          <p14:tracePt t="36515" x="1643063" y="1785938"/>
          <p14:tracePt t="36521" x="1643063" y="1770063"/>
          <p14:tracePt t="36537" x="1643063" y="1762125"/>
          <p14:tracePt t="36609" x="1643063" y="1746250"/>
          <p14:tracePt t="36617" x="1643063" y="1754188"/>
          <p14:tracePt t="36625" x="1643063" y="1778000"/>
          <p14:tracePt t="36635" x="1635125" y="1809750"/>
          <p14:tracePt t="36640" x="1635125" y="1865313"/>
          <p14:tracePt t="36658" x="1619250" y="1985963"/>
          <p14:tracePt t="36670" x="1611313" y="2049463"/>
          <p14:tracePt t="36674" x="1611313" y="2120900"/>
          <p14:tracePt t="36685" x="1603375" y="2208213"/>
          <p14:tracePt t="36689" x="1595438" y="2297113"/>
          <p14:tracePt t="36701" x="1595438" y="2376488"/>
          <p14:tracePt t="36705" x="1587500" y="2463800"/>
          <p14:tracePt t="36717" x="1579563" y="2559050"/>
          <p14:tracePt t="36721" x="1579563" y="2647950"/>
          <p14:tracePt t="36730" x="1571625" y="2743200"/>
          <p14:tracePt t="36738" x="1571625" y="2822575"/>
          <p14:tracePt t="36745" x="1571625" y="2909888"/>
          <p14:tracePt t="36753" x="1571625" y="2998788"/>
          <p14:tracePt t="36761" x="1579563" y="3086100"/>
          <p14:tracePt t="36769" x="1587500" y="3157538"/>
          <p14:tracePt t="36777" x="1587500" y="3228975"/>
          <p14:tracePt t="36786" x="1595438" y="3309938"/>
          <p14:tracePt t="36795" x="1595438" y="3373438"/>
          <p14:tracePt t="36806" x="1603375" y="3444875"/>
          <p14:tracePt t="36811" x="1603375" y="3508375"/>
          <p14:tracePt t="36819" x="1603375" y="3563938"/>
          <p14:tracePt t="36825" x="1603375" y="3629025"/>
          <p14:tracePt t="36834" x="1611313" y="3692525"/>
          <p14:tracePt t="36841" x="1611313" y="3740150"/>
          <p14:tracePt t="36851" x="1611313" y="3803650"/>
          <p14:tracePt t="36857" x="1611313" y="3843338"/>
          <p14:tracePt t="36867" x="1611313" y="3890963"/>
          <p14:tracePt t="36873" x="1603375" y="3948113"/>
          <p14:tracePt t="36884" x="1595438" y="3987800"/>
          <p14:tracePt t="36889" x="1587500" y="4027488"/>
          <p14:tracePt t="36901" x="1579563" y="4059238"/>
          <p14:tracePt t="36907" x="1571625" y="4083050"/>
          <p14:tracePt t="36924" x="1555750" y="4130675"/>
          <p14:tracePt t="36930" x="1547813" y="4154488"/>
          <p14:tracePt t="36937" x="1538288" y="4178300"/>
          <p14:tracePt t="36945" x="1530350" y="4186238"/>
          <p14:tracePt t="36953" x="1522413" y="4202113"/>
          <p14:tracePt t="36961" x="1514475" y="4202113"/>
          <p14:tracePt t="37209" x="1522413" y="4210050"/>
          <p14:tracePt t="37218" x="1538288" y="4217988"/>
          <p14:tracePt t="37224" x="1563688" y="4225925"/>
          <p14:tracePt t="37234" x="1603375" y="4233863"/>
          <p14:tracePt t="37241" x="1643063" y="4241800"/>
          <p14:tracePt t="37251" x="1698625" y="4241800"/>
          <p14:tracePt t="37257" x="1754188" y="4249738"/>
          <p14:tracePt t="37268" x="1817688" y="4257675"/>
          <p14:tracePt t="37273" x="1890713" y="4265613"/>
          <p14:tracePt t="37284" x="1962150" y="4273550"/>
          <p14:tracePt t="37289" x="2033588" y="4281488"/>
          <p14:tracePt t="37301" x="2112963" y="4291013"/>
          <p14:tracePt t="37304" x="2192338" y="4298950"/>
          <p14:tracePt t="37313" x="2281238" y="4298950"/>
          <p14:tracePt t="37321" x="2368550" y="4306888"/>
          <p14:tracePt t="37328" x="2471738" y="4306888"/>
          <p14:tracePt t="37337" x="2566988" y="4314825"/>
          <p14:tracePt t="37345" x="2663825" y="4322763"/>
          <p14:tracePt t="37353" x="2767013" y="4322763"/>
          <p14:tracePt t="37360" x="2854325" y="4322763"/>
          <p14:tracePt t="37369" x="2951163" y="4330700"/>
          <p14:tracePt t="37377" x="3054350" y="4330700"/>
          <p14:tracePt t="37386" x="3141663" y="4330700"/>
          <p14:tracePt t="37393" x="3244850" y="4338638"/>
          <p14:tracePt t="37402" x="3333750" y="4338638"/>
          <p14:tracePt t="37409" x="3413125" y="4330700"/>
          <p14:tracePt t="37418" x="3500438" y="4330700"/>
          <p14:tracePt t="37425" x="3556000" y="4330700"/>
          <p14:tracePt t="37435" x="3595688" y="4330700"/>
          <p14:tracePt t="37441" x="3613150" y="4330700"/>
          <p14:tracePt t="37451" x="3629025" y="4330700"/>
          <p14:tracePt t="37457" x="3629025" y="4322763"/>
          <p14:tracePt t="37468" x="3629025" y="4314825"/>
          <p14:tracePt t="37521" x="3629025" y="4306888"/>
          <p14:tracePt t="37657" x="3629025" y="4314825"/>
          <p14:tracePt t="37729" x="3621088" y="4322763"/>
          <p14:tracePt t="37737" x="3563938" y="4330700"/>
          <p14:tracePt t="37744" x="3532188" y="4330700"/>
          <p14:tracePt t="37753" x="3516313" y="4330700"/>
          <p14:tracePt t="37769" x="3516313" y="4338638"/>
          <p14:tracePt t="37776" x="3508375" y="4346575"/>
          <p14:tracePt t="37792" x="3508375" y="4354513"/>
          <p14:tracePt t="37802" x="3508375" y="4370388"/>
          <p14:tracePt t="37819" x="3524250" y="4378325"/>
          <p14:tracePt t="37824" x="3524250" y="4386263"/>
          <p14:tracePt t="37836" x="3540125" y="4386263"/>
          <p14:tracePt t="37843" x="3548063" y="4386263"/>
          <p14:tracePt t="37857" x="3556000" y="4394200"/>
          <p14:tracePt t="37868" x="3563938" y="4394200"/>
          <p14:tracePt t="37873" x="3579813" y="4394200"/>
          <p14:tracePt t="37892" x="3605213" y="4394200"/>
          <p14:tracePt t="37902" x="3621088" y="4394200"/>
          <p14:tracePt t="37905" x="3636963" y="4394200"/>
          <p14:tracePt t="37916" x="3668713" y="4402138"/>
          <p14:tracePt t="37921" x="3700463" y="4402138"/>
          <p14:tracePt t="37929" x="3732213" y="4410075"/>
          <p14:tracePt t="37937" x="3779838" y="4418013"/>
          <p14:tracePt t="37945" x="3819525" y="4418013"/>
          <p14:tracePt t="37953" x="3875088" y="4425950"/>
          <p14:tracePt t="37962" x="3930650" y="4425950"/>
          <p14:tracePt t="37969" x="3987800" y="4433888"/>
          <p14:tracePt t="37977" x="4051300" y="4441825"/>
          <p14:tracePt t="37985" x="4114800" y="4449763"/>
          <p14:tracePt t="37993" x="4178300" y="4465638"/>
          <p14:tracePt t="38002" x="4241800" y="4465638"/>
          <p14:tracePt t="38009" x="4306888" y="4473575"/>
          <p14:tracePt t="38018" x="4378325" y="4481513"/>
          <p14:tracePt t="38025" x="4441825" y="4481513"/>
          <p14:tracePt t="38034" x="4489450" y="4489450"/>
          <p14:tracePt t="38041" x="4552950" y="4489450"/>
          <p14:tracePt t="38051" x="4608513" y="4497388"/>
          <p14:tracePt t="38057" x="4665663" y="4497388"/>
          <p14:tracePt t="38068" x="4721225" y="4497388"/>
          <p14:tracePt t="38073" x="4784725" y="4497388"/>
          <p14:tracePt t="38085" x="4840288" y="4505325"/>
          <p14:tracePt t="38089" x="4903788" y="4505325"/>
          <p14:tracePt t="38101" x="4959350" y="4513263"/>
          <p14:tracePt t="38104" x="5008563" y="4513263"/>
          <p14:tracePt t="38113" x="5064125" y="4521200"/>
          <p14:tracePt t="38121" x="5119688" y="4521200"/>
          <p14:tracePt t="38129" x="5175250" y="4529138"/>
          <p14:tracePt t="38137" x="5238750" y="4529138"/>
          <p14:tracePt t="38144" x="5302250" y="4529138"/>
          <p14:tracePt t="38153" x="5375275" y="4529138"/>
          <p14:tracePt t="38161" x="5462588" y="4545013"/>
          <p14:tracePt t="38169" x="5534025" y="4545013"/>
          <p14:tracePt t="38177" x="5613400" y="4545013"/>
          <p14:tracePt t="38185" x="5686425" y="4552950"/>
          <p14:tracePt t="38192" x="5749925" y="4560888"/>
          <p14:tracePt t="38202" x="5829300" y="4560888"/>
          <p14:tracePt t="38208" x="5892800" y="4568825"/>
          <p14:tracePt t="38218" x="5956300" y="4568825"/>
          <p14:tracePt t="38224" x="6021388" y="4568825"/>
          <p14:tracePt t="38235" x="6084888" y="4568825"/>
          <p14:tracePt t="38240" x="6148388" y="4576763"/>
          <p14:tracePt t="38253" x="6211888" y="4576763"/>
          <p14:tracePt t="38257" x="6283325" y="4576763"/>
          <p14:tracePt t="38269" x="6364288" y="4576763"/>
          <p14:tracePt t="38272" x="6427788" y="4576763"/>
          <p14:tracePt t="38284" x="6499225" y="4576763"/>
          <p14:tracePt t="38288" x="6562725" y="4576763"/>
          <p14:tracePt t="38302" x="6618288" y="4576763"/>
          <p14:tracePt t="38304" x="6681788" y="4576763"/>
          <p14:tracePt t="38313" x="6723063" y="4576763"/>
          <p14:tracePt t="38320" x="6778625" y="4576763"/>
          <p14:tracePt t="38328" x="6810375" y="4576763"/>
          <p14:tracePt t="38336" x="6850063" y="4568825"/>
          <p14:tracePt t="38344" x="6865938" y="4568825"/>
          <p14:tracePt t="38353" x="6881813" y="4568825"/>
          <p14:tracePt t="38360" x="6889750" y="4560888"/>
          <p14:tracePt t="38456" x="6881813" y="4560888"/>
          <p14:tracePt t="38466" x="6865938" y="4568825"/>
          <p14:tracePt t="38472" x="6842125" y="4568825"/>
          <p14:tracePt t="38480" x="6802438" y="4568825"/>
          <p14:tracePt t="38488" x="6746875" y="4552950"/>
          <p14:tracePt t="38500" x="6691313" y="4537075"/>
          <p14:tracePt t="38504" x="6650038" y="4521200"/>
          <p14:tracePt t="38512" x="6626225" y="4513263"/>
          <p14:tracePt t="38520" x="6610350" y="4497388"/>
          <p14:tracePt t="38649" x="6602413" y="4497388"/>
          <p14:tracePt t="38721" x="6610350" y="4505325"/>
          <p14:tracePt t="38729" x="6634163" y="4505325"/>
          <p14:tracePt t="38737" x="6665913" y="4505325"/>
          <p14:tracePt t="38744" x="6715125" y="4505325"/>
          <p14:tracePt t="38753" x="6778625" y="4505325"/>
          <p14:tracePt t="38761" x="6834188" y="4505325"/>
          <p14:tracePt t="38769" x="6897688" y="4505325"/>
          <p14:tracePt t="38777" x="6953250" y="4505325"/>
          <p14:tracePt t="38786" x="7008813" y="4505325"/>
          <p14:tracePt t="38792" x="7050088" y="4505325"/>
          <p14:tracePt t="38802" x="7105650" y="4505325"/>
          <p14:tracePt t="38808" x="7161213" y="4505325"/>
          <p14:tracePt t="38818" x="7232650" y="4505325"/>
          <p14:tracePt t="38824" x="7288213" y="4505325"/>
          <p14:tracePt t="38834" x="7359650" y="4505325"/>
          <p14:tracePt t="38841" x="7424738" y="4505325"/>
          <p14:tracePt t="38850" x="7496175" y="4505325"/>
          <p14:tracePt t="38857" x="7575550" y="4505325"/>
          <p14:tracePt t="38868" x="7646988" y="4513263"/>
          <p14:tracePt t="38873" x="7735888" y="4513263"/>
          <p14:tracePt t="38885" x="7807325" y="4513263"/>
          <p14:tracePt t="38902" x="7974013" y="4521200"/>
          <p14:tracePt t="38906" x="8062913" y="4521200"/>
          <p14:tracePt t="38913" x="8134350" y="4529138"/>
          <p14:tracePt t="38921" x="8197850" y="4529138"/>
          <p14:tracePt t="38929" x="8277225" y="4529138"/>
          <p14:tracePt t="38937" x="8332788" y="4529138"/>
          <p14:tracePt t="38945" x="8380413" y="4529138"/>
          <p14:tracePt t="38953" x="8429625" y="4529138"/>
          <p14:tracePt t="38960" x="8485188" y="4529138"/>
          <p14:tracePt t="38970" x="8524875" y="4529138"/>
          <p14:tracePt t="38977" x="8564563" y="4529138"/>
          <p14:tracePt t="38986" x="8620125" y="4529138"/>
          <p14:tracePt t="38993" x="8667750" y="4529138"/>
          <p14:tracePt t="39002" x="8707438" y="4529138"/>
          <p14:tracePt t="39009" x="8756650" y="4537075"/>
          <p14:tracePt t="39018" x="8788400" y="4537075"/>
          <p14:tracePt t="39025" x="8828088" y="4545013"/>
          <p14:tracePt t="39034" x="8859838" y="4545013"/>
          <p14:tracePt t="39041" x="8891588" y="4545013"/>
          <p14:tracePt t="39051" x="8915400" y="4552950"/>
          <p14:tracePt t="39057" x="8939213" y="4560888"/>
          <p14:tracePt t="39069" x="8963025" y="4560888"/>
          <p14:tracePt t="39073" x="8978900" y="4568825"/>
          <p14:tracePt t="39084" x="9002713" y="4568825"/>
          <p14:tracePt t="39090" x="9026525" y="4568825"/>
          <p14:tracePt t="39101" x="9050338" y="4568825"/>
          <p14:tracePt t="39105" x="9074150" y="4576763"/>
          <p14:tracePt t="39117" x="9099550" y="4576763"/>
          <p14:tracePt t="39121" x="9115425" y="4584700"/>
          <p14:tracePt t="39129" x="9131300" y="4592638"/>
          <p14:tracePt t="39137" x="9147175" y="4592638"/>
          <p14:tracePt t="39148" x="9155113" y="4592638"/>
          <p14:tracePt t="39159" x="9163050" y="4592638"/>
          <p14:tracePt t="39163" x="9178925" y="4592638"/>
          <p14:tracePt t="39175" x="9186863" y="4592638"/>
          <p14:tracePt t="39188" x="9202738" y="4600575"/>
          <p14:tracePt t="39194" x="9210675" y="4600575"/>
          <p14:tracePt t="39202" x="9226550" y="4608513"/>
          <p14:tracePt t="39209" x="9234488" y="4608513"/>
          <p14:tracePt t="39218" x="9258300" y="4608513"/>
          <p14:tracePt t="39225" x="9266238" y="4608513"/>
          <p14:tracePt t="39234" x="9290050" y="4608513"/>
          <p14:tracePt t="39241" x="9313863" y="4608513"/>
          <p14:tracePt t="39250" x="9321800" y="4608513"/>
          <p14:tracePt t="39257" x="9337675" y="4616450"/>
          <p14:tracePt t="39268" x="9345613" y="4616450"/>
          <p14:tracePt t="39273" x="9361488" y="4616450"/>
          <p14:tracePt t="39345" x="9369425" y="4616450"/>
          <p14:tracePt t="39354" x="9377363" y="4616450"/>
          <p14:tracePt t="39361" x="9385300" y="4616450"/>
          <p14:tracePt t="39370" x="9401175" y="4624388"/>
          <p14:tracePt t="39376" x="9417050" y="4624388"/>
          <p14:tracePt t="39385" x="9424988" y="4633913"/>
          <p14:tracePt t="39393" x="9442450" y="4633913"/>
          <p14:tracePt t="39401" x="9458325" y="4641850"/>
          <p14:tracePt t="39409" x="9482138" y="4649788"/>
          <p14:tracePt t="39418" x="9490075" y="4649788"/>
          <p14:tracePt t="39425" x="9505950" y="4649788"/>
          <p14:tracePt t="39435" x="9513888" y="4649788"/>
          <p14:tracePt t="39441" x="9529763" y="4649788"/>
          <p14:tracePt t="39452" x="9537700" y="4657725"/>
          <p14:tracePt t="39457" x="9545638" y="4657725"/>
          <p14:tracePt t="39468" x="9561513" y="4657725"/>
          <p14:tracePt t="39473" x="9561513" y="4665663"/>
          <p14:tracePt t="39489" x="9569450" y="4665663"/>
          <p14:tracePt t="39501" x="9577388" y="4665663"/>
          <p14:tracePt t="39513" x="9585325" y="4665663"/>
          <p14:tracePt t="39529" x="9593263" y="4665663"/>
          <p14:tracePt t="40704" x="9585325" y="4665663"/>
          <p14:tracePt t="40711" x="9577388" y="4665663"/>
          <p14:tracePt t="40713" x="9561513" y="4657725"/>
          <p14:tracePt t="40721" x="9537700" y="4649788"/>
          <p14:tracePt t="40729" x="9505950" y="4633913"/>
          <p14:tracePt t="40737" x="9482138" y="4624388"/>
          <p14:tracePt t="40745" x="9434513" y="4600575"/>
          <p14:tracePt t="40753" x="9377363" y="4584700"/>
          <p14:tracePt t="40763" x="9305925" y="4568825"/>
          <p14:tracePt t="40775" x="9218613" y="4537075"/>
          <p14:tracePt t="40778" x="9107488" y="4505325"/>
          <p14:tracePt t="40786" x="9010650" y="4465638"/>
          <p14:tracePt t="40793" x="8883650" y="4410075"/>
          <p14:tracePt t="40801" x="8723313" y="4346575"/>
          <p14:tracePt t="40809" x="8556625" y="4273550"/>
          <p14:tracePt t="40817" x="8356600" y="4186238"/>
          <p14:tracePt t="40825" x="8150225" y="4098925"/>
          <p14:tracePt t="40834" x="7926388" y="4019550"/>
          <p14:tracePt t="40841" x="7710488" y="3938588"/>
          <p14:tracePt t="40851" x="7448550" y="3859213"/>
          <p14:tracePt t="40860" x="7161213" y="3771900"/>
          <p14:tracePt t="40873" x="6554788" y="3571875"/>
          <p14:tracePt t="40887" x="6251575" y="3468688"/>
          <p14:tracePt t="40903" x="5678488" y="3286125"/>
          <p14:tracePt t="40906" x="5438775" y="3205163"/>
          <p14:tracePt t="40913" x="5238750" y="3141663"/>
          <p14:tracePt t="40921" x="5064125" y="3070225"/>
          <p14:tracePt t="40930" x="4943475" y="3022600"/>
          <p14:tracePt t="40937" x="4840288" y="2967038"/>
          <p14:tracePt t="40945" x="4737100" y="2901950"/>
          <p14:tracePt t="41133" x="4721225" y="2901950"/>
          <p14:tracePt t="41245" x="4713288" y="2862263"/>
          <p14:tracePt t="41256" x="4697413" y="2822575"/>
          <p14:tracePt t="41259" x="4657725" y="2774950"/>
          <p14:tracePt t="41269" x="4584700" y="2727325"/>
          <p14:tracePt t="41274" x="4481513" y="2663825"/>
          <p14:tracePt t="41284" x="4354513" y="2584450"/>
          <p14:tracePt t="41289" x="4194175" y="2503488"/>
          <p14:tracePt t="41300" x="4035425" y="2400300"/>
          <p14:tracePt t="41305" x="3890963" y="2305050"/>
          <p14:tracePt t="41317" x="3716338" y="2192338"/>
          <p14:tracePt t="41321" x="3524250" y="2081213"/>
          <p14:tracePt t="41331" x="3333750" y="1962150"/>
          <p14:tracePt t="41342" x="3133725" y="1833563"/>
          <p14:tracePt t="41347" x="2901950" y="1698625"/>
          <p14:tracePt t="41353" x="2671763" y="1555750"/>
          <p14:tracePt t="41361" x="2432050" y="1419225"/>
          <p14:tracePt t="41369" x="2224088" y="1316038"/>
          <p14:tracePt t="41377" x="2017713" y="1212850"/>
          <p14:tracePt t="41387" x="1849438" y="1131888"/>
          <p14:tracePt t="41396" x="1706563" y="1052513"/>
          <p14:tracePt t="41407" x="1538288" y="957263"/>
          <p14:tracePt t="41410" x="1363663" y="844550"/>
          <p14:tracePt t="41419" x="1212850" y="749300"/>
          <p14:tracePt t="41425" x="1068388" y="661988"/>
          <p14:tracePt t="41434" x="933450" y="574675"/>
          <p14:tracePt t="41441" x="804863" y="493713"/>
          <p14:tracePt t="41451" x="717550" y="438150"/>
          <p14:tracePt t="41457" x="638175" y="374650"/>
          <p14:tracePt t="41467" x="566738" y="319088"/>
          <p14:tracePt t="41472" x="509588" y="271463"/>
          <p14:tracePt t="41484" x="454025" y="231775"/>
          <p14:tracePt t="41489" x="406400" y="192088"/>
          <p14:tracePt t="41500" x="350838" y="150813"/>
          <p14:tracePt t="41505" x="319088" y="119063"/>
          <p14:tracePt t="41524" x="239713" y="31750"/>
          <p14:tracePt t="41532" x="192088" y="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02940" y="188913"/>
            <a:ext cx="10184060" cy="1143000"/>
          </a:xfrm>
        </p:spPr>
        <p:txBody>
          <a:bodyPr/>
          <a:lstStyle/>
          <a:p>
            <a:r>
              <a:rPr lang="en-US" altLang="en-US" dirty="0"/>
              <a:t>Results: Key Output Indicators</a:t>
            </a:r>
          </a:p>
        </p:txBody>
      </p:sp>
      <p:sp>
        <p:nvSpPr>
          <p:cNvPr id="24579" name="Content Placeholder 3"/>
          <p:cNvSpPr>
            <a:spLocks noGrp="1"/>
          </p:cNvSpPr>
          <p:nvPr>
            <p:ph sz="half" idx="1"/>
          </p:nvPr>
        </p:nvSpPr>
        <p:spPr>
          <a:xfrm>
            <a:off x="1028700" y="1295400"/>
            <a:ext cx="4286250" cy="4800600"/>
          </a:xfrm>
        </p:spPr>
        <p:txBody>
          <a:bodyPr/>
          <a:lstStyle/>
          <a:p>
            <a:r>
              <a:rPr lang="en-US" altLang="en-US"/>
              <a:t>Indicators</a:t>
            </a:r>
          </a:p>
          <a:p>
            <a:pPr lvl="1"/>
            <a:r>
              <a:rPr lang="en-US" altLang="en-US"/>
              <a:t>HIV+ population</a:t>
            </a:r>
          </a:p>
          <a:p>
            <a:pPr lvl="1"/>
            <a:r>
              <a:rPr lang="en-US" altLang="en-US"/>
              <a:t>New infections</a:t>
            </a:r>
          </a:p>
          <a:p>
            <a:pPr lvl="1"/>
            <a:r>
              <a:rPr lang="en-US" altLang="en-US"/>
              <a:t>HIV-related deaths</a:t>
            </a:r>
          </a:p>
          <a:p>
            <a:pPr lvl="1"/>
            <a:r>
              <a:rPr lang="en-US" altLang="en-US"/>
              <a:t>Need for ART</a:t>
            </a:r>
          </a:p>
          <a:p>
            <a:pPr lvl="1"/>
            <a:r>
              <a:rPr lang="en-US" altLang="en-US"/>
              <a:t>Need for PMTCT</a:t>
            </a:r>
          </a:p>
          <a:p>
            <a:pPr lvl="1"/>
            <a:r>
              <a:rPr lang="en-US" altLang="en-US"/>
              <a:t>Orphans</a:t>
            </a:r>
          </a:p>
        </p:txBody>
      </p:sp>
      <p:sp>
        <p:nvSpPr>
          <p:cNvPr id="24580" name="Content Placeholder 4"/>
          <p:cNvSpPr>
            <a:spLocks noGrp="1"/>
          </p:cNvSpPr>
          <p:nvPr>
            <p:ph sz="half" idx="2"/>
          </p:nvPr>
        </p:nvSpPr>
        <p:spPr>
          <a:xfrm>
            <a:off x="5486400" y="1219200"/>
            <a:ext cx="4286250" cy="4876800"/>
          </a:xfrm>
        </p:spPr>
        <p:txBody>
          <a:bodyPr/>
          <a:lstStyle/>
          <a:p>
            <a:r>
              <a:rPr lang="en-US" altLang="en-US" dirty="0"/>
              <a:t>Population Groups</a:t>
            </a:r>
          </a:p>
          <a:p>
            <a:pPr lvl="1"/>
            <a:r>
              <a:rPr lang="en-US" altLang="en-US" dirty="0"/>
              <a:t>All ages</a:t>
            </a:r>
          </a:p>
          <a:p>
            <a:pPr lvl="1"/>
            <a:r>
              <a:rPr lang="en-US" altLang="en-US" dirty="0"/>
              <a:t>Adults 15-49</a:t>
            </a:r>
          </a:p>
          <a:p>
            <a:pPr lvl="1"/>
            <a:r>
              <a:rPr lang="en-US" altLang="en-US" dirty="0"/>
              <a:t>Adults 15+</a:t>
            </a:r>
          </a:p>
          <a:p>
            <a:pPr lvl="1"/>
            <a:r>
              <a:rPr lang="en-US" altLang="en-US" dirty="0"/>
              <a:t>Young people 15-24</a:t>
            </a:r>
          </a:p>
          <a:p>
            <a:pPr lvl="1"/>
            <a:r>
              <a:rPr lang="en-US" altLang="en-US" dirty="0"/>
              <a:t>Adolescents 10-19</a:t>
            </a:r>
          </a:p>
          <a:p>
            <a:pPr lvl="1"/>
            <a:r>
              <a:rPr lang="en-US" altLang="en-US" dirty="0"/>
              <a:t>Pregnant women</a:t>
            </a:r>
          </a:p>
          <a:p>
            <a:pPr lvl="1"/>
            <a:r>
              <a:rPr lang="en-US" altLang="en-US" dirty="0"/>
              <a:t>Children 0-14</a:t>
            </a:r>
          </a:p>
          <a:p>
            <a:pPr lvl="1"/>
            <a:r>
              <a:rPr lang="en-US" altLang="en-US" dirty="0"/>
              <a:t>Children 0-1</a:t>
            </a:r>
          </a:p>
          <a:p>
            <a:pPr lvl="1"/>
            <a:r>
              <a:rPr lang="en-US" altLang="en-US" dirty="0"/>
              <a:t>Children 1-4</a:t>
            </a:r>
          </a:p>
          <a:p>
            <a:pPr lvl="1"/>
            <a:r>
              <a:rPr lang="en-US" altLang="en-US" dirty="0"/>
              <a:t>Children &lt;2</a:t>
            </a:r>
          </a:p>
          <a:p>
            <a:pPr lvl="1"/>
            <a:r>
              <a:rPr lang="en-US" altLang="en-US" dirty="0"/>
              <a:t>Regions</a:t>
            </a:r>
          </a:p>
        </p:txBody>
      </p:sp>
      <p:sp>
        <p:nvSpPr>
          <p:cNvPr id="24581" name="Slide Number Placeholder 5"/>
          <p:cNvSpPr>
            <a:spLocks noGrp="1"/>
          </p:cNvSpPr>
          <p:nvPr>
            <p:ph type="sldNum" sz="quarter" idx="4294967295"/>
          </p:nvPr>
        </p:nvSpPr>
        <p:spPr bwMode="auto">
          <a:xfrm>
            <a:off x="7629525" y="6324600"/>
            <a:ext cx="2143125"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E35749-3AEB-4BCA-8543-4635FED26A8C}" type="slidenum">
              <a:rPr lang="en-US" altLang="en-US"/>
              <a:pPr eaLnBrk="1" hangingPunct="1"/>
              <a:t>26</a:t>
            </a:fld>
            <a:endParaRPr lang="en-US" altLang="en-US"/>
          </a:p>
        </p:txBody>
      </p:sp>
      <p:pic>
        <p:nvPicPr>
          <p:cNvPr id="2" name="Audio 1">
            <a:hlinkClick r:id="" action="ppaction://media"/>
            <a:extLst>
              <a:ext uri="{FF2B5EF4-FFF2-40B4-BE49-F238E27FC236}">
                <a16:creationId xmlns:a16="http://schemas.microsoft.com/office/drawing/2014/main" id="{F8C50A17-57CE-4AAE-A489-3DEBCE8C58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802448848"/>
      </p:ext>
    </p:extLst>
  </p:cSld>
  <p:clrMapOvr>
    <a:masterClrMapping/>
  </p:clrMapOvr>
  <mc:AlternateContent xmlns:mc="http://schemas.openxmlformats.org/markup-compatibility/2006" xmlns:p14="http://schemas.microsoft.com/office/powerpoint/2010/main">
    <mc:Choice Requires="p14">
      <p:transition spd="slow" p14:dur="2000" advTm="33818"/>
    </mc:Choice>
    <mc:Fallback xmlns="">
      <p:transition spd="slow" advTm="33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85" x="55563" y="55563"/>
          <p14:tracePt t="593" x="55563" y="63500"/>
          <p14:tracePt t="596" x="63500" y="63500"/>
          <p14:tracePt t="603" x="71438" y="63500"/>
          <p14:tracePt t="619" x="87313" y="63500"/>
          <p14:tracePt t="626" x="87313" y="71438"/>
          <p14:tracePt t="8774" x="95250" y="79375"/>
          <p14:tracePt t="8780" x="111125" y="111125"/>
          <p14:tracePt t="8789" x="134938" y="142875"/>
          <p14:tracePt t="8798" x="166688" y="184150"/>
          <p14:tracePt t="8805" x="200025" y="231775"/>
          <p14:tracePt t="8811" x="231775" y="271463"/>
          <p14:tracePt t="8819" x="263525" y="319088"/>
          <p14:tracePt t="8827" x="287338" y="366713"/>
          <p14:tracePt t="8836" x="311150" y="414338"/>
          <p14:tracePt t="8844" x="334963" y="469900"/>
          <p14:tracePt t="8852" x="358775" y="534988"/>
          <p14:tracePt t="8859" x="382588" y="614363"/>
          <p14:tracePt t="8867" x="414338" y="677863"/>
          <p14:tracePt t="8878" x="438150" y="749300"/>
          <p14:tracePt t="8887" x="461963" y="804863"/>
          <p14:tracePt t="8892" x="485775" y="869950"/>
          <p14:tracePt t="8900" x="509588" y="925513"/>
          <p14:tracePt t="8908" x="527050" y="973138"/>
          <p14:tracePt t="8915" x="542925" y="1028700"/>
          <p14:tracePt t="8929" x="550863" y="1084263"/>
          <p14:tracePt t="8932" x="558800" y="1131888"/>
          <p14:tracePt t="8938" x="566738" y="1171575"/>
          <p14:tracePt t="8948" x="582613" y="1220788"/>
          <p14:tracePt t="8955" x="590550" y="1252538"/>
          <p14:tracePt t="8964" x="606425" y="1292225"/>
          <p14:tracePt t="8974" x="614363" y="1323975"/>
          <p14:tracePt t="8980" x="630238" y="1363663"/>
          <p14:tracePt t="8989" x="638175" y="1395413"/>
          <p14:tracePt t="8995" x="646113" y="1435100"/>
          <p14:tracePt t="9002" x="661988" y="1466850"/>
          <p14:tracePt t="9011" x="685800" y="1506538"/>
          <p14:tracePt t="9019" x="709613" y="1547813"/>
          <p14:tracePt t="9029" x="725488" y="1571625"/>
          <p14:tracePt t="9037" x="757238" y="1611313"/>
          <p14:tracePt t="9048" x="781050" y="1651000"/>
          <p14:tracePt t="9054" x="812800" y="1674813"/>
          <p14:tracePt t="9066" x="828675" y="1714500"/>
          <p14:tracePt t="9071" x="852488" y="1738313"/>
          <p14:tracePt t="9075" x="885825" y="1770063"/>
          <p14:tracePt t="9083" x="901700" y="1793875"/>
          <p14:tracePt t="9092" x="925513" y="1825625"/>
          <p14:tracePt t="9099" x="949325" y="1865313"/>
          <p14:tracePt t="9107" x="989013" y="1898650"/>
          <p14:tracePt t="9115" x="1004888" y="1930400"/>
          <p14:tracePt t="9122" x="1036638" y="1962150"/>
          <p14:tracePt t="9131" x="1060450" y="1978025"/>
          <p14:tracePt t="9139" x="1084263" y="1993900"/>
          <p14:tracePt t="9147" x="1100138" y="2017713"/>
          <p14:tracePt t="9155" x="1116013" y="2033588"/>
          <p14:tracePt t="9164" x="1147763" y="2049463"/>
          <p14:tracePt t="9171" x="1163638" y="2065338"/>
          <p14:tracePt t="9180" x="1195388" y="2089150"/>
          <p14:tracePt t="9187" x="1220788" y="2097088"/>
          <p14:tracePt t="9197" x="1244600" y="2105025"/>
          <p14:tracePt t="9203" x="1252538" y="2112963"/>
          <p14:tracePt t="9213" x="1268413" y="2112963"/>
          <p14:tracePt t="9267" x="1276350" y="2112963"/>
          <p14:tracePt t="9675" x="1300163" y="2112963"/>
          <p14:tracePt t="9718" x="1308100" y="2112963"/>
          <p14:tracePt t="9763" x="1308100" y="2105025"/>
          <p14:tracePt t="9787" x="1316038" y="2097088"/>
          <p14:tracePt t="9876" x="1323975" y="2097088"/>
          <p14:tracePt t="9901" x="1331913" y="2089150"/>
          <p14:tracePt t="9925" x="1339850" y="2081213"/>
          <p14:tracePt t="9941" x="1347788" y="2081213"/>
          <p14:tracePt t="9958" x="1363663" y="2073275"/>
          <p14:tracePt t="9982" x="1363663" y="2065338"/>
          <p14:tracePt t="10062" x="1371600" y="2065338"/>
          <p14:tracePt t="10078" x="1379538" y="2057400"/>
          <p14:tracePt t="10087" x="1387475" y="2057400"/>
          <p14:tracePt t="10116" x="1395413" y="2057400"/>
          <p14:tracePt t="11461" x="1395413" y="2065338"/>
          <p14:tracePt t="11478" x="1395413" y="2073275"/>
          <p14:tracePt t="11487" x="1403350" y="2089150"/>
          <p14:tracePt t="11494" x="1411288" y="2089150"/>
          <p14:tracePt t="11500" x="1411288" y="2097088"/>
          <p14:tracePt t="11507" x="1411288" y="2105025"/>
          <p14:tracePt t="11516" x="1419225" y="2112963"/>
          <p14:tracePt t="11523" x="1419225" y="2128838"/>
          <p14:tracePt t="11539" x="1419225" y="2136775"/>
          <p14:tracePt t="11547" x="1427163" y="2144713"/>
          <p14:tracePt t="11555" x="1427163" y="2152650"/>
          <p14:tracePt t="11571" x="1427163" y="2160588"/>
          <p14:tracePt t="11580" x="1427163" y="2168525"/>
          <p14:tracePt t="11587" x="1435100" y="2176463"/>
          <p14:tracePt t="11595" x="1435100" y="2184400"/>
          <p14:tracePt t="11603" x="1435100" y="2192338"/>
          <p14:tracePt t="11611" x="1435100" y="2200275"/>
          <p14:tracePt t="11619" x="1435100" y="2216150"/>
          <p14:tracePt t="11630" x="1435100" y="2224088"/>
          <p14:tracePt t="11637" x="1443038" y="2241550"/>
          <p14:tracePt t="11647" x="1443038" y="2249488"/>
          <p14:tracePt t="11653" x="1450975" y="2265363"/>
          <p14:tracePt t="11662" x="1450975" y="2273300"/>
          <p14:tracePt t="11671" x="1450975" y="2281238"/>
          <p14:tracePt t="11676" x="1450975" y="2289175"/>
          <p14:tracePt t="11692" x="1450975" y="2305050"/>
          <p14:tracePt t="11708" x="1450975" y="2312988"/>
          <p14:tracePt t="11731" x="1450975" y="2320925"/>
          <p14:tracePt t="11750" x="1450975" y="2328863"/>
          <p14:tracePt t="11772" x="1450975" y="2344738"/>
          <p14:tracePt t="11781" x="1450975" y="2352675"/>
          <p14:tracePt t="11787" x="1450975" y="2360613"/>
          <p14:tracePt t="11797" x="1450975" y="2368550"/>
          <p14:tracePt t="11803" x="1450975" y="2384425"/>
          <p14:tracePt t="11819" x="1450975" y="2392363"/>
          <p14:tracePt t="11835" x="1450975" y="2400300"/>
          <p14:tracePt t="11876" x="1450975" y="2408238"/>
          <p14:tracePt t="11891" x="1450975" y="2424113"/>
          <p14:tracePt t="11907" x="1450975" y="2432050"/>
          <p14:tracePt t="11915" x="1450975" y="2439988"/>
          <p14:tracePt t="11923" x="1450975" y="2447925"/>
          <p14:tracePt t="11931" x="1450975" y="2471738"/>
          <p14:tracePt t="11939" x="1450975" y="2479675"/>
          <p14:tracePt t="11948" x="1450975" y="2495550"/>
          <p14:tracePt t="11956" x="1450975" y="2503488"/>
          <p14:tracePt t="11965" x="1450975" y="2511425"/>
          <p14:tracePt t="11981" x="1450975" y="2519363"/>
          <p14:tracePt t="12249" x="1443038" y="2527300"/>
          <p14:tracePt t="13356" x="1443038" y="2535238"/>
          <p14:tracePt t="13374" x="1443038" y="2543175"/>
          <p14:tracePt t="13390" x="1435100" y="2551113"/>
          <p14:tracePt t="13406" x="1435100" y="2566988"/>
          <p14:tracePt t="13413" x="1435100" y="2576513"/>
          <p14:tracePt t="13421" x="1435100" y="2584450"/>
          <p14:tracePt t="13428" x="1435100" y="2592388"/>
          <p14:tracePt t="13436" x="1435100" y="2608263"/>
          <p14:tracePt t="13447" x="1435100" y="2616200"/>
          <p14:tracePt t="13453" x="1435100" y="2624138"/>
          <p14:tracePt t="13468" x="1435100" y="2640013"/>
          <p14:tracePt t="13477" x="1427163" y="2640013"/>
          <p14:tracePt t="13484" x="1427163" y="2647950"/>
          <p14:tracePt t="13500" x="1427163" y="2663825"/>
          <p14:tracePt t="13517" x="1419225" y="2671763"/>
          <p14:tracePt t="13524" x="1419225" y="2679700"/>
          <p14:tracePt t="13533" x="1419225" y="2687638"/>
          <p14:tracePt t="13540" x="1419225" y="2703513"/>
          <p14:tracePt t="13557" x="1419225" y="2711450"/>
          <p14:tracePt t="13566" x="1419225" y="2719388"/>
          <p14:tracePt t="13581" x="1419225" y="2735263"/>
          <p14:tracePt t="13595" x="1419225" y="2743200"/>
          <p14:tracePt t="13604" x="1419225" y="2759075"/>
          <p14:tracePt t="13620" x="1419225" y="2774950"/>
          <p14:tracePt t="13636" x="1419225" y="2782888"/>
          <p14:tracePt t="13645" x="1419225" y="2790825"/>
          <p14:tracePt t="13663" x="1419225" y="2798763"/>
          <p14:tracePt t="13684" x="1419225" y="2814638"/>
          <p14:tracePt t="13700" x="1419225" y="2822575"/>
          <p14:tracePt t="13708" x="1419225" y="2838450"/>
          <p14:tracePt t="13724" x="1419225" y="2846388"/>
          <p14:tracePt t="13740" x="1419225" y="2854325"/>
          <p14:tracePt t="13772" x="1419225" y="2862263"/>
          <p14:tracePt t="13798" x="1419225" y="2870200"/>
          <p14:tracePt t="13919" x="1419225" y="2878138"/>
          <p14:tracePt t="13944" x="1419225" y="2886075"/>
          <p14:tracePt t="13981" x="1419225" y="2894013"/>
          <p14:tracePt t="15441" x="1419225" y="2901950"/>
          <p14:tracePt t="15446" x="1419225" y="2909888"/>
          <p14:tracePt t="15451" x="1419225" y="2919413"/>
          <p14:tracePt t="15461" x="1419225" y="2927350"/>
          <p14:tracePt t="15467" x="1419225" y="2943225"/>
          <p14:tracePt t="15476" x="1419225" y="2959100"/>
          <p14:tracePt t="15483" x="1419225" y="2974975"/>
          <p14:tracePt t="15491" x="1427163" y="2990850"/>
          <p14:tracePt t="15499" x="1427163" y="3006725"/>
          <p14:tracePt t="15507" x="1427163" y="3014663"/>
          <p14:tracePt t="15515" x="1427163" y="3030538"/>
          <p14:tracePt t="15523" x="1435100" y="3038475"/>
          <p14:tracePt t="15531" x="1435100" y="3046413"/>
          <p14:tracePt t="15541" x="1435100" y="3062288"/>
          <p14:tracePt t="15549" x="1443038" y="3070225"/>
          <p14:tracePt t="15558" x="1443038" y="3078163"/>
          <p14:tracePt t="15567" x="1443038" y="3094038"/>
          <p14:tracePt t="15574" x="1450975" y="3109913"/>
          <p14:tracePt t="15580" x="1450975" y="3117850"/>
          <p14:tracePt t="15588" x="1458913" y="3133725"/>
          <p14:tracePt t="15596" x="1458913" y="3149600"/>
          <p14:tracePt t="15604" x="1466850" y="3157538"/>
          <p14:tracePt t="15612" x="1466850" y="3165475"/>
          <p14:tracePt t="15620" x="1466850" y="3181350"/>
          <p14:tracePt t="15630" x="1474788" y="3189288"/>
          <p14:tracePt t="15638" x="1474788" y="3197225"/>
          <p14:tracePt t="15648" x="1474788" y="3213100"/>
          <p14:tracePt t="15652" x="1482725" y="3221038"/>
          <p14:tracePt t="15660" x="1482725" y="3228975"/>
          <p14:tracePt t="15668" x="1482725" y="3236913"/>
          <p14:tracePt t="15675" x="1482725" y="3252788"/>
          <p14:tracePt t="15692" x="1482725" y="3270250"/>
          <p14:tracePt t="15708" x="1482725" y="3278188"/>
          <p14:tracePt t="15716" x="1490663" y="3278188"/>
          <p14:tracePt t="15724" x="1490663" y="3294063"/>
          <p14:tracePt t="15731" x="1490663" y="3302000"/>
          <p14:tracePt t="15741" x="1498600" y="3309938"/>
          <p14:tracePt t="15752" x="1498600" y="3325813"/>
          <p14:tracePt t="15764" x="1498600" y="3333750"/>
          <p14:tracePt t="15781" x="1498600" y="3349625"/>
          <p14:tracePt t="15795" x="1498600" y="3357563"/>
          <p14:tracePt t="15814" x="1498600" y="3365500"/>
          <p14:tracePt t="15820" x="1506538" y="3365500"/>
          <p14:tracePt t="15836" x="1506538" y="3373438"/>
          <p14:tracePt t="16142" x="1498600" y="3373438"/>
          <p14:tracePt t="16309" x="1490663" y="3373438"/>
          <p14:tracePt t="16356" x="1482725" y="3373438"/>
          <p14:tracePt t="16440" x="1474788" y="3373438"/>
          <p14:tracePt t="16624" x="1466850" y="3373438"/>
          <p14:tracePt t="16688" x="1458913" y="3373438"/>
          <p14:tracePt t="16710" x="1450975" y="3373438"/>
          <p14:tracePt t="16742" x="1443038" y="3373438"/>
          <p14:tracePt t="17469" x="1435100" y="3381375"/>
          <p14:tracePt t="17486" x="1435100" y="3389313"/>
          <p14:tracePt t="17493" x="1427163" y="3389313"/>
          <p14:tracePt t="17502" x="1427163" y="3405188"/>
          <p14:tracePt t="17516" x="1427163" y="3421063"/>
          <p14:tracePt t="17539" x="1427163" y="3429000"/>
          <p14:tracePt t="17555" x="1427163" y="3444875"/>
          <p14:tracePt t="17564" x="1427163" y="3452813"/>
          <p14:tracePt t="17571" x="1427163" y="3460750"/>
          <p14:tracePt t="17591" x="1427163" y="3476625"/>
          <p14:tracePt t="17597" x="1427163" y="3492500"/>
          <p14:tracePt t="17605" x="1427163" y="3500438"/>
          <p14:tracePt t="17612" x="1427163" y="3516313"/>
          <p14:tracePt t="17619" x="1427163" y="3524250"/>
          <p14:tracePt t="17628" x="1427163" y="3540125"/>
          <p14:tracePt t="17635" x="1427163" y="3548063"/>
          <p14:tracePt t="17644" x="1427163" y="3556000"/>
          <p14:tracePt t="17651" x="1427163" y="3571875"/>
          <p14:tracePt t="17659" x="1427163" y="3579813"/>
          <p14:tracePt t="17667" x="1435100" y="3579813"/>
          <p14:tracePt t="17676" x="1435100" y="3595688"/>
          <p14:tracePt t="17683" x="1435100" y="3605213"/>
          <p14:tracePt t="17691" x="1435100" y="3613150"/>
          <p14:tracePt t="17699" x="1435100" y="3621088"/>
          <p14:tracePt t="17707" x="1435100" y="3629025"/>
          <p14:tracePt t="17715" x="1435100" y="3636963"/>
          <p14:tracePt t="17726" x="1435100" y="3644900"/>
          <p14:tracePt t="17734" x="1443038" y="3660775"/>
          <p14:tracePt t="17742" x="1443038" y="3668713"/>
          <p14:tracePt t="17749" x="1443038" y="3676650"/>
          <p14:tracePt t="17765" x="1450975" y="3692525"/>
          <p14:tracePt t="17838" x="1450975" y="3708400"/>
          <p14:tracePt t="17846" x="1450975" y="3716338"/>
          <p14:tracePt t="17853" x="1450975" y="3724275"/>
          <p14:tracePt t="17864" x="1450975" y="3732213"/>
          <p14:tracePt t="17869" x="1450975" y="3748088"/>
          <p14:tracePt t="17878" x="1458913" y="3748088"/>
          <p14:tracePt t="17883" x="1458913" y="3763963"/>
          <p14:tracePt t="17899" x="1458913" y="3771900"/>
          <p14:tracePt t="18019" x="1458913" y="3779838"/>
          <p14:tracePt t="18044" x="1458913" y="3787775"/>
          <p14:tracePt t="18286" x="1458913" y="3795713"/>
          <p14:tracePt t="18363" x="1450975" y="3795713"/>
          <p14:tracePt t="18420" x="1443038" y="3795713"/>
          <p14:tracePt t="18448" x="1443038" y="3787775"/>
          <p14:tracePt t="19109" x="1443038" y="3779838"/>
          <p14:tracePt t="19428" x="1443038" y="3771900"/>
          <p14:tracePt t="20225" x="1443038" y="3779838"/>
          <p14:tracePt t="20229" x="1443038" y="3787775"/>
          <p14:tracePt t="20235" x="1443038" y="3795713"/>
          <p14:tracePt t="20244" x="1443038" y="3811588"/>
          <p14:tracePt t="20251" x="1443038" y="3827463"/>
          <p14:tracePt t="20261" x="1443038" y="3843338"/>
          <p14:tracePt t="20267" x="1443038" y="3851275"/>
          <p14:tracePt t="20281" x="1443038" y="3867150"/>
          <p14:tracePt t="20287" x="1443038" y="3875088"/>
          <p14:tracePt t="20294" x="1443038" y="3890963"/>
          <p14:tracePt t="20302" x="1443038" y="3898900"/>
          <p14:tracePt t="20308" x="1443038" y="3914775"/>
          <p14:tracePt t="20317" x="1443038" y="3922713"/>
          <p14:tracePt t="20332" x="1443038" y="3938588"/>
          <p14:tracePt t="20340" x="1443038" y="3948113"/>
          <p14:tracePt t="20348" x="1443038" y="3971925"/>
          <p14:tracePt t="20364" x="1443038" y="3987800"/>
          <p14:tracePt t="20371" x="1443038" y="4003675"/>
          <p14:tracePt t="20380" x="1443038" y="4019550"/>
          <p14:tracePt t="20387" x="1443038" y="4035425"/>
          <p14:tracePt t="20396" x="1435100" y="4035425"/>
          <p14:tracePt t="20403" x="1435100" y="4043363"/>
          <p14:tracePt t="20411" x="1427163" y="4067175"/>
          <p14:tracePt t="20419" x="1427163" y="4090988"/>
          <p14:tracePt t="20427" x="1427163" y="4098925"/>
          <p14:tracePt t="20435" x="1427163" y="4106863"/>
          <p14:tracePt t="20444" x="1427163" y="4114800"/>
          <p14:tracePt t="20451" x="1427163" y="4130675"/>
          <p14:tracePt t="20508" x="1427163" y="4138613"/>
          <p14:tracePt t="20549" x="1427163" y="4154488"/>
          <p14:tracePt t="20568" x="1427163" y="4162425"/>
          <p14:tracePt t="20572" x="1427163" y="4170363"/>
          <p14:tracePt t="20583" x="1435100" y="4178300"/>
          <p14:tracePt t="20588" x="1435100" y="4186238"/>
          <p14:tracePt t="20596" x="1435100" y="4202113"/>
          <p14:tracePt t="20785" x="1443038" y="4202113"/>
          <p14:tracePt t="21622" x="1443038" y="4210050"/>
          <p14:tracePt t="21638" x="1443038" y="4225925"/>
          <p14:tracePt t="21647" x="1443038" y="4233863"/>
          <p14:tracePt t="21656" x="1443038" y="4249738"/>
          <p14:tracePt t="21662" x="1443038" y="4257675"/>
          <p14:tracePt t="21668" x="1443038" y="4273550"/>
          <p14:tracePt t="21677" x="1443038" y="4281488"/>
          <p14:tracePt t="21684" x="1443038" y="4291013"/>
          <p14:tracePt t="21691" x="1450975" y="4306888"/>
          <p14:tracePt t="21699" x="1450975" y="4322763"/>
          <p14:tracePt t="21707" x="1450975" y="4330700"/>
          <p14:tracePt t="21715" x="1458913" y="4338638"/>
          <p14:tracePt t="21726" x="1458913" y="4346575"/>
          <p14:tracePt t="21734" x="1458913" y="4354513"/>
          <p14:tracePt t="21758" x="1458913" y="4362450"/>
          <p14:tracePt t="22140" x="1458913" y="4354513"/>
          <p14:tracePt t="22243" x="1458913" y="4346575"/>
          <p14:tracePt t="22267" x="1466850" y="4338638"/>
          <p14:tracePt t="22284" x="1466850" y="4330700"/>
          <p14:tracePt t="22301" x="1474788" y="4322763"/>
          <p14:tracePt t="22309" x="1474788" y="4306888"/>
          <p14:tracePt t="22317" x="1482725" y="4298950"/>
          <p14:tracePt t="22325" x="1490663" y="4291013"/>
          <p14:tracePt t="22333" x="1490663" y="4281488"/>
          <p14:tracePt t="22340" x="1506538" y="4273550"/>
          <p14:tracePt t="22348" x="1514475" y="4249738"/>
          <p14:tracePt t="22356" x="1530350" y="4233863"/>
          <p14:tracePt t="22365" x="1538288" y="4225925"/>
          <p14:tracePt t="22372" x="1547813" y="4210050"/>
          <p14:tracePt t="22380" x="1555750" y="4194175"/>
          <p14:tracePt t="22388" x="1579563" y="4170363"/>
          <p14:tracePt t="22397" x="1587500" y="4154488"/>
          <p14:tracePt t="22404" x="1603375" y="4122738"/>
          <p14:tracePt t="22412" x="1619250" y="4098925"/>
          <p14:tracePt t="22419" x="1643063" y="4059238"/>
          <p14:tracePt t="22428" x="1651000" y="4035425"/>
          <p14:tracePt t="22435" x="1658938" y="4027488"/>
          <p14:tracePt t="22444" x="1658938" y="4019550"/>
          <p14:tracePt t="22451" x="1682750" y="3987800"/>
          <p14:tracePt t="22459" x="1682750" y="3956050"/>
          <p14:tracePt t="22467" x="1706563" y="3930650"/>
          <p14:tracePt t="22477" x="1722438" y="3890963"/>
          <p14:tracePt t="22486" x="1738313" y="3859213"/>
          <p14:tracePt t="22493" x="1762125" y="3811588"/>
          <p14:tracePt t="22503" x="1770063" y="3771900"/>
          <p14:tracePt t="22509" x="1793875" y="3724275"/>
          <p14:tracePt t="22516" x="1817688" y="3676650"/>
          <p14:tracePt t="22524" x="1833563" y="3636963"/>
          <p14:tracePt t="22531" x="1865313" y="3571875"/>
          <p14:tracePt t="22539" x="1881188" y="3532188"/>
          <p14:tracePt t="22548" x="1906588" y="3484563"/>
          <p14:tracePt t="22555" x="1930400" y="3429000"/>
          <p14:tracePt t="22563" x="1946275" y="3381375"/>
          <p14:tracePt t="22571" x="1962150" y="3325813"/>
          <p14:tracePt t="22580" x="1978025" y="3270250"/>
          <p14:tracePt t="22587" x="1985963" y="3221038"/>
          <p14:tracePt t="22596" x="2001838" y="3173413"/>
          <p14:tracePt t="22605" x="2017713" y="3141663"/>
          <p14:tracePt t="22613" x="2025650" y="3094038"/>
          <p14:tracePt t="22619" x="2033588" y="3054350"/>
          <p14:tracePt t="22628" x="2049463" y="3014663"/>
          <p14:tracePt t="22635" x="2049463" y="2974975"/>
          <p14:tracePt t="22644" x="2049463" y="2935288"/>
          <p14:tracePt t="22653" x="2057400" y="2894013"/>
          <p14:tracePt t="22661" x="2065338" y="2854325"/>
          <p14:tracePt t="22667" x="2065338" y="2822575"/>
          <p14:tracePt t="22678" x="2073275" y="2782888"/>
          <p14:tracePt t="22686" x="2081213" y="2743200"/>
          <p14:tracePt t="22695" x="2097088" y="2703513"/>
          <p14:tracePt t="22703" x="2105025" y="2663825"/>
          <p14:tracePt t="22707" x="2112963" y="2632075"/>
          <p14:tracePt t="22715" x="2112963" y="2608263"/>
          <p14:tracePt t="22723" x="2120900" y="2566988"/>
          <p14:tracePt t="22731" x="2120900" y="2535238"/>
          <p14:tracePt t="22739" x="2120900" y="2495550"/>
          <p14:tracePt t="22747" x="2128838" y="2471738"/>
          <p14:tracePt t="22758" x="2128838" y="2439988"/>
          <p14:tracePt t="22765" x="2136775" y="2416175"/>
          <p14:tracePt t="22774" x="2144713" y="2392363"/>
          <p14:tracePt t="22780" x="2144713" y="2368550"/>
          <p14:tracePt t="22787" x="2144713" y="2352675"/>
          <p14:tracePt t="22796" x="2152650" y="2328863"/>
          <p14:tracePt t="22803" x="2152650" y="2312988"/>
          <p14:tracePt t="22812" x="2152650" y="2305050"/>
          <p14:tracePt t="22819" x="2152650" y="2289175"/>
          <p14:tracePt t="22828" x="2152650" y="2281238"/>
          <p14:tracePt t="22835" x="2160588" y="2265363"/>
          <p14:tracePt t="22845" x="2160588" y="2257425"/>
          <p14:tracePt t="22851" x="2160588" y="2249488"/>
          <p14:tracePt t="22861" x="2160588" y="2233613"/>
          <p14:tracePt t="22868" x="2168525" y="2224088"/>
          <p14:tracePt t="22886" x="2168525" y="2208213"/>
          <p14:tracePt t="22894" x="2168525" y="2200275"/>
          <p14:tracePt t="22911" x="2168525" y="2184400"/>
          <p14:tracePt t="22915" x="2168525" y="2176463"/>
          <p14:tracePt t="22932" x="2168525" y="2168525"/>
          <p14:tracePt t="23110" x="2168525" y="2184400"/>
          <p14:tracePt t="23118" x="2168525" y="2200275"/>
          <p14:tracePt t="23125" x="2168525" y="2224088"/>
          <p14:tracePt t="23133" x="2168525" y="2249488"/>
          <p14:tracePt t="23140" x="2160588" y="2273300"/>
          <p14:tracePt t="23149" x="2160588" y="2297113"/>
          <p14:tracePt t="23156" x="2160588" y="2320925"/>
          <p14:tracePt t="23164" x="2160588" y="2344738"/>
          <p14:tracePt t="23171" x="2160588" y="2360613"/>
          <p14:tracePt t="23180" x="2160588" y="2376488"/>
          <p14:tracePt t="23187" x="2160588" y="2392363"/>
          <p14:tracePt t="23196" x="2160588" y="2416175"/>
          <p14:tracePt t="23203" x="2168525" y="2424113"/>
          <p14:tracePt t="23212" x="2168525" y="2447925"/>
          <p14:tracePt t="23219" x="2168525" y="2455863"/>
          <p14:tracePt t="23226" x="2176463" y="2463800"/>
          <p14:tracePt t="23235" x="2176463" y="2471738"/>
          <p14:tracePt t="23244" x="2176463" y="2479675"/>
          <p14:tracePt t="23251" x="2184400" y="2487613"/>
          <p14:tracePt t="23260" x="2184400" y="2495550"/>
          <p14:tracePt t="23267" x="2192338" y="2495550"/>
          <p14:tracePt t="23275" x="2192338" y="2511425"/>
          <p14:tracePt t="23300" x="2200275" y="2511425"/>
          <p14:tracePt t="23308" x="2208213" y="2519363"/>
          <p14:tracePt t="23316" x="2216150" y="2519363"/>
          <p14:tracePt t="23323" x="2233613" y="2519363"/>
          <p14:tracePt t="23331" x="2249488" y="2527300"/>
          <p14:tracePt t="23339" x="2265363" y="2527300"/>
          <p14:tracePt t="23347" x="2281238" y="2527300"/>
          <p14:tracePt t="23355" x="2297113" y="2527300"/>
          <p14:tracePt t="23364" x="2320925" y="2527300"/>
          <p14:tracePt t="23371" x="2352675" y="2527300"/>
          <p14:tracePt t="23380" x="2392363" y="2527300"/>
          <p14:tracePt t="23387" x="2424113" y="2527300"/>
          <p14:tracePt t="23396" x="2447925" y="2519363"/>
          <p14:tracePt t="23403" x="2471738" y="2503488"/>
          <p14:tracePt t="23414" x="2487613" y="2495550"/>
          <p14:tracePt t="23419" x="2495550" y="2495550"/>
          <p14:tracePt t="23428" x="2503488" y="2495550"/>
          <p14:tracePt t="23710" x="2519363" y="2503488"/>
          <p14:tracePt t="23720" x="2543175" y="2503488"/>
          <p14:tracePt t="23726" x="2566988" y="2503488"/>
          <p14:tracePt t="23734" x="2608263" y="2511425"/>
          <p14:tracePt t="23741" x="2655888" y="2519363"/>
          <p14:tracePt t="23749" x="2711450" y="2535238"/>
          <p14:tracePt t="23756" x="2767013" y="2551113"/>
          <p14:tracePt t="23765" x="2830513" y="2551113"/>
          <p14:tracePt t="23771" x="2894013" y="2559050"/>
          <p14:tracePt t="23780" x="2974975" y="2559050"/>
          <p14:tracePt t="23788" x="3054350" y="2559050"/>
          <p14:tracePt t="23796" x="3149600" y="2566988"/>
          <p14:tracePt t="23804" x="3252788" y="2566988"/>
          <p14:tracePt t="23811" x="3389313" y="2566988"/>
          <p14:tracePt t="23820" x="3548063" y="2559050"/>
          <p14:tracePt t="23827" x="3708400" y="2543175"/>
          <p14:tracePt t="23836" x="3914775" y="2519363"/>
          <p14:tracePt t="23846" x="4138613" y="2511425"/>
          <p14:tracePt t="23853" x="4338638" y="2487613"/>
          <p14:tracePt t="23863" x="4568825" y="2463800"/>
          <p14:tracePt t="23870" x="4816475" y="2432050"/>
          <p14:tracePt t="23878" x="5064125" y="2408238"/>
          <p14:tracePt t="23886" x="5286375" y="2384425"/>
          <p14:tracePt t="23895" x="5510213" y="2360613"/>
          <p14:tracePt t="23900" x="5694363" y="2344738"/>
          <p14:tracePt t="23907" x="5876925" y="2320925"/>
          <p14:tracePt t="23915" x="6045200" y="2305050"/>
          <p14:tracePt t="23923" x="6156325" y="2297113"/>
          <p14:tracePt t="23931" x="6259513" y="2281238"/>
          <p14:tracePt t="23939" x="6338888" y="2265363"/>
          <p14:tracePt t="23947" x="6403975" y="2249488"/>
          <p14:tracePt t="23955" x="6451600" y="2241550"/>
          <p14:tracePt t="23964" x="6475413" y="2233613"/>
          <p14:tracePt t="23971" x="6491288" y="2224088"/>
          <p14:tracePt t="23980" x="6491288" y="2216150"/>
          <p14:tracePt t="24262" x="6523038" y="2224088"/>
          <p14:tracePt t="24270" x="6538913" y="2233613"/>
          <p14:tracePt t="24281" x="6554788" y="2249488"/>
          <p14:tracePt t="24285" x="6570663" y="2249488"/>
          <p14:tracePt t="24294" x="6578600" y="2249488"/>
          <p14:tracePt t="24300" x="6586538" y="2257425"/>
          <p14:tracePt t="25755" x="6578600" y="2257425"/>
          <p14:tracePt t="25764" x="6570663" y="2257425"/>
          <p14:tracePt t="25771" x="6554788" y="2257425"/>
          <p14:tracePt t="25787" x="6546850" y="2257425"/>
          <p14:tracePt t="25796" x="6523038" y="2257425"/>
          <p14:tracePt t="25803" x="6515100" y="2257425"/>
          <p14:tracePt t="25812" x="6499225" y="2257425"/>
          <p14:tracePt t="25819" x="6483350" y="2249488"/>
          <p14:tracePt t="25828" x="6459538" y="2249488"/>
          <p14:tracePt t="25836" x="6443663" y="2241550"/>
          <p14:tracePt t="25845" x="6411913" y="2241550"/>
          <p14:tracePt t="25851" x="6388100" y="2233613"/>
          <p14:tracePt t="25861" x="6356350" y="2233613"/>
          <p14:tracePt t="25868" x="6323013" y="2233613"/>
          <p14:tracePt t="25876" x="6283325" y="2224088"/>
          <p14:tracePt t="25884" x="6235700" y="2216150"/>
          <p14:tracePt t="25895" x="6188075" y="2208213"/>
          <p14:tracePt t="25900" x="6140450" y="2208213"/>
          <p14:tracePt t="25910" x="6092825" y="2200275"/>
          <p14:tracePt t="25919" x="6053138" y="2192338"/>
          <p14:tracePt t="25926" x="6005513" y="2184400"/>
          <p14:tracePt t="25934" x="5972175" y="2176463"/>
          <p14:tracePt t="25939" x="5932488" y="2168525"/>
          <p14:tracePt t="25947" x="5900738" y="2152650"/>
          <p14:tracePt t="25955" x="5861050" y="2152650"/>
          <p14:tracePt t="25964" x="5837238" y="2152650"/>
          <p14:tracePt t="25971" x="5829300" y="2144713"/>
          <p14:tracePt t="25980" x="5813425" y="2136775"/>
          <p14:tracePt t="25987" x="5797550" y="2128838"/>
          <p14:tracePt t="25996" x="5789613" y="2128838"/>
          <p14:tracePt t="26006" x="5781675" y="2120900"/>
          <p14:tracePt t="26021" x="5765800" y="2120900"/>
          <p14:tracePt t="26046" x="5757863" y="2120900"/>
          <p14:tracePt t="26063" x="5749925" y="2112963"/>
          <p14:tracePt t="26069" x="5734050" y="2105025"/>
          <p14:tracePt t="26084" x="5726113" y="2105025"/>
          <p14:tracePt t="26092" x="5718175" y="2097088"/>
          <p14:tracePt t="26100" x="5710238" y="2097088"/>
          <p14:tracePt t="26108" x="5702300" y="2089150"/>
          <p14:tracePt t="26116" x="5694363" y="2089150"/>
          <p14:tracePt t="26124" x="5678488" y="2073275"/>
          <p14:tracePt t="26132" x="5662613" y="2065338"/>
          <p14:tracePt t="26140" x="5653088" y="2065338"/>
          <p14:tracePt t="26148" x="5645150" y="2057400"/>
          <p14:tracePt t="26198" x="5637213" y="2049463"/>
          <p14:tracePt t="26220" x="5637213" y="2041525"/>
          <p14:tracePt t="26227" x="5637213" y="2033588"/>
          <p14:tracePt t="26244" x="5637213" y="2025650"/>
          <p14:tracePt t="26267" x="5637213" y="2009775"/>
          <p14:tracePt t="26275" x="5645150" y="2009775"/>
          <p14:tracePt t="26293" x="5653088" y="2001838"/>
          <p14:tracePt t="26310" x="5662613" y="1993900"/>
          <p14:tracePt t="26318" x="5662613" y="1985963"/>
          <p14:tracePt t="26326" x="5670550" y="1985963"/>
          <p14:tracePt t="26341" x="5678488" y="1978025"/>
          <p14:tracePt t="26349" x="5686425" y="1978025"/>
          <p14:tracePt t="26365" x="5694363" y="1978025"/>
          <p14:tracePt t="26381" x="5702300" y="1978025"/>
          <p14:tracePt t="26406" x="5710238" y="1970088"/>
          <p14:tracePt t="26421" x="5718175" y="1970088"/>
          <p14:tracePt t="26435" x="5734050" y="1970088"/>
          <p14:tracePt t="26451" x="5741988" y="1962150"/>
          <p14:tracePt t="26467" x="5749925" y="1962150"/>
          <p14:tracePt t="26491" x="5757863" y="1954213"/>
          <p14:tracePt t="26595" x="5765800" y="1954213"/>
          <p14:tracePt t="26603" x="5781675" y="1954213"/>
          <p14:tracePt t="26612" x="5789613" y="1954213"/>
          <p14:tracePt t="26619" x="5813425" y="1954213"/>
          <p14:tracePt t="26635" x="5829300" y="1946275"/>
          <p14:tracePt t="26644" x="5845175" y="1946275"/>
          <p14:tracePt t="26652" x="5853113" y="1946275"/>
          <p14:tracePt t="26664" x="5861050" y="1946275"/>
          <p14:tracePt t="26670" x="5868988" y="1946275"/>
          <p14:tracePt t="27574" x="5868988" y="1954213"/>
          <p14:tracePt t="27587" x="5868988" y="1970088"/>
          <p14:tracePt t="27597" x="5868988" y="1978025"/>
          <p14:tracePt t="27603" x="5861050" y="1985963"/>
          <p14:tracePt t="27613" x="5861050" y="2001838"/>
          <p14:tracePt t="27620" x="5861050" y="2017713"/>
          <p14:tracePt t="27627" x="5853113" y="2025650"/>
          <p14:tracePt t="27635" x="5853113" y="2041525"/>
          <p14:tracePt t="27644" x="5845175" y="2057400"/>
          <p14:tracePt t="27651" x="5845175" y="2065338"/>
          <p14:tracePt t="27659" x="5837238" y="2073275"/>
          <p14:tracePt t="27667" x="5837238" y="2089150"/>
          <p14:tracePt t="27675" x="5837238" y="2097088"/>
          <p14:tracePt t="27683" x="5837238" y="2105025"/>
          <p14:tracePt t="27690" x="5837238" y="2112963"/>
          <p14:tracePt t="27699" x="5837238" y="2120900"/>
          <p14:tracePt t="27707" x="5837238" y="2128838"/>
          <p14:tracePt t="27716" x="5837238" y="2136775"/>
          <p14:tracePt t="27723" x="5837238" y="2144713"/>
          <p14:tracePt t="27731" x="5829300" y="2152650"/>
          <p14:tracePt t="27740" x="5829300" y="2168525"/>
          <p14:tracePt t="27748" x="5829300" y="2176463"/>
          <p14:tracePt t="27755" x="5829300" y="2184400"/>
          <p14:tracePt t="27764" x="5829300" y="2192338"/>
          <p14:tracePt t="27772" x="5829300" y="2200275"/>
          <p14:tracePt t="27780" x="5829300" y="2208213"/>
          <p14:tracePt t="27787" x="5829300" y="2216150"/>
          <p14:tracePt t="27797" x="5829300" y="2224088"/>
          <p14:tracePt t="27812" x="5829300" y="2233613"/>
          <p14:tracePt t="27852" x="5829300" y="2241550"/>
          <p14:tracePt t="27895" x="5829300" y="2249488"/>
          <p14:tracePt t="27909" x="5829300" y="2265363"/>
          <p14:tracePt t="27926" x="5829300" y="2273300"/>
          <p14:tracePt t="27934" x="5829300" y="2281238"/>
          <p14:tracePt t="27941" x="5837238" y="2289175"/>
          <p14:tracePt t="27957" x="5837238" y="2297113"/>
          <p14:tracePt t="27965" x="5845175" y="2305050"/>
          <p14:tracePt t="27984" x="5845175" y="2312988"/>
          <p14:tracePt t="27989" x="5853113" y="2320925"/>
          <p14:tracePt t="28086" x="5853113" y="2328863"/>
          <p14:tracePt t="28098" x="5861050" y="2328863"/>
          <p14:tracePt t="28110" x="5861050" y="2336800"/>
          <p14:tracePt t="28475" x="5861050" y="2344738"/>
          <p14:tracePt t="28671" x="5853113" y="2352675"/>
          <p14:tracePt t="28675" x="5853113" y="2360613"/>
          <p14:tracePt t="28683" x="5845175" y="2376488"/>
          <p14:tracePt t="28691" x="5837238" y="2384425"/>
          <p14:tracePt t="28699" x="5829300" y="2400300"/>
          <p14:tracePt t="28708" x="5813425" y="2416175"/>
          <p14:tracePt t="28717" x="5813425" y="2432050"/>
          <p14:tracePt t="28726" x="5797550" y="2439988"/>
          <p14:tracePt t="28736" x="5789613" y="2455863"/>
          <p14:tracePt t="28742" x="5781675" y="2463800"/>
          <p14:tracePt t="28751" x="5773738" y="2471738"/>
          <p14:tracePt t="28757" x="5773738" y="2487613"/>
          <p14:tracePt t="28765" x="5773738" y="2495550"/>
          <p14:tracePt t="28772" x="5757863" y="2503488"/>
          <p14:tracePt t="28781" x="5757863" y="2519363"/>
          <p14:tracePt t="28799" x="5757863" y="2535238"/>
          <p14:tracePt t="28804" x="5749925" y="2543175"/>
          <p14:tracePt t="28812" x="5741988" y="2551113"/>
          <p14:tracePt t="28820" x="5741988" y="2559050"/>
          <p14:tracePt t="28827" x="5734050" y="2576513"/>
          <p14:tracePt t="28836" x="5734050" y="2584450"/>
          <p14:tracePt t="28845" x="5726113" y="2600325"/>
          <p14:tracePt t="28851" x="5726113" y="2608263"/>
          <p14:tracePt t="28860" x="5718175" y="2624138"/>
          <p14:tracePt t="28868" x="5710238" y="2640013"/>
          <p14:tracePt t="28876" x="5710238" y="2647950"/>
          <p14:tracePt t="28883" x="5710238" y="2663825"/>
          <p14:tracePt t="28898" x="5710238" y="2671763"/>
          <p14:tracePt t="28908" x="5718175" y="2687638"/>
          <p14:tracePt t="28918" x="5726113" y="2695575"/>
          <p14:tracePt t="28924" x="5734050" y="2703513"/>
          <p14:tracePt t="28940" x="5734050" y="2719388"/>
          <p14:tracePt t="28956" x="5734050" y="2727325"/>
          <p14:tracePt t="28966" x="5734050" y="2735263"/>
          <p14:tracePt t="28973" x="5741988" y="2743200"/>
          <p14:tracePt t="28982" x="5741988" y="2751138"/>
          <p14:tracePt t="28990" x="5741988" y="2759075"/>
          <p14:tracePt t="28998" x="5741988" y="2767013"/>
          <p14:tracePt t="29004" x="5749925" y="2767013"/>
          <p14:tracePt t="29012" x="5757863" y="2774950"/>
          <p14:tracePt t="29020" x="5757863" y="2782888"/>
          <p14:tracePt t="29030" x="5765800" y="2790825"/>
          <p14:tracePt t="29036" x="5765800" y="2798763"/>
          <p14:tracePt t="29043" x="5773738" y="2798763"/>
          <p14:tracePt t="29052" x="5781675" y="2814638"/>
          <p14:tracePt t="29068" x="5789613" y="2822575"/>
          <p14:tracePt t="29076" x="5789613" y="2830513"/>
          <p14:tracePt t="29091" x="5805488" y="2838450"/>
          <p14:tracePt t="29126" x="5813425" y="2838450"/>
          <p14:tracePt t="29150" x="5829300" y="2846388"/>
          <p14:tracePt t="29166" x="5837238" y="2854325"/>
          <p14:tracePt t="29420" x="5837238" y="2862263"/>
          <p14:tracePt t="29438" x="5837238" y="2870200"/>
          <p14:tracePt t="29447" x="5837238" y="2878138"/>
          <p14:tracePt t="29452" x="5829300" y="2878138"/>
          <p14:tracePt t="29461" x="5829300" y="2894013"/>
          <p14:tracePt t="29477" x="5821363" y="2901950"/>
          <p14:tracePt t="29485" x="5813425" y="2909888"/>
          <p14:tracePt t="29494" x="5813425" y="2919413"/>
          <p14:tracePt t="29500" x="5805488" y="2927350"/>
          <p14:tracePt t="29517" x="5797550" y="2943225"/>
          <p14:tracePt t="29525" x="5797550" y="2951163"/>
          <p14:tracePt t="29533" x="5789613" y="2959100"/>
          <p14:tracePt t="29541" x="5789613" y="2974975"/>
          <p14:tracePt t="29549" x="5789613" y="2982913"/>
          <p14:tracePt t="29556" x="5781675" y="2998788"/>
          <p14:tracePt t="29565" x="5781675" y="3022600"/>
          <p14:tracePt t="29573" x="5773738" y="3030538"/>
          <p14:tracePt t="29581" x="5773738" y="3054350"/>
          <p14:tracePt t="29588" x="5765800" y="3062288"/>
          <p14:tracePt t="29596" x="5765800" y="3086100"/>
          <p14:tracePt t="29605" x="5765800" y="3101975"/>
          <p14:tracePt t="29612" x="5765800" y="3125788"/>
          <p14:tracePt t="29620" x="5765800" y="3141663"/>
          <p14:tracePt t="29631" x="5765800" y="3149600"/>
          <p14:tracePt t="29637" x="5765800" y="3165475"/>
          <p14:tracePt t="29647" x="5765800" y="3173413"/>
          <p14:tracePt t="29653" x="5765800" y="3189288"/>
          <p14:tracePt t="29663" x="5765800" y="3197225"/>
          <p14:tracePt t="29669" x="5765800" y="3205163"/>
          <p14:tracePt t="29685" x="5765800" y="3213100"/>
          <p14:tracePt t="29709" x="5765800" y="3228975"/>
          <p14:tracePt t="29719" x="5765800" y="3236913"/>
          <p14:tracePt t="29726" x="5765800" y="3244850"/>
          <p14:tracePt t="29733" x="5773738" y="3252788"/>
          <p14:tracePt t="29740" x="5781675" y="3262313"/>
          <p14:tracePt t="29749" x="5789613" y="3278188"/>
          <p14:tracePt t="29756" x="5797550" y="3286125"/>
          <p14:tracePt t="29765" x="5805488" y="3294063"/>
          <p14:tracePt t="29772" x="5813425" y="3302000"/>
          <p14:tracePt t="29782" x="5821363" y="3309938"/>
          <p14:tracePt t="29788" x="5821363" y="3317875"/>
          <p14:tracePt t="29797" x="5829300" y="3317875"/>
          <p14:tracePt t="29804" x="5845175" y="3325813"/>
          <p14:tracePt t="29811" x="5845175" y="3333750"/>
          <p14:tracePt t="29820" x="5853113" y="3341688"/>
          <p14:tracePt t="29836" x="5861050" y="3349625"/>
          <p14:tracePt t="29851" x="5868988" y="3357563"/>
          <p14:tracePt t="29867" x="5892800" y="3357563"/>
          <p14:tracePt t="29876" x="5900738" y="3357563"/>
          <p14:tracePt t="29897" x="5916613" y="3349625"/>
          <p14:tracePt t="29899" x="5924550" y="3333750"/>
          <p14:tracePt t="29909" x="5924550" y="3309938"/>
          <p14:tracePt t="29918" x="5924550" y="3286125"/>
          <p14:tracePt t="30166" x="5916613" y="3286125"/>
          <p14:tracePt t="30207" x="5908675" y="3294063"/>
          <p14:tracePt t="30222" x="5900738" y="3302000"/>
          <p14:tracePt t="30254" x="5892800" y="3317875"/>
          <p14:tracePt t="30263" x="5876925" y="3325813"/>
          <p14:tracePt t="30271" x="5868988" y="3341688"/>
          <p14:tracePt t="30280" x="5853113" y="3357563"/>
          <p14:tracePt t="30285" x="5845175" y="3381375"/>
          <p14:tracePt t="30291" x="5837238" y="3397250"/>
          <p14:tracePt t="30299" x="5829300" y="3429000"/>
          <p14:tracePt t="30310" x="5829300" y="3444875"/>
          <p14:tracePt t="30319" x="5829300" y="3468688"/>
          <p14:tracePt t="30325" x="5821363" y="3492500"/>
          <p14:tracePt t="30333" x="5821363" y="3516313"/>
          <p14:tracePt t="30340" x="5821363" y="3540125"/>
          <p14:tracePt t="30348" x="5821363" y="3563938"/>
          <p14:tracePt t="30355" x="5821363" y="3579813"/>
          <p14:tracePt t="30363" x="5821363" y="3595688"/>
          <p14:tracePt t="30371" x="5821363" y="3613150"/>
          <p14:tracePt t="30380" x="5821363" y="3621088"/>
          <p14:tracePt t="30387" x="5821363" y="3629025"/>
          <p14:tracePt t="30397" x="5821363" y="3652838"/>
          <p14:tracePt t="30403" x="5821363" y="3660775"/>
          <p14:tracePt t="30412" x="5821363" y="3668713"/>
          <p14:tracePt t="30420" x="5829300" y="3684588"/>
          <p14:tracePt t="30427" x="5837238" y="3700463"/>
          <p14:tracePt t="30436" x="5845175" y="3708400"/>
          <p14:tracePt t="30443" x="5853113" y="3724275"/>
          <p14:tracePt t="30461" x="5861050" y="3732213"/>
          <p14:tracePt t="30467" x="5861050" y="3740150"/>
          <p14:tracePt t="30475" x="5876925" y="3748088"/>
          <p14:tracePt t="30492" x="5884863" y="3756025"/>
          <p14:tracePt t="30499" x="5892800" y="3756025"/>
          <p14:tracePt t="30531" x="5900738" y="3763963"/>
          <p14:tracePt t="30710" x="5900738" y="3771900"/>
          <p14:tracePt t="30726" x="5900738" y="3779838"/>
          <p14:tracePt t="30742" x="5900738" y="3787775"/>
          <p14:tracePt t="30750" x="5900738" y="3795713"/>
          <p14:tracePt t="30757" x="5892800" y="3795713"/>
          <p14:tracePt t="30765" x="5884863" y="3803650"/>
          <p14:tracePt t="30771" x="5884863" y="3811588"/>
          <p14:tracePt t="30780" x="5876925" y="3819525"/>
          <p14:tracePt t="30797" x="5876925" y="3827463"/>
          <p14:tracePt t="30804" x="5868988" y="3843338"/>
          <p14:tracePt t="30814" x="5861050" y="3859213"/>
          <p14:tracePt t="30820" x="5861050" y="3867150"/>
          <p14:tracePt t="30827" x="5861050" y="3883025"/>
          <p14:tracePt t="30836" x="5861050" y="3890963"/>
          <p14:tracePt t="30847" x="5853113" y="3898900"/>
          <p14:tracePt t="30851" x="5853113" y="3914775"/>
          <p14:tracePt t="30860" x="5853113" y="3930650"/>
          <p14:tracePt t="30867" x="5845175" y="3956050"/>
          <p14:tracePt t="30875" x="5845175" y="3963988"/>
          <p14:tracePt t="30883" x="5845175" y="3971925"/>
          <p14:tracePt t="30895" x="5845175" y="3979863"/>
          <p14:tracePt t="30899" x="5845175" y="3987800"/>
          <p14:tracePt t="30907" x="5845175" y="3995738"/>
          <p14:tracePt t="30915" x="5845175" y="4011613"/>
          <p14:tracePt t="30923" x="5845175" y="4019550"/>
          <p14:tracePt t="30939" x="5845175" y="4035425"/>
          <p14:tracePt t="30948" x="5861050" y="4043363"/>
          <p14:tracePt t="30955" x="5868988" y="4051300"/>
          <p14:tracePt t="30971" x="5868988" y="4067175"/>
          <p14:tracePt t="30980" x="5884863" y="4075113"/>
          <p14:tracePt t="30987" x="5884863" y="4083050"/>
          <p14:tracePt t="31004" x="5900738" y="4090988"/>
          <p14:tracePt t="31012" x="5900738" y="4098925"/>
          <p14:tracePt t="31020" x="5908675" y="4098925"/>
          <p14:tracePt t="31035" x="5916613" y="4106863"/>
          <p14:tracePt t="31051" x="5924550" y="4114800"/>
          <p14:tracePt t="31067" x="5924550" y="4122738"/>
          <p14:tracePt t="31084" x="5932488" y="4138613"/>
          <p14:tracePt t="31116" x="5940425" y="4154488"/>
          <p14:tracePt t="31124" x="5948363" y="4162425"/>
          <p14:tracePt t="31140" x="5956300" y="4178300"/>
          <p14:tracePt t="31149" x="5964238" y="4178300"/>
          <p14:tracePt t="31164" x="5972175" y="4186238"/>
          <p14:tracePt t="31180" x="5972175" y="4194175"/>
          <p14:tracePt t="31206" x="5972175" y="4202113"/>
          <p14:tracePt t="31213" x="5980113" y="4202113"/>
          <p14:tracePt t="31234" x="5980113" y="4217988"/>
          <p14:tracePt t="31238" x="5988050" y="4233863"/>
          <p14:tracePt t="31245" x="5988050" y="4249738"/>
          <p14:tracePt t="31259" x="5988050" y="4265613"/>
          <p14:tracePt t="31267" x="5988050" y="4281488"/>
          <p14:tracePt t="31275" x="5988050" y="4291013"/>
          <p14:tracePt t="31284" x="5988050" y="4298950"/>
          <p14:tracePt t="31293" x="5988050" y="4314825"/>
          <p14:tracePt t="31299" x="5988050" y="4322763"/>
          <p14:tracePt t="31308" x="5988050" y="4330700"/>
          <p14:tracePt t="31315" x="5980113" y="4346575"/>
          <p14:tracePt t="31324" x="5972175" y="4354513"/>
          <p14:tracePt t="31331" x="5972175" y="4362450"/>
          <p14:tracePt t="31340" x="5972175" y="4378325"/>
          <p14:tracePt t="31347" x="5964238" y="4386263"/>
          <p14:tracePt t="31355" x="5956300" y="4394200"/>
          <p14:tracePt t="31364" x="5956300" y="4410075"/>
          <p14:tracePt t="31371" x="5948363" y="4418013"/>
          <p14:tracePt t="31380" x="5948363" y="4433888"/>
          <p14:tracePt t="31388" x="5940425" y="4449763"/>
          <p14:tracePt t="31396" x="5940425" y="4457700"/>
          <p14:tracePt t="31403" x="5932488" y="4473575"/>
          <p14:tracePt t="31412" x="5924550" y="4489450"/>
          <p14:tracePt t="31419" x="5916613" y="4497388"/>
          <p14:tracePt t="31428" x="5916613" y="4505325"/>
          <p14:tracePt t="31435" x="5908675" y="4529138"/>
          <p14:tracePt t="31444" x="5900738" y="4537075"/>
          <p14:tracePt t="31452" x="5892800" y="4552950"/>
          <p14:tracePt t="31461" x="5884863" y="4560888"/>
          <p14:tracePt t="31467" x="5884863" y="4576763"/>
          <p14:tracePt t="31483" x="5876925" y="4592638"/>
          <p14:tracePt t="31646" x="5876925" y="4584700"/>
          <p14:tracePt t="31678" x="5876925" y="4576763"/>
          <p14:tracePt t="31694" x="5876925" y="4568825"/>
          <p14:tracePt t="31707" x="5876925" y="4560888"/>
          <p14:tracePt t="31724" x="5876925" y="4552950"/>
          <p14:tracePt t="31734" x="5876925" y="4545013"/>
          <p14:tracePt t="31741" x="5876925" y="4537075"/>
          <p14:tracePt t="31749" x="5876925" y="4529138"/>
          <p14:tracePt t="31757" x="5876925" y="4513263"/>
          <p14:tracePt t="31773" x="5876925" y="4489450"/>
          <p14:tracePt t="31780" x="5868988" y="4481513"/>
          <p14:tracePt t="31788" x="5868988" y="4457700"/>
          <p14:tracePt t="31797" x="5868988" y="4433888"/>
          <p14:tracePt t="31804" x="5853113" y="4394200"/>
          <p14:tracePt t="31814" x="5845175" y="4370388"/>
          <p14:tracePt t="31820" x="5829300" y="4338638"/>
          <p14:tracePt t="31827" x="5797550" y="4291013"/>
          <p14:tracePt t="31836" x="5765800" y="4233863"/>
          <p14:tracePt t="31843" x="5749925" y="4210050"/>
          <p14:tracePt t="31851" x="5710238" y="4162425"/>
          <p14:tracePt t="31861" x="5645150" y="4083050"/>
          <p14:tracePt t="31867" x="5573713" y="3995738"/>
          <p14:tracePt t="31876" x="5478463" y="3875088"/>
          <p14:tracePt t="31883" x="5375275" y="3771900"/>
          <p14:tracePt t="31895" x="5254625" y="3676650"/>
          <p14:tracePt t="31904" x="5103813" y="3556000"/>
          <p14:tracePt t="31909" x="4919663" y="3421063"/>
          <p14:tracePt t="31919" x="4760913" y="3286125"/>
          <p14:tracePt t="31925" x="4560888" y="3117850"/>
          <p14:tracePt t="31934" x="4362450" y="2959100"/>
          <p14:tracePt t="31941" x="4138613" y="2806700"/>
          <p14:tracePt t="31950" x="3930650" y="2679700"/>
          <p14:tracePt t="31956" x="3692525" y="2503488"/>
          <p14:tracePt t="31966" x="3444875" y="2336800"/>
          <p14:tracePt t="31971" x="3278188" y="2224088"/>
          <p14:tracePt t="31981" x="3014663" y="2017713"/>
          <p14:tracePt t="31987" x="2727325" y="1809750"/>
          <p14:tracePt t="31997" x="2463800" y="1603375"/>
          <p14:tracePt t="32003" x="2184400" y="1411288"/>
          <p14:tracePt t="32012" x="1922463" y="1244600"/>
          <p14:tracePt t="32020" x="1682750" y="1084263"/>
          <p14:tracePt t="32028" x="1403350" y="893763"/>
          <p14:tracePt t="32035" x="1171575" y="757238"/>
          <p14:tracePt t="32043" x="933450" y="622300"/>
          <p14:tracePt t="32051" x="717550" y="485775"/>
          <p14:tracePt t="32063" x="534988" y="382588"/>
          <p14:tracePt t="32070" x="374650" y="279400"/>
          <p14:tracePt t="32078" x="311150" y="223838"/>
          <p14:tracePt t="32091" x="247650" y="150813"/>
          <p14:tracePt t="32099" x="231775" y="142875"/>
          <p14:tracePt t="32107" x="223838" y="134938"/>
          <p14:tracePt t="32123" x="215900" y="134938"/>
          <p14:tracePt t="32140" x="200025" y="134938"/>
          <p14:tracePt t="32147" x="200025" y="127000"/>
          <p14:tracePt t="32174" x="200025" y="111125"/>
          <p14:tracePt t="32181" x="200025" y="95250"/>
          <p14:tracePt t="32445" x="223838" y="95250"/>
          <p14:tracePt t="32483" x="207963" y="95250"/>
          <p14:tracePt t="32492" x="158750" y="79375"/>
          <p14:tracePt t="32499" x="79375" y="63500"/>
          <p14:tracePt t="32508" x="0" y="39688"/>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63550" y="404813"/>
            <a:ext cx="9258300" cy="7318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r>
              <a:rPr lang="en-US" altLang="en-US"/>
              <a:t>Display Options</a:t>
            </a:r>
          </a:p>
        </p:txBody>
      </p:sp>
      <p:pic>
        <p:nvPicPr>
          <p:cNvPr id="2" name="Picture 1"/>
          <p:cNvPicPr>
            <a:picLocks noChangeAspect="1"/>
          </p:cNvPicPr>
          <p:nvPr/>
        </p:nvPicPr>
        <p:blipFill>
          <a:blip r:embed="rId2"/>
          <a:stretch>
            <a:fillRect/>
          </a:stretch>
        </p:blipFill>
        <p:spPr>
          <a:xfrm>
            <a:off x="2025650" y="1167758"/>
            <a:ext cx="6134100" cy="4953000"/>
          </a:xfrm>
          <a:prstGeom prst="rect">
            <a:avLst/>
          </a:prstGeom>
        </p:spPr>
      </p:pic>
    </p:spTree>
    <p:extLst>
      <p:ext uri="{BB962C8B-B14F-4D97-AF65-F5344CB8AC3E}">
        <p14:creationId xmlns:p14="http://schemas.microsoft.com/office/powerpoint/2010/main" val="1641621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14350" y="685800"/>
            <a:ext cx="9258300" cy="7318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r>
              <a:rPr lang="en-US" altLang="en-US"/>
              <a:t>Display Options</a:t>
            </a:r>
          </a:p>
        </p:txBody>
      </p:sp>
      <p:pic>
        <p:nvPicPr>
          <p:cNvPr id="26627" name="Picture 2"/>
          <p:cNvPicPr>
            <a:picLocks noChangeAspect="1" noChangeArrowheads="1"/>
          </p:cNvPicPr>
          <p:nvPr/>
        </p:nvPicPr>
        <p:blipFill>
          <a:blip r:embed="rId4">
            <a:extLst>
              <a:ext uri="{28A0092B-C50C-407E-A947-70E740481C1C}">
                <a14:useLocalDpi xmlns:a14="http://schemas.microsoft.com/office/drawing/2010/main" val="0"/>
              </a:ext>
            </a:extLst>
          </a:blip>
          <a:srcRect l="896" t="5890" r="896" b="13742"/>
          <a:stretch>
            <a:fillRect/>
          </a:stretch>
        </p:blipFill>
        <p:spPr bwMode="auto">
          <a:xfrm>
            <a:off x="495300" y="1709738"/>
            <a:ext cx="4191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p:cNvPicPr>
            <a:picLocks noChangeAspect="1" noChangeArrowheads="1"/>
          </p:cNvPicPr>
          <p:nvPr/>
        </p:nvPicPr>
        <p:blipFill>
          <a:blip r:embed="rId5">
            <a:extLst>
              <a:ext uri="{28A0092B-C50C-407E-A947-70E740481C1C}">
                <a14:useLocalDpi xmlns:a14="http://schemas.microsoft.com/office/drawing/2010/main" val="0"/>
              </a:ext>
            </a:extLst>
          </a:blip>
          <a:srcRect l="50150" t="13742" r="896" b="9816"/>
          <a:stretch>
            <a:fillRect/>
          </a:stretch>
        </p:blipFill>
        <p:spPr bwMode="auto">
          <a:xfrm>
            <a:off x="495300" y="3937000"/>
            <a:ext cx="381000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p:cNvPicPr>
            <a:picLocks noChangeAspect="1" noChangeArrowheads="1"/>
          </p:cNvPicPr>
          <p:nvPr/>
        </p:nvPicPr>
        <p:blipFill>
          <a:blip r:embed="rId6">
            <a:extLst>
              <a:ext uri="{28A0092B-C50C-407E-A947-70E740481C1C}">
                <a14:useLocalDpi xmlns:a14="http://schemas.microsoft.com/office/drawing/2010/main" val="0"/>
              </a:ext>
            </a:extLst>
          </a:blip>
          <a:srcRect l="896" t="5890" r="896" b="9816"/>
          <a:stretch>
            <a:fillRect/>
          </a:stretch>
        </p:blipFill>
        <p:spPr bwMode="auto">
          <a:xfrm>
            <a:off x="5219700" y="4267200"/>
            <a:ext cx="485775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8"/>
          <p:cNvSpPr txBox="1">
            <a:spLocks noChangeArrowheads="1"/>
          </p:cNvSpPr>
          <p:nvPr/>
        </p:nvSpPr>
        <p:spPr bwMode="auto">
          <a:xfrm>
            <a:off x="5448300" y="3962400"/>
            <a:ext cx="434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Summary Table</a:t>
            </a:r>
          </a:p>
        </p:txBody>
      </p:sp>
      <p:pic>
        <p:nvPicPr>
          <p:cNvPr id="26631" name="Picture 7"/>
          <p:cNvPicPr>
            <a:picLocks noChangeAspect="1" noChangeArrowheads="1"/>
          </p:cNvPicPr>
          <p:nvPr/>
        </p:nvPicPr>
        <p:blipFill>
          <a:blip r:embed="rId7">
            <a:extLst>
              <a:ext uri="{28A0092B-C50C-407E-A947-70E740481C1C}">
                <a14:useLocalDpi xmlns:a14="http://schemas.microsoft.com/office/drawing/2010/main" val="0"/>
              </a:ext>
            </a:extLst>
          </a:blip>
          <a:srcRect l="896" t="5890" r="1791" b="13742"/>
          <a:stretch>
            <a:fillRect/>
          </a:stretch>
        </p:blipFill>
        <p:spPr bwMode="auto">
          <a:xfrm>
            <a:off x="4891088" y="1828800"/>
            <a:ext cx="48545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A596ABE9-1D8C-4457-91C2-9814BD99C8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649283278"/>
      </p:ext>
    </p:extLst>
  </p:cSld>
  <p:clrMapOvr>
    <a:masterClrMapping/>
  </p:clrMapOvr>
  <mc:AlternateContent xmlns:mc="http://schemas.openxmlformats.org/markup-compatibility/2006" xmlns:p14="http://schemas.microsoft.com/office/powerpoint/2010/main">
    <mc:Choice Requires="p14">
      <p:transition spd="slow" p14:dur="2000" advTm="24542"/>
    </mc:Choice>
    <mc:Fallback xmlns="">
      <p:transition spd="slow" advTm="24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58" x="119063" y="358775"/>
          <p14:tracePt t="966" x="184150" y="422275"/>
          <p14:tracePt t="974" x="239713" y="485775"/>
          <p14:tracePt t="993" x="374650" y="638175"/>
          <p14:tracePt t="996" x="430213" y="709613"/>
          <p14:tracePt t="1008" x="501650" y="781050"/>
          <p14:tracePt t="1015" x="574675" y="852488"/>
          <p14:tracePt t="1023" x="630238" y="893763"/>
          <p14:tracePt t="1029" x="693738" y="917575"/>
          <p14:tracePt t="1037" x="725488" y="941388"/>
          <p14:tracePt t="1045" x="757238" y="949325"/>
          <p14:tracePt t="1052" x="773113" y="965200"/>
          <p14:tracePt t="1061" x="781050" y="965200"/>
          <p14:tracePt t="1069" x="788988" y="965200"/>
          <p14:tracePt t="1077" x="796925" y="965200"/>
          <p14:tracePt t="1207" x="804863" y="965200"/>
          <p14:tracePt t="1263" x="796925" y="965200"/>
          <p14:tracePt t="1343" x="796925" y="973138"/>
          <p14:tracePt t="1351" x="796925" y="981075"/>
          <p14:tracePt t="1360" x="796925" y="989013"/>
          <p14:tracePt t="1366" x="796925" y="1004888"/>
          <p14:tracePt t="1375" x="796925" y="1012825"/>
          <p14:tracePt t="1382" x="796925" y="1028700"/>
          <p14:tracePt t="1390" x="804863" y="1044575"/>
          <p14:tracePt t="1398" x="804863" y="1068388"/>
          <p14:tracePt t="1406" x="812800" y="1092200"/>
          <p14:tracePt t="1413" x="820738" y="1131888"/>
          <p14:tracePt t="1425" x="836613" y="1179513"/>
          <p14:tracePt t="1429" x="862013" y="1212850"/>
          <p14:tracePt t="1438" x="893763" y="1260475"/>
          <p14:tracePt t="1446" x="925513" y="1323975"/>
          <p14:tracePt t="1454" x="965200" y="1379538"/>
          <p14:tracePt t="1461" x="1004888" y="1450975"/>
          <p14:tracePt t="1469" x="1036638" y="1498600"/>
          <p14:tracePt t="1478" x="1068388" y="1555750"/>
          <p14:tracePt t="1487" x="1092200" y="1611313"/>
          <p14:tracePt t="1493" x="1123950" y="1674813"/>
          <p14:tracePt t="1504" x="1147763" y="1754188"/>
          <p14:tracePt t="1513" x="1179513" y="1833563"/>
          <p14:tracePt t="1520" x="1195388" y="1906588"/>
          <p14:tracePt t="1527" x="1212850" y="1985963"/>
          <p14:tracePt t="1533" x="1236663" y="2065338"/>
          <p14:tracePt t="1542" x="1268413" y="2136775"/>
          <p14:tracePt t="1548" x="1292225" y="2184400"/>
          <p14:tracePt t="1558" x="1316038" y="2216150"/>
          <p14:tracePt t="1566" x="1323975" y="2224088"/>
          <p14:tracePt t="1575" x="1347788" y="2233613"/>
          <p14:tracePt t="1581" x="1371600" y="2233613"/>
          <p14:tracePt t="1606" x="1379538" y="2233613"/>
          <p14:tracePt t="1655" x="1379538" y="2241550"/>
          <p14:tracePt t="1688" x="1379538" y="2249488"/>
          <p14:tracePt t="1933" x="1371600" y="2265363"/>
          <p14:tracePt t="1988" x="1363663" y="2273300"/>
          <p14:tracePt t="2191" x="1355725" y="2273300"/>
          <p14:tracePt t="2207" x="1347788" y="2273300"/>
          <p14:tracePt t="2377" x="1331913" y="2265363"/>
          <p14:tracePt t="2392" x="1323975" y="2257425"/>
          <p14:tracePt t="2408" x="1308100" y="2257425"/>
          <p14:tracePt t="2416" x="1300163" y="2257425"/>
          <p14:tracePt t="2422" x="1292225" y="2257425"/>
          <p14:tracePt t="2430" x="1276350" y="2257425"/>
          <p14:tracePt t="2438" x="1252538" y="2249488"/>
          <p14:tracePt t="2445" x="1228725" y="2249488"/>
          <p14:tracePt t="2453" x="1204913" y="2249488"/>
          <p14:tracePt t="2462" x="1195388" y="2249488"/>
          <p14:tracePt t="2470" x="1179513" y="2257425"/>
          <p14:tracePt t="2478" x="1171575" y="2257425"/>
          <p14:tracePt t="2484" x="1147763" y="2257425"/>
          <p14:tracePt t="2493" x="1147763" y="2265363"/>
          <p14:tracePt t="2501" x="1139825" y="2273300"/>
          <p14:tracePt t="2509" x="1123950" y="2273300"/>
          <p14:tracePt t="2517" x="1123950" y="2281238"/>
          <p14:tracePt t="2525" x="1108075" y="2289175"/>
          <p14:tracePt t="2533" x="1108075" y="2297113"/>
          <p14:tracePt t="2542" x="1100138" y="2305050"/>
          <p14:tracePt t="2549" x="1092200" y="2320925"/>
          <p14:tracePt t="2561" x="1076325" y="2328863"/>
          <p14:tracePt t="2567" x="1068388" y="2352675"/>
          <p14:tracePt t="2574" x="1052513" y="2368550"/>
          <p14:tracePt t="2581" x="1044575" y="2384425"/>
          <p14:tracePt t="2589" x="1028700" y="2400300"/>
          <p14:tracePt t="2597" x="1028700" y="2424113"/>
          <p14:tracePt t="2604" x="1012825" y="2439988"/>
          <p14:tracePt t="2612" x="1004888" y="2463800"/>
          <p14:tracePt t="2622" x="989013" y="2479675"/>
          <p14:tracePt t="2629" x="981075" y="2503488"/>
          <p14:tracePt t="2642" x="981075" y="2527300"/>
          <p14:tracePt t="2649" x="981075" y="2559050"/>
          <p14:tracePt t="2657" x="981075" y="2584450"/>
          <p14:tracePt t="2662" x="981075" y="2616200"/>
          <p14:tracePt t="2672" x="981075" y="2647950"/>
          <p14:tracePt t="2677" x="989013" y="2695575"/>
          <p14:tracePt t="2685" x="1012825" y="2743200"/>
          <p14:tracePt t="2693" x="1036638" y="2782888"/>
          <p14:tracePt t="2701" x="1060450" y="2846388"/>
          <p14:tracePt t="2711" x="1084263" y="2901950"/>
          <p14:tracePt t="2719" x="1123950" y="2967038"/>
          <p14:tracePt t="2728" x="1163638" y="3030538"/>
          <p14:tracePt t="2734" x="1204913" y="3086100"/>
          <p14:tracePt t="2742" x="1236663" y="3141663"/>
          <p14:tracePt t="2750" x="1268413" y="3189288"/>
          <p14:tracePt t="2758" x="1308100" y="3236913"/>
          <p14:tracePt t="2766" x="1347788" y="3302000"/>
          <p14:tracePt t="2774" x="1403350" y="3357563"/>
          <p14:tracePt t="2781" x="1443038" y="3405188"/>
          <p14:tracePt t="2790" x="1490663" y="3452813"/>
          <p14:tracePt t="2799" x="1555750" y="3508375"/>
          <p14:tracePt t="2808" x="1603375" y="3540125"/>
          <p14:tracePt t="2816" x="1658938" y="3579813"/>
          <p14:tracePt t="2824" x="1730375" y="3613150"/>
          <p14:tracePt t="2831" x="1817688" y="3652838"/>
          <p14:tracePt t="2837" x="1898650" y="3692525"/>
          <p14:tracePt t="2846" x="1970088" y="3716338"/>
          <p14:tracePt t="2853" x="2081213" y="3748088"/>
          <p14:tracePt t="2861" x="2168525" y="3771900"/>
          <p14:tracePt t="2869" x="2265363" y="3795713"/>
          <p14:tracePt t="2877" x="2360613" y="3827463"/>
          <p14:tracePt t="2885" x="2455863" y="3843338"/>
          <p14:tracePt t="2893" x="2543175" y="3851275"/>
          <p14:tracePt t="2901" x="2640013" y="3859213"/>
          <p14:tracePt t="2909" x="2727325" y="3867150"/>
          <p14:tracePt t="2919" x="2822575" y="3875088"/>
          <p14:tracePt t="2925" x="2901950" y="3883025"/>
          <p14:tracePt t="2934" x="2990850" y="3883025"/>
          <p14:tracePt t="2941" x="3086100" y="3890963"/>
          <p14:tracePt t="2950" x="3173413" y="3898900"/>
          <p14:tracePt t="2958" x="3252788" y="3898900"/>
          <p14:tracePt t="2965" x="3341688" y="3898900"/>
          <p14:tracePt t="2974" x="3429000" y="3890963"/>
          <p14:tracePt t="2982" x="3524250" y="3875088"/>
          <p14:tracePt t="2992" x="3621088" y="3859213"/>
          <p14:tracePt t="2999" x="3716338" y="3835400"/>
          <p14:tracePt t="3008" x="3819525" y="3795713"/>
          <p14:tracePt t="3015" x="3914775" y="3771900"/>
          <p14:tracePt t="3022" x="4003675" y="3756025"/>
          <p14:tracePt t="3030" x="4075113" y="3724275"/>
          <p14:tracePt t="3039" x="4154488" y="3700463"/>
          <p14:tracePt t="3044" x="4225925" y="3668713"/>
          <p14:tracePt t="3053" x="4291013" y="3644900"/>
          <p14:tracePt t="3061" x="4346575" y="3621088"/>
          <p14:tracePt t="3069" x="4418013" y="3579813"/>
          <p14:tracePt t="3077" x="4465638" y="3548063"/>
          <p14:tracePt t="3085" x="4505325" y="3516313"/>
          <p14:tracePt t="3093" x="4537075" y="3476625"/>
          <p14:tracePt t="3101" x="4576763" y="3436938"/>
          <p14:tracePt t="3109" x="4608513" y="3373438"/>
          <p14:tracePt t="3117" x="4641850" y="3309938"/>
          <p14:tracePt t="3125" x="4657725" y="3252788"/>
          <p14:tracePt t="3133" x="4665663" y="3189288"/>
          <p14:tracePt t="3142" x="4665663" y="3141663"/>
          <p14:tracePt t="3149" x="4665663" y="3078163"/>
          <p14:tracePt t="3158" x="4665663" y="3038475"/>
          <p14:tracePt t="3166" x="4657725" y="2982913"/>
          <p14:tracePt t="3174" x="4633913" y="2927350"/>
          <p14:tracePt t="3181" x="4600575" y="2854325"/>
          <p14:tracePt t="3190" x="4568825" y="2798763"/>
          <p14:tracePt t="3197" x="4529138" y="2735263"/>
          <p14:tracePt t="3207" x="4473575" y="2655888"/>
          <p14:tracePt t="3215" x="4425950" y="2592388"/>
          <p14:tracePt t="3225" x="4362450" y="2527300"/>
          <p14:tracePt t="3236" x="4281488" y="2463800"/>
          <p14:tracePt t="3240" x="4210050" y="2392363"/>
          <p14:tracePt t="3246" x="4122738" y="2328863"/>
          <p14:tracePt t="3254" x="4035425" y="2273300"/>
          <p14:tracePt t="3262" x="3956050" y="2216150"/>
          <p14:tracePt t="3272" x="3867150" y="2168525"/>
          <p14:tracePt t="3284" x="3748088" y="2112963"/>
          <p14:tracePt t="3288" x="3636963" y="2065338"/>
          <p14:tracePt t="3295" x="3532188" y="2025650"/>
          <p14:tracePt t="3301" x="3429000" y="2001838"/>
          <p14:tracePt t="3309" x="3317875" y="1970088"/>
          <p14:tracePt t="3319" x="3213100" y="1954213"/>
          <p14:tracePt t="3328" x="3094038" y="1946275"/>
          <p14:tracePt t="3334" x="2990850" y="1938338"/>
          <p14:tracePt t="3344" x="2862263" y="1938338"/>
          <p14:tracePt t="3350" x="2743200" y="1938338"/>
          <p14:tracePt t="3361" x="2624138" y="1946275"/>
          <p14:tracePt t="3366" x="2479675" y="1970088"/>
          <p14:tracePt t="3374" x="2376488" y="1993900"/>
          <p14:tracePt t="3381" x="2281238" y="2033588"/>
          <p14:tracePt t="3389" x="2176463" y="2073275"/>
          <p14:tracePt t="3397" x="2097088" y="2120900"/>
          <p14:tracePt t="3405" x="2033588" y="2168525"/>
          <p14:tracePt t="3416" x="1970088" y="2224088"/>
          <p14:tracePt t="3424" x="1930400" y="2289175"/>
          <p14:tracePt t="3431" x="1890713" y="2352675"/>
          <p14:tracePt t="3440" x="1865313" y="2408238"/>
          <p14:tracePt t="3446" x="1841500" y="2463800"/>
          <p14:tracePt t="3454" x="1825625" y="2527300"/>
          <p14:tracePt t="3461" x="1817688" y="2608263"/>
          <p14:tracePt t="3469" x="1817688" y="2671763"/>
          <p14:tracePt t="3477" x="1817688" y="2743200"/>
          <p14:tracePt t="3487" x="1841500" y="2822575"/>
          <p14:tracePt t="3496" x="1865313" y="2894013"/>
          <p14:tracePt t="3503" x="1906588" y="2967038"/>
          <p14:tracePt t="3513" x="1962150" y="3022600"/>
          <p14:tracePt t="3520" x="2009775" y="3086100"/>
          <p14:tracePt t="3527" x="2089150" y="3149600"/>
          <p14:tracePt t="3534" x="2168525" y="3189288"/>
          <p14:tracePt t="3542" x="2273300" y="3244850"/>
          <p14:tracePt t="3549" x="2360613" y="3270250"/>
          <p14:tracePt t="3558" x="2479675" y="3309938"/>
          <p14:tracePt t="3565" x="2632075" y="3341688"/>
          <p14:tracePt t="3574" x="2774950" y="3373438"/>
          <p14:tracePt t="3581" x="2901950" y="3389313"/>
          <p14:tracePt t="3590" x="3038475" y="3405188"/>
          <p14:tracePt t="3597" x="3157538" y="3413125"/>
          <p14:tracePt t="3605" x="3278188" y="3429000"/>
          <p14:tracePt t="3613" x="3389313" y="3436938"/>
          <p14:tracePt t="3621" x="3500438" y="3444875"/>
          <p14:tracePt t="3631" x="3621088" y="3468688"/>
          <p14:tracePt t="3641" x="3716338" y="3476625"/>
          <p14:tracePt t="3648" x="3811588" y="3484563"/>
          <p14:tracePt t="3657" x="3890963" y="3484563"/>
          <p14:tracePt t="3663" x="3956050" y="3492500"/>
          <p14:tracePt t="3670" x="4011613" y="3492500"/>
          <p14:tracePt t="3679" x="4043363" y="3492500"/>
          <p14:tracePt t="3687" x="4083050" y="3500438"/>
          <p14:tracePt t="3695" x="4106863" y="3500438"/>
          <p14:tracePt t="3702" x="4122738" y="3500438"/>
          <p14:tracePt t="3711" x="4130675" y="3500438"/>
          <p14:tracePt t="3718" x="4138613" y="3492500"/>
          <p14:tracePt t="3727" x="4138613" y="3484563"/>
          <p14:tracePt t="3734" x="4138613" y="3460750"/>
          <p14:tracePt t="3742" x="4138613" y="3413125"/>
          <p14:tracePt t="3749" x="4138613" y="3373438"/>
          <p14:tracePt t="3758" x="4138613" y="3365500"/>
          <p14:tracePt t="3774" x="4138613" y="3349625"/>
          <p14:tracePt t="4223" x="4106863" y="3365500"/>
          <p14:tracePt t="4231" x="4098925" y="3365500"/>
          <p14:tracePt t="4296" x="4090988" y="3365500"/>
          <p14:tracePt t="4304" x="4083050" y="3365500"/>
          <p14:tracePt t="4384" x="4090988" y="3365500"/>
          <p14:tracePt t="4392" x="4106863" y="3365500"/>
          <p14:tracePt t="4400" x="4130675" y="3373438"/>
          <p14:tracePt t="4408" x="4154488" y="3381375"/>
          <p14:tracePt t="4414" x="4186238" y="3389313"/>
          <p14:tracePt t="4427" x="4241800" y="3397250"/>
          <p14:tracePt t="4430" x="4291013" y="3397250"/>
          <p14:tracePt t="4438" x="4354513" y="3405188"/>
          <p14:tracePt t="4445" x="4418013" y="3413125"/>
          <p14:tracePt t="4454" x="4497388" y="3421063"/>
          <p14:tracePt t="4462" x="4568825" y="3429000"/>
          <p14:tracePt t="4470" x="4657725" y="3436938"/>
          <p14:tracePt t="4478" x="4721225" y="3436938"/>
          <p14:tracePt t="4486" x="4808538" y="3444875"/>
          <p14:tracePt t="4493" x="4903788" y="3460750"/>
          <p14:tracePt t="4501" x="5000625" y="3468688"/>
          <p14:tracePt t="4509" x="5095875" y="3476625"/>
          <p14:tracePt t="4517" x="5175250" y="3484563"/>
          <p14:tracePt t="4525" x="5262563" y="3500438"/>
          <p14:tracePt t="4533" x="5351463" y="3508375"/>
          <p14:tracePt t="4542" x="5422900" y="3516313"/>
          <p14:tracePt t="4549" x="5502275" y="3516313"/>
          <p14:tracePt t="4558" x="5565775" y="3524250"/>
          <p14:tracePt t="4564" x="5629275" y="3532188"/>
          <p14:tracePt t="4574" x="5694363" y="3532188"/>
          <p14:tracePt t="4581" x="5749925" y="3540125"/>
          <p14:tracePt t="4590" x="5805488" y="3548063"/>
          <p14:tracePt t="4596" x="5861050" y="3556000"/>
          <p14:tracePt t="4608" x="5900738" y="3556000"/>
          <p14:tracePt t="4617" x="5932488" y="3563938"/>
          <p14:tracePt t="4625" x="5972175" y="3563938"/>
          <p14:tracePt t="4631" x="5980113" y="3563938"/>
          <p14:tracePt t="4638" x="5995988" y="3563938"/>
          <p14:tracePt t="5248" x="5972175" y="3571875"/>
          <p14:tracePt t="5255" x="5948363" y="3579813"/>
          <p14:tracePt t="5266" x="5892800" y="3587750"/>
          <p14:tracePt t="5272" x="5813425" y="3595688"/>
          <p14:tracePt t="5279" x="5734050" y="3605213"/>
          <p14:tracePt t="5285" x="5645150" y="3629025"/>
          <p14:tracePt t="5293" x="5541963" y="3660775"/>
          <p14:tracePt t="5301" x="5446713" y="3676650"/>
          <p14:tracePt t="5309" x="5343525" y="3700463"/>
          <p14:tracePt t="5317" x="5230813" y="3724275"/>
          <p14:tracePt t="5325" x="5095875" y="3771900"/>
          <p14:tracePt t="5333" x="4943475" y="3795713"/>
          <p14:tracePt t="5342" x="4784725" y="3819525"/>
          <p14:tracePt t="5349" x="4616450" y="3843338"/>
          <p14:tracePt t="5359" x="4441825" y="3851275"/>
          <p14:tracePt t="5367" x="4281488" y="3867150"/>
          <p14:tracePt t="5375" x="4130675" y="3867150"/>
          <p14:tracePt t="5384" x="3971925" y="3867150"/>
          <p14:tracePt t="5392" x="3859213" y="3875088"/>
          <p14:tracePt t="5398" x="3724275" y="3883025"/>
          <p14:tracePt t="5406" x="3629025" y="3883025"/>
          <p14:tracePt t="5413" x="3532188" y="3890963"/>
          <p14:tracePt t="5424" x="3436938" y="3898900"/>
          <p14:tracePt t="5429" x="3357563" y="3898900"/>
          <p14:tracePt t="5437" x="3278188" y="3914775"/>
          <p14:tracePt t="5445" x="3213100" y="3922713"/>
          <p14:tracePt t="5453" x="3133725" y="3938588"/>
          <p14:tracePt t="5461" x="3078163" y="3948113"/>
          <p14:tracePt t="5469" x="3014663" y="3971925"/>
          <p14:tracePt t="5477" x="2951163" y="3995738"/>
          <p14:tracePt t="5485" x="2878138" y="4011613"/>
          <p14:tracePt t="5493" x="2822575" y="4035425"/>
          <p14:tracePt t="5501" x="2743200" y="4067175"/>
          <p14:tracePt t="5509" x="2679700" y="4083050"/>
          <p14:tracePt t="5517" x="2608263" y="4106863"/>
          <p14:tracePt t="5525" x="2527300" y="4138613"/>
          <p14:tracePt t="5534" x="2447925" y="4162425"/>
          <p14:tracePt t="5542" x="2384425" y="4186238"/>
          <p14:tracePt t="5549" x="2305050" y="4217988"/>
          <p14:tracePt t="5558" x="2241550" y="4249738"/>
          <p14:tracePt t="5565" x="2160588" y="4281488"/>
          <p14:tracePt t="5574" x="2089150" y="4314825"/>
          <p14:tracePt t="5581" x="2017713" y="4330700"/>
          <p14:tracePt t="5590" x="1938338" y="4354513"/>
          <p14:tracePt t="5597" x="1873250" y="4386263"/>
          <p14:tracePt t="5605" x="1793875" y="4402138"/>
          <p14:tracePt t="5615" x="1738313" y="4433888"/>
          <p14:tracePt t="5625" x="1674813" y="4457700"/>
          <p14:tracePt t="5632" x="1627188" y="4465638"/>
          <p14:tracePt t="5641" x="1555750" y="4497388"/>
          <p14:tracePt t="5647" x="1530350" y="4521200"/>
          <p14:tracePt t="5654" x="1490663" y="4537075"/>
          <p14:tracePt t="5662" x="1435100" y="4576763"/>
          <p14:tracePt t="5669" x="1387475" y="4608513"/>
          <p14:tracePt t="5677" x="1331913" y="4649788"/>
          <p14:tracePt t="5685" x="1300163" y="4681538"/>
          <p14:tracePt t="5693" x="1252538" y="4729163"/>
          <p14:tracePt t="5701" x="1212850" y="4784725"/>
          <p14:tracePt t="5709" x="1179513" y="4848225"/>
          <p14:tracePt t="5717" x="1147763" y="4903788"/>
          <p14:tracePt t="5726" x="1116013" y="4967288"/>
          <p14:tracePt t="5735" x="1092200" y="5040313"/>
          <p14:tracePt t="5745" x="1076325" y="5111750"/>
          <p14:tracePt t="5751" x="1068388" y="5175250"/>
          <p14:tracePt t="5760" x="1060450" y="5254625"/>
          <p14:tracePt t="5766" x="1052513" y="5327650"/>
          <p14:tracePt t="5776" x="1052513" y="5407025"/>
          <p14:tracePt t="5780" x="1052513" y="5470525"/>
          <p14:tracePt t="5790" x="1052513" y="5549900"/>
          <p14:tracePt t="5797" x="1052513" y="5629275"/>
          <p14:tracePt t="5805" x="1060450" y="5694363"/>
          <p14:tracePt t="5813" x="1076325" y="5765800"/>
          <p14:tracePt t="5823" x="1100138" y="5837238"/>
          <p14:tracePt t="5829" x="1123950" y="5900738"/>
          <p14:tracePt t="5838" x="1155700" y="5956300"/>
          <p14:tracePt t="5845" x="1204913" y="6029325"/>
          <p14:tracePt t="5854" x="1252538" y="6084888"/>
          <p14:tracePt t="5861" x="1323975" y="6148388"/>
          <p14:tracePt t="5869" x="1395413" y="6203950"/>
          <p14:tracePt t="5877" x="1474788" y="6259513"/>
          <p14:tracePt t="5885" x="1530350" y="6315075"/>
          <p14:tracePt t="5893" x="1619250" y="6356350"/>
          <p14:tracePt t="5901" x="1698625" y="6411913"/>
          <p14:tracePt t="5909" x="1778000" y="6467475"/>
          <p14:tracePt t="5917" x="1857375" y="6507163"/>
          <p14:tracePt t="5925" x="1946275" y="6538913"/>
          <p14:tracePt t="5933" x="2033588" y="6578600"/>
          <p14:tracePt t="5941" x="2120900" y="6618288"/>
          <p14:tracePt t="5949" x="2208213" y="6650038"/>
          <p14:tracePt t="5958" x="2312988" y="6673850"/>
          <p14:tracePt t="5965" x="2416175" y="6699250"/>
          <p14:tracePt t="5974" x="2535238" y="6731000"/>
          <p14:tracePt t="5982" x="2640013" y="6738938"/>
          <p14:tracePt t="5990" x="2751138" y="6746875"/>
          <p14:tracePt t="5997" x="2854325" y="6762750"/>
          <p14:tracePt t="6006" x="2959100" y="6762750"/>
          <p14:tracePt t="6013" x="3062288" y="6762750"/>
          <p14:tracePt t="6021" x="3173413" y="6762750"/>
          <p14:tracePt t="6029" x="3270250" y="6762750"/>
          <p14:tracePt t="6037" x="3349625" y="6762750"/>
          <p14:tracePt t="6045" x="3444875" y="6754813"/>
          <p14:tracePt t="6053" x="3524250" y="6746875"/>
          <p14:tracePt t="6061" x="3613150" y="6731000"/>
          <p14:tracePt t="6069" x="3684588" y="6715125"/>
          <p14:tracePt t="6077" x="3763963" y="6699250"/>
          <p14:tracePt t="6085" x="3827463" y="6673850"/>
          <p14:tracePt t="6093" x="3898900" y="6634163"/>
          <p14:tracePt t="6101" x="3956050" y="6594475"/>
          <p14:tracePt t="6109" x="4011613" y="6554788"/>
          <p14:tracePt t="6117" x="4075113" y="6499225"/>
          <p14:tracePt t="6125" x="4130675" y="6451600"/>
          <p14:tracePt t="6133" x="4186238" y="6396038"/>
          <p14:tracePt t="6142" x="4217988" y="6348413"/>
          <p14:tracePt t="6150" x="4249738" y="6275388"/>
          <p14:tracePt t="6158" x="4281488" y="6211888"/>
          <p14:tracePt t="6165" x="4298950" y="6140450"/>
          <p14:tracePt t="6173" x="4314825" y="6076950"/>
          <p14:tracePt t="6181" x="4330700" y="5995988"/>
          <p14:tracePt t="6190" x="4338638" y="5924550"/>
          <p14:tracePt t="6197" x="4354513" y="5837238"/>
          <p14:tracePt t="6204" x="4362450" y="5765800"/>
          <p14:tracePt t="6213" x="4362450" y="5678488"/>
          <p14:tracePt t="6222" x="4362450" y="5605463"/>
          <p14:tracePt t="6228" x="4362450" y="5526088"/>
          <p14:tracePt t="6244" x="4338638" y="5462588"/>
          <p14:tracePt t="6249" x="4322763" y="5391150"/>
          <p14:tracePt t="6256" x="4306888" y="5319713"/>
          <p14:tracePt t="6263" x="4281488" y="5254625"/>
          <p14:tracePt t="6272" x="4257675" y="5199063"/>
          <p14:tracePt t="6281" x="4225925" y="5127625"/>
          <p14:tracePt t="6285" x="4202113" y="5056188"/>
          <p14:tracePt t="6295" x="4154488" y="4992688"/>
          <p14:tracePt t="6301" x="4114800" y="4927600"/>
          <p14:tracePt t="6309" x="4059238" y="4856163"/>
          <p14:tracePt t="6317" x="4011613" y="4784725"/>
          <p14:tracePt t="6325" x="3956050" y="4737100"/>
          <p14:tracePt t="6333" x="3890963" y="4665663"/>
          <p14:tracePt t="6342" x="3827463" y="4616450"/>
          <p14:tracePt t="6349" x="3779838" y="4584700"/>
          <p14:tracePt t="6358" x="3763963" y="4568825"/>
          <p14:tracePt t="6367" x="3740150" y="4560888"/>
          <p14:tracePt t="6374" x="3668713" y="4513263"/>
          <p14:tracePt t="6384" x="3595688" y="4481513"/>
          <p14:tracePt t="6391" x="3516313" y="4465638"/>
          <p14:tracePt t="6398" x="3436938" y="4433888"/>
          <p14:tracePt t="6405" x="3373438" y="4410075"/>
          <p14:tracePt t="6414" x="3349625" y="4402138"/>
          <p14:tracePt t="6426" x="3252788" y="4394200"/>
          <p14:tracePt t="6428" x="3165475" y="4394200"/>
          <p14:tracePt t="6438" x="3070225" y="4394200"/>
          <p14:tracePt t="6445" x="2967038" y="4394200"/>
          <p14:tracePt t="6453" x="2862263" y="4394200"/>
          <p14:tracePt t="6461" x="2751138" y="4394200"/>
          <p14:tracePt t="6469" x="2640013" y="4402138"/>
          <p14:tracePt t="6477" x="2527300" y="4418013"/>
          <p14:tracePt t="6485" x="2432050" y="4433888"/>
          <p14:tracePt t="6493" x="2336800" y="4457700"/>
          <p14:tracePt t="6501" x="2249488" y="4481513"/>
          <p14:tracePt t="6509" x="2176463" y="4497388"/>
          <p14:tracePt t="6517" x="2128838" y="4513263"/>
          <p14:tracePt t="6526" x="2057400" y="4545013"/>
          <p14:tracePt t="6533" x="1993900" y="4576763"/>
          <p14:tracePt t="6542" x="1922463" y="4608513"/>
          <p14:tracePt t="6549" x="1865313" y="4649788"/>
          <p14:tracePt t="6558" x="1817688" y="4681538"/>
          <p14:tracePt t="6565" x="1785938" y="4697413"/>
          <p14:tracePt t="6574" x="1762125" y="4713288"/>
          <p14:tracePt t="6581" x="1738313" y="4745038"/>
          <p14:tracePt t="6589" x="1722438" y="4752975"/>
          <p14:tracePt t="6597" x="1714500" y="4768850"/>
          <p14:tracePt t="6604" x="1690688" y="4816475"/>
          <p14:tracePt t="6613" x="1666875" y="4856163"/>
          <p14:tracePt t="6623" x="1658938" y="4895850"/>
          <p14:tracePt t="6629" x="1651000" y="4919663"/>
          <p14:tracePt t="6638" x="1651000" y="4967288"/>
          <p14:tracePt t="6645" x="1635125" y="5008563"/>
          <p14:tracePt t="6653" x="1627188" y="5056188"/>
          <p14:tracePt t="6661" x="1619250" y="5111750"/>
          <p14:tracePt t="6669" x="1619250" y="5151438"/>
          <p14:tracePt t="6677" x="1619250" y="5207000"/>
          <p14:tracePt t="6685" x="1627188" y="5254625"/>
          <p14:tracePt t="6693" x="1643063" y="5294313"/>
          <p14:tracePt t="6701" x="1666875" y="5359400"/>
          <p14:tracePt t="6709" x="1690688" y="5407025"/>
          <p14:tracePt t="6718" x="1722438" y="5454650"/>
          <p14:tracePt t="6726" x="1762125" y="5502275"/>
          <p14:tracePt t="6734" x="1801813" y="5549900"/>
          <p14:tracePt t="6742" x="1841500" y="5589588"/>
          <p14:tracePt t="6749" x="1890713" y="5629275"/>
          <p14:tracePt t="6758" x="1938338" y="5678488"/>
          <p14:tracePt t="6765" x="2009775" y="5718175"/>
          <p14:tracePt t="6774" x="2073275" y="5765800"/>
          <p14:tracePt t="6782" x="2152650" y="5797550"/>
          <p14:tracePt t="6789" x="2224088" y="5829300"/>
          <p14:tracePt t="6797" x="2289175" y="5861050"/>
          <p14:tracePt t="6805" x="2352675" y="5892800"/>
          <p14:tracePt t="6813" x="2416175" y="5916613"/>
          <p14:tracePt t="6821" x="2479675" y="5940425"/>
          <p14:tracePt t="6829" x="2535238" y="5972175"/>
          <p14:tracePt t="6838" x="2608263" y="5995988"/>
          <p14:tracePt t="6845" x="2663825" y="6021388"/>
          <p14:tracePt t="6853" x="2711450" y="6045200"/>
          <p14:tracePt t="6861" x="2774950" y="6069013"/>
          <p14:tracePt t="6869" x="2822575" y="6084888"/>
          <p14:tracePt t="6877" x="2878138" y="6100763"/>
          <p14:tracePt t="6885" x="2919413" y="6108700"/>
          <p14:tracePt t="6893" x="2974975" y="6116638"/>
          <p14:tracePt t="6901" x="3022600" y="6124575"/>
          <p14:tracePt t="6909" x="3062288" y="6124575"/>
          <p14:tracePt t="6917" x="3117850" y="6124575"/>
          <p14:tracePt t="6926" x="3173413" y="6108700"/>
          <p14:tracePt t="6933" x="3228975" y="6084888"/>
          <p14:tracePt t="6942" x="3294063" y="6061075"/>
          <p14:tracePt t="6949" x="3357563" y="6029325"/>
          <p14:tracePt t="6958" x="3436938" y="6005513"/>
          <p14:tracePt t="6965" x="3500438" y="5956300"/>
          <p14:tracePt t="6974" x="3579813" y="5924550"/>
          <p14:tracePt t="6981" x="3629025" y="5900738"/>
          <p14:tracePt t="6990" x="3708400" y="5868988"/>
          <p14:tracePt t="6997" x="3771900" y="5821363"/>
          <p14:tracePt t="7006" x="3835400" y="5781675"/>
          <p14:tracePt t="7013" x="3890963" y="5749925"/>
          <p14:tracePt t="7022" x="3948113" y="5694363"/>
          <p14:tracePt t="7029" x="3987800" y="5645150"/>
          <p14:tracePt t="7038" x="4035425" y="5597525"/>
          <p14:tracePt t="7045" x="4067175" y="5541963"/>
          <p14:tracePt t="7053" x="4090988" y="5486400"/>
          <p14:tracePt t="7061" x="4106863" y="5430838"/>
          <p14:tracePt t="7069" x="4114800" y="5367338"/>
          <p14:tracePt t="7078" x="4114800" y="5310188"/>
          <p14:tracePt t="7087" x="4114800" y="5246688"/>
          <p14:tracePt t="7097" x="4114800" y="5175250"/>
          <p14:tracePt t="7104" x="4098925" y="5087938"/>
          <p14:tracePt t="7112" x="4075113" y="5008563"/>
          <p14:tracePt t="7118" x="4043363" y="4927600"/>
          <p14:tracePt t="7127" x="3995738" y="4840288"/>
          <p14:tracePt t="7134" x="3948113" y="4760913"/>
          <p14:tracePt t="7143" x="3875088" y="4681538"/>
          <p14:tracePt t="7150" x="3811588" y="4600575"/>
          <p14:tracePt t="7159" x="3732213" y="4529138"/>
          <p14:tracePt t="7166" x="3652838" y="4457700"/>
          <p14:tracePt t="7174" x="3579813" y="4402138"/>
          <p14:tracePt t="7181" x="3532188" y="4378325"/>
          <p14:tracePt t="7190" x="3444875" y="4322763"/>
          <p14:tracePt t="7197" x="3333750" y="4265613"/>
          <p14:tracePt t="7206" x="3228975" y="4217988"/>
          <p14:tracePt t="7213" x="3133725" y="4186238"/>
          <p14:tracePt t="7222" x="3014663" y="4154488"/>
          <p14:tracePt t="7229" x="2886075" y="4122738"/>
          <p14:tracePt t="7239" x="2774950" y="4098925"/>
          <p14:tracePt t="7245" x="2671763" y="4090988"/>
          <p14:tracePt t="7253" x="2566988" y="4083050"/>
          <p14:tracePt t="7261" x="2447925" y="4083050"/>
          <p14:tracePt t="7269" x="2360613" y="4083050"/>
          <p14:tracePt t="7277" x="2265363" y="4083050"/>
          <p14:tracePt t="7285" x="2160588" y="4098925"/>
          <p14:tracePt t="7295" x="2065338" y="4130675"/>
          <p14:tracePt t="7300" x="1970088" y="4154488"/>
          <p14:tracePt t="7310" x="1890713" y="4186238"/>
          <p14:tracePt t="7319" x="1817688" y="4217988"/>
          <p14:tracePt t="7331" x="1754188" y="4257675"/>
          <p14:tracePt t="7335" x="1698625" y="4291013"/>
          <p14:tracePt t="7344" x="1651000" y="4322763"/>
          <p14:tracePt t="7350" x="1619250" y="4346575"/>
          <p14:tracePt t="7360" x="1587500" y="4402138"/>
          <p14:tracePt t="7367" x="1555750" y="4425950"/>
          <p14:tracePt t="7376" x="1530350" y="4473575"/>
          <p14:tracePt t="7382" x="1522413" y="4513263"/>
          <p14:tracePt t="7391" x="1506538" y="4521200"/>
          <p14:tracePt t="7398" x="1506538" y="4529138"/>
          <p14:tracePt t="7407" x="1498600" y="4545013"/>
          <p14:tracePt t="7413" x="1490663" y="4592638"/>
          <p14:tracePt t="7422" x="1482725" y="4633913"/>
          <p14:tracePt t="7429" x="1482725" y="4681538"/>
          <p14:tracePt t="7439" x="1482725" y="4721225"/>
          <p14:tracePt t="7445" x="1474788" y="4776788"/>
          <p14:tracePt t="7453" x="1474788" y="4824413"/>
          <p14:tracePt t="7461" x="1466850" y="4864100"/>
          <p14:tracePt t="7469" x="1466850" y="4919663"/>
          <p14:tracePt t="7477" x="1466850" y="4967288"/>
          <p14:tracePt t="7485" x="1466850" y="5016500"/>
          <p14:tracePt t="7493" x="1474788" y="5064125"/>
          <p14:tracePt t="7501" x="1490663" y="5119688"/>
          <p14:tracePt t="7509" x="1498600" y="5175250"/>
          <p14:tracePt t="7517" x="1506538" y="5238750"/>
          <p14:tracePt t="7525" x="1522413" y="5294313"/>
          <p14:tracePt t="7533" x="1538288" y="5343525"/>
          <p14:tracePt t="7542" x="1555750" y="5383213"/>
          <p14:tracePt t="7549" x="1571625" y="5430838"/>
          <p14:tracePt t="7558" x="1587500" y="5478463"/>
          <p14:tracePt t="7565" x="1611313" y="5526088"/>
          <p14:tracePt t="7574" x="1627188" y="5565775"/>
          <p14:tracePt t="7581" x="1643063" y="5605463"/>
          <p14:tracePt t="7590" x="1658938" y="5645150"/>
          <p14:tracePt t="7597" x="1682750" y="5670550"/>
          <p14:tracePt t="7604" x="1698625" y="5702300"/>
          <p14:tracePt t="7613" x="1722438" y="5726113"/>
          <p14:tracePt t="7623" x="1730375" y="5749925"/>
          <p14:tracePt t="7629" x="1754188" y="5765800"/>
          <p14:tracePt t="7640" x="1770063" y="5781675"/>
          <p14:tracePt t="7645" x="1785938" y="5789613"/>
          <p14:tracePt t="7653" x="1817688" y="5805488"/>
          <p14:tracePt t="7661" x="1841500" y="5813425"/>
          <p14:tracePt t="7669" x="1881188" y="5821363"/>
          <p14:tracePt t="7677" x="1922463" y="5829300"/>
          <p14:tracePt t="7685" x="1970088" y="5837238"/>
          <p14:tracePt t="7693" x="2017713" y="5837238"/>
          <p14:tracePt t="7701" x="2081213" y="5845175"/>
          <p14:tracePt t="7709" x="2152650" y="5853113"/>
          <p14:tracePt t="7717" x="2233613" y="5853113"/>
          <p14:tracePt t="7726" x="2305050" y="5861050"/>
          <p14:tracePt t="7733" x="2384425" y="5861050"/>
          <p14:tracePt t="7742" x="2455863" y="5868988"/>
          <p14:tracePt t="7748" x="2519363" y="5876925"/>
          <p14:tracePt t="7761" x="2576513" y="5876925"/>
          <p14:tracePt t="7767" x="2616200" y="5876925"/>
          <p14:tracePt t="7775" x="2647950" y="5876925"/>
          <p14:tracePt t="7782" x="2687638" y="5876925"/>
          <p14:tracePt t="7790" x="2711450" y="5876925"/>
          <p14:tracePt t="7798" x="2735263" y="5868988"/>
          <p14:tracePt t="7809" x="2751138" y="5861050"/>
          <p14:tracePt t="7815" x="2774950" y="5845175"/>
          <p14:tracePt t="7824" x="2790825" y="5837238"/>
          <p14:tracePt t="7830" x="2798763" y="5829300"/>
          <p14:tracePt t="7839" x="2814638" y="5821363"/>
          <p14:tracePt t="7846" x="2838450" y="5805488"/>
          <p14:tracePt t="7853" x="2854325" y="5789613"/>
          <p14:tracePt t="7862" x="2886075" y="5773738"/>
          <p14:tracePt t="7870" x="2909888" y="5765800"/>
          <p14:tracePt t="7878" x="2935288" y="5749925"/>
          <p14:tracePt t="7886" x="2951163" y="5741988"/>
          <p14:tracePt t="7894" x="2967038" y="5726113"/>
          <p14:tracePt t="7902" x="2990850" y="5718175"/>
          <p14:tracePt t="7910" x="2998788" y="5702300"/>
          <p14:tracePt t="7918" x="3014663" y="5686425"/>
          <p14:tracePt t="7925" x="3022600" y="5678488"/>
          <p14:tracePt t="7933" x="3030538" y="5670550"/>
          <p14:tracePt t="7941" x="3038475" y="5662613"/>
          <p14:tracePt t="7949" x="3046413" y="5645150"/>
          <p14:tracePt t="7958" x="3046413" y="5637213"/>
          <p14:tracePt t="7965" x="3054350" y="5629275"/>
          <p14:tracePt t="7974" x="3054350" y="5621338"/>
          <p14:tracePt t="7992" x="3062288" y="5605463"/>
          <p14:tracePt t="7997" x="3070225" y="5597525"/>
          <p14:tracePt t="8006" x="3078163" y="5581650"/>
          <p14:tracePt t="8013" x="3094038" y="5573713"/>
          <p14:tracePt t="8022" x="3094038" y="5557838"/>
          <p14:tracePt t="8029" x="3109913" y="5541963"/>
          <p14:tracePt t="8041" x="3117850" y="5518150"/>
          <p14:tracePt t="8052" x="3141663" y="5502275"/>
          <p14:tracePt t="8056" x="3149600" y="5478463"/>
          <p14:tracePt t="8064" x="3165475" y="5446713"/>
          <p14:tracePt t="8070" x="3189288" y="5422900"/>
          <p14:tracePt t="8078" x="3197225" y="5399088"/>
          <p14:tracePt t="8086" x="3221038" y="5359400"/>
          <p14:tracePt t="8095" x="3252788" y="5319713"/>
          <p14:tracePt t="8103" x="3270250" y="5294313"/>
          <p14:tracePt t="8110" x="3302000" y="5246688"/>
          <p14:tracePt t="8117" x="3341688" y="5207000"/>
          <p14:tracePt t="8125" x="3381375" y="5167313"/>
          <p14:tracePt t="8133" x="3436938" y="5119688"/>
          <p14:tracePt t="8142" x="3468688" y="5080000"/>
          <p14:tracePt t="8149" x="3524250" y="5040313"/>
          <p14:tracePt t="8158" x="3571875" y="5000625"/>
          <p14:tracePt t="8165" x="3621088" y="4951413"/>
          <p14:tracePt t="8173" x="3668713" y="4911725"/>
          <p14:tracePt t="8181" x="3724275" y="4872038"/>
          <p14:tracePt t="8190" x="3787775" y="4832350"/>
          <p14:tracePt t="8197" x="3843338" y="4776788"/>
          <p14:tracePt t="8204" x="3890963" y="4729163"/>
          <p14:tracePt t="8213" x="3963988" y="4681538"/>
          <p14:tracePt t="8223" x="4035425" y="4616450"/>
          <p14:tracePt t="8229" x="4098925" y="4552950"/>
          <p14:tracePt t="8237" x="4162425" y="4497388"/>
          <p14:tracePt t="8245" x="4233863" y="4433888"/>
          <p14:tracePt t="8253" x="4273550" y="4394200"/>
          <p14:tracePt t="8261" x="4330700" y="4338638"/>
          <p14:tracePt t="8269" x="4394200" y="4257675"/>
          <p14:tracePt t="8277" x="4457700" y="4178300"/>
          <p14:tracePt t="8285" x="4497388" y="4106863"/>
          <p14:tracePt t="8293" x="4545013" y="4027488"/>
          <p14:tracePt t="8301" x="4568825" y="3971925"/>
          <p14:tracePt t="8309" x="4592638" y="3914775"/>
          <p14:tracePt t="8317" x="4608513" y="3867150"/>
          <p14:tracePt t="8326" x="4616450" y="3827463"/>
          <p14:tracePt t="8333" x="4616450" y="3811588"/>
          <p14:tracePt t="8342" x="4616450" y="3787775"/>
          <p14:tracePt t="8349" x="4616450" y="3771900"/>
          <p14:tracePt t="8358" x="4616450" y="3740150"/>
          <p14:tracePt t="8365" x="4600575" y="3724275"/>
          <p14:tracePt t="8374" x="4592638" y="3716338"/>
          <p14:tracePt t="8381" x="4576763" y="3716338"/>
          <p14:tracePt t="8390" x="4560888" y="3716338"/>
          <p14:tracePt t="8398" x="4552950" y="3716338"/>
          <p14:tracePt t="8461" x="4545013" y="3716338"/>
          <p14:tracePt t="8608" x="4584700" y="3716338"/>
          <p14:tracePt t="8616" x="4641850" y="3700463"/>
          <p14:tracePt t="8624" x="4689475" y="3684588"/>
          <p14:tracePt t="8629" x="4729163" y="3668713"/>
          <p14:tracePt t="8639" x="4768850" y="3660775"/>
          <p14:tracePt t="8645" x="4824413" y="3644900"/>
          <p14:tracePt t="8653" x="4872038" y="3629025"/>
          <p14:tracePt t="8661" x="4927600" y="3605213"/>
          <p14:tracePt t="8669" x="4992688" y="3571875"/>
          <p14:tracePt t="8677" x="5064125" y="3524250"/>
          <p14:tracePt t="8685" x="5143500" y="3476625"/>
          <p14:tracePt t="8693" x="5199063" y="3421063"/>
          <p14:tracePt t="8701" x="5246688" y="3373438"/>
          <p14:tracePt t="8709" x="5286375" y="3333750"/>
          <p14:tracePt t="8717" x="5327650" y="3302000"/>
          <p14:tracePt t="8725" x="5359400" y="3278188"/>
          <p14:tracePt t="8733" x="5367338" y="3236913"/>
          <p14:tracePt t="8742" x="5391150" y="3205163"/>
          <p14:tracePt t="8749" x="5407025" y="3165475"/>
          <p14:tracePt t="8758" x="5414963" y="3117850"/>
          <p14:tracePt t="8765" x="5430838" y="3078163"/>
          <p14:tracePt t="8774" x="5446713" y="3030538"/>
          <p14:tracePt t="8781" x="5462588" y="2974975"/>
          <p14:tracePt t="8790" x="5470525" y="2919413"/>
          <p14:tracePt t="8797" x="5478463" y="2862263"/>
          <p14:tracePt t="8804" x="5478463" y="2806700"/>
          <p14:tracePt t="8813" x="5478463" y="2759075"/>
          <p14:tracePt t="8821" x="5486400" y="2703513"/>
          <p14:tracePt t="8829" x="5494338" y="2647950"/>
          <p14:tracePt t="8837" x="5502275" y="2592388"/>
          <p14:tracePt t="8845" x="5510213" y="2543175"/>
          <p14:tracePt t="8854" x="5518150" y="2503488"/>
          <p14:tracePt t="8861" x="5534025" y="2455863"/>
          <p14:tracePt t="8869" x="5557838" y="2408238"/>
          <p14:tracePt t="8877" x="5565775" y="2376488"/>
          <p14:tracePt t="8887" x="5597525" y="2336800"/>
          <p14:tracePt t="8898" x="5629275" y="2297113"/>
          <p14:tracePt t="8904" x="5662613" y="2249488"/>
          <p14:tracePt t="8914" x="5710238" y="2216150"/>
          <p14:tracePt t="8919" x="5749925" y="2176463"/>
          <p14:tracePt t="8927" x="5789613" y="2144713"/>
          <p14:tracePt t="8934" x="5837238" y="2120900"/>
          <p14:tracePt t="8942" x="5884863" y="2089150"/>
          <p14:tracePt t="8949" x="5940425" y="2065338"/>
          <p14:tracePt t="8959" x="5995988" y="2041525"/>
          <p14:tracePt t="8965" x="6076950" y="2017713"/>
          <p14:tracePt t="8975" x="6140450" y="1993900"/>
          <p14:tracePt t="8981" x="6227763" y="1978025"/>
          <p14:tracePt t="9005" x="6475413" y="1898650"/>
          <p14:tracePt t="9013" x="6554788" y="1881188"/>
          <p14:tracePt t="9021" x="6642100" y="1849438"/>
          <p14:tracePt t="9030" x="6731000" y="1833563"/>
          <p14:tracePt t="9037" x="6818313" y="1817688"/>
          <p14:tracePt t="9044" x="6897688" y="1809750"/>
          <p14:tracePt t="9053" x="6992938" y="1801813"/>
          <p14:tracePt t="9061" x="7089775" y="1793875"/>
          <p14:tracePt t="9069" x="7185025" y="1785938"/>
          <p14:tracePt t="9077" x="7280275" y="1785938"/>
          <p14:tracePt t="9085" x="7392988" y="1785938"/>
          <p14:tracePt t="9093" x="7496175" y="1785938"/>
          <p14:tracePt t="9101" x="7599363" y="1785938"/>
          <p14:tracePt t="9109" x="7720013" y="1785938"/>
          <p14:tracePt t="9117" x="7823200" y="1793875"/>
          <p14:tracePt t="9125" x="7926388" y="1809750"/>
          <p14:tracePt t="9133" x="8021638" y="1817688"/>
          <p14:tracePt t="9142" x="8118475" y="1833563"/>
          <p14:tracePt t="9149" x="8221663" y="1857375"/>
          <p14:tracePt t="9158" x="8301038" y="1873250"/>
          <p14:tracePt t="9164" x="8388350" y="1898650"/>
          <p14:tracePt t="9173" x="8477250" y="1914525"/>
          <p14:tracePt t="9181" x="8548688" y="1938338"/>
          <p14:tracePt t="9189" x="8612188" y="1970088"/>
          <p14:tracePt t="9197" x="8667750" y="2001838"/>
          <p14:tracePt t="9207" x="8707438" y="2025650"/>
          <p14:tracePt t="9213" x="8756650" y="2057400"/>
          <p14:tracePt t="9221" x="8796338" y="2081213"/>
          <p14:tracePt t="9229" x="8836025" y="2120900"/>
          <p14:tracePt t="9237" x="8875713" y="2168525"/>
          <p14:tracePt t="9245" x="8907463" y="2208213"/>
          <p14:tracePt t="9253" x="8939213" y="2273300"/>
          <p14:tracePt t="9261" x="8963025" y="2312988"/>
          <p14:tracePt t="9269" x="8986838" y="2360613"/>
          <p14:tracePt t="9277" x="8994775" y="2424113"/>
          <p14:tracePt t="9285" x="9018588" y="2495550"/>
          <p14:tracePt t="9293" x="9026525" y="2559050"/>
          <p14:tracePt t="9301" x="9026525" y="2624138"/>
          <p14:tracePt t="9310" x="9026525" y="2695575"/>
          <p14:tracePt t="9317" x="9026525" y="2774950"/>
          <p14:tracePt t="9325" x="9026525" y="2846388"/>
          <p14:tracePt t="9333" x="9018588" y="2927350"/>
          <p14:tracePt t="9342" x="9002713" y="2990850"/>
          <p14:tracePt t="9349" x="8986838" y="3046413"/>
          <p14:tracePt t="9359" x="8970963" y="3109913"/>
          <p14:tracePt t="9367" x="8947150" y="3165475"/>
          <p14:tracePt t="9374" x="8923338" y="3213100"/>
          <p14:tracePt t="9383" x="8907463" y="3262313"/>
          <p14:tracePt t="9392" x="8875713" y="3302000"/>
          <p14:tracePt t="9398" x="8843963" y="3349625"/>
          <p14:tracePt t="9407" x="8804275" y="3381375"/>
          <p14:tracePt t="9414" x="8764588" y="3421063"/>
          <p14:tracePt t="9424" x="8715375" y="3460750"/>
          <p14:tracePt t="9429" x="8667750" y="3492500"/>
          <p14:tracePt t="9439" x="8620125" y="3524250"/>
          <p14:tracePt t="9445" x="8548688" y="3563938"/>
          <p14:tracePt t="9454" x="8493125" y="3595688"/>
          <p14:tracePt t="9461" x="8437563" y="3629025"/>
          <p14:tracePt t="9470" x="8364538" y="3668713"/>
          <p14:tracePt t="9477" x="8301038" y="3692525"/>
          <p14:tracePt t="9486" x="8245475" y="3724275"/>
          <p14:tracePt t="9493" x="8174038" y="3748088"/>
          <p14:tracePt t="9501" x="8110538" y="3787775"/>
          <p14:tracePt t="9509" x="8037513" y="3819525"/>
          <p14:tracePt t="9517" x="7974013" y="3851275"/>
          <p14:tracePt t="9526" x="7894638" y="3883025"/>
          <p14:tracePt t="9533" x="7831138" y="3906838"/>
          <p14:tracePt t="9542" x="7751763" y="3938588"/>
          <p14:tracePt t="9549" x="7662863" y="3963988"/>
          <p14:tracePt t="9558" x="7583488" y="3979863"/>
          <p14:tracePt t="9565" x="7488238" y="3987800"/>
          <p14:tracePt t="9574" x="7400925" y="3987800"/>
          <p14:tracePt t="9582" x="7312025" y="3987800"/>
          <p14:tracePt t="9590" x="7216775" y="3979863"/>
          <p14:tracePt t="9597" x="7121525" y="3948113"/>
          <p14:tracePt t="9604" x="7016750" y="3922713"/>
          <p14:tracePt t="9615" x="6929438" y="3890963"/>
          <p14:tracePt t="9625" x="6834188" y="3851275"/>
          <p14:tracePt t="9632" x="6754813" y="3819525"/>
          <p14:tracePt t="9641" x="6691313" y="3787775"/>
          <p14:tracePt t="9647" x="6642100" y="3756025"/>
          <p14:tracePt t="9654" x="6594475" y="3732213"/>
          <p14:tracePt t="9662" x="6562725" y="3700463"/>
          <p14:tracePt t="9670" x="6538913" y="3684588"/>
          <p14:tracePt t="9677" x="6507163" y="3660775"/>
          <p14:tracePt t="9685" x="6491288" y="3644900"/>
          <p14:tracePt t="9693" x="6475413" y="3621088"/>
          <p14:tracePt t="9701" x="6451600" y="3605213"/>
          <p14:tracePt t="9709" x="6435725" y="3587750"/>
          <p14:tracePt t="9717" x="6403975" y="3556000"/>
          <p14:tracePt t="9726" x="6380163" y="3524250"/>
          <p14:tracePt t="9733" x="6338888" y="3500438"/>
          <p14:tracePt t="9742" x="6299200" y="3468688"/>
          <p14:tracePt t="9749" x="6275388" y="3436938"/>
          <p14:tracePt t="9758" x="6219825" y="3389313"/>
          <p14:tracePt t="9768" x="6180138" y="3349625"/>
          <p14:tracePt t="9774" x="6140450" y="3302000"/>
          <p14:tracePt t="9783" x="6100763" y="3262313"/>
          <p14:tracePt t="9789" x="6061075" y="3213100"/>
          <p14:tracePt t="9797" x="6021388" y="3165475"/>
          <p14:tracePt t="9806" x="5995988" y="3117850"/>
          <p14:tracePt t="9813" x="5972175" y="3070225"/>
          <p14:tracePt t="9822" x="5956300" y="3022600"/>
          <p14:tracePt t="9829" x="5932488" y="2967038"/>
          <p14:tracePt t="9838" x="5916613" y="2919413"/>
          <p14:tracePt t="9845" x="5916613" y="2878138"/>
          <p14:tracePt t="9853" x="5900738" y="2830513"/>
          <p14:tracePt t="9861" x="5892800" y="2782888"/>
          <p14:tracePt t="9869" x="5884863" y="2743200"/>
          <p14:tracePt t="9877" x="5884863" y="2695575"/>
          <p14:tracePt t="9885" x="5876925" y="2655888"/>
          <p14:tracePt t="9893" x="5868988" y="2600325"/>
          <p14:tracePt t="9901" x="5868988" y="2551113"/>
          <p14:tracePt t="9909" x="5868988" y="2511425"/>
          <p14:tracePt t="9917" x="5868988" y="2447925"/>
          <p14:tracePt t="9925" x="5868988" y="2392363"/>
          <p14:tracePt t="9933" x="5868988" y="2336800"/>
          <p14:tracePt t="9941" x="5876925" y="2281238"/>
          <p14:tracePt t="9949" x="5892800" y="2224088"/>
          <p14:tracePt t="9959" x="5908675" y="2168525"/>
          <p14:tracePt t="9965" x="5932488" y="2112963"/>
          <p14:tracePt t="9975" x="5948363" y="2057400"/>
          <p14:tracePt t="9981" x="5980113" y="2017713"/>
          <p14:tracePt t="10005" x="6069013" y="1898650"/>
          <p14:tracePt t="10013" x="6116638" y="1865313"/>
          <p14:tracePt t="10023" x="6180138" y="1841500"/>
          <p14:tracePt t="10029" x="6243638" y="1809750"/>
          <p14:tracePt t="10038" x="6307138" y="1778000"/>
          <p14:tracePt t="10046" x="6380163" y="1762125"/>
          <p14:tracePt t="10053" x="6451600" y="1738313"/>
          <p14:tracePt t="10061" x="6530975" y="1722438"/>
          <p14:tracePt t="10069" x="6594475" y="1706563"/>
          <p14:tracePt t="10077" x="6673850" y="1690688"/>
          <p14:tracePt t="10085" x="6746875" y="1666875"/>
          <p14:tracePt t="10094" x="6826250" y="1658938"/>
          <p14:tracePt t="10101" x="6889750" y="1658938"/>
          <p14:tracePt t="10110" x="6961188" y="1651000"/>
          <p14:tracePt t="10117" x="7024688" y="1643063"/>
          <p14:tracePt t="10125" x="7097713" y="1635125"/>
          <p14:tracePt t="10133" x="7161213" y="1635125"/>
          <p14:tracePt t="10142" x="7224713" y="1627188"/>
          <p14:tracePt t="10151" x="7288213" y="1627188"/>
          <p14:tracePt t="10158" x="7343775" y="1627188"/>
          <p14:tracePt t="10168" x="7408863" y="1635125"/>
          <p14:tracePt t="10177" x="7464425" y="1643063"/>
          <p14:tracePt t="10182" x="7527925" y="1651000"/>
          <p14:tracePt t="10192" x="7583488" y="1666875"/>
          <p14:tracePt t="10197" x="7639050" y="1682750"/>
          <p14:tracePt t="10205" x="7702550" y="1706563"/>
          <p14:tracePt t="10214" x="7775575" y="1738313"/>
          <p14:tracePt t="10223" x="7831138" y="1762125"/>
          <p14:tracePt t="10230" x="7886700" y="1793875"/>
          <p14:tracePt t="10237" x="7958138" y="1833563"/>
          <p14:tracePt t="10245" x="8013700" y="1873250"/>
          <p14:tracePt t="10253" x="8070850" y="1922463"/>
          <p14:tracePt t="10261" x="8134350" y="1970088"/>
          <p14:tracePt t="10269" x="8189913" y="2009775"/>
          <p14:tracePt t="10277" x="8237538" y="2065338"/>
          <p14:tracePt t="10285" x="8293100" y="2120900"/>
          <p14:tracePt t="10293" x="8332788" y="2168525"/>
          <p14:tracePt t="10301" x="8372475" y="2208213"/>
          <p14:tracePt t="10309" x="8405813" y="2265363"/>
          <p14:tracePt t="10317" x="8437563" y="2305050"/>
          <p14:tracePt t="10326" x="8469313" y="2352675"/>
          <p14:tracePt t="10333" x="8485188" y="2400300"/>
          <p14:tracePt t="10342" x="8509000" y="2439988"/>
          <p14:tracePt t="10350" x="8524875" y="2479675"/>
          <p14:tracePt t="10359" x="8532813" y="2519363"/>
          <p14:tracePt t="10367" x="8540750" y="2551113"/>
          <p14:tracePt t="10376" x="8548688" y="2584450"/>
          <p14:tracePt t="10383" x="8548688" y="2624138"/>
          <p14:tracePt t="10391" x="8548688" y="2663825"/>
          <p14:tracePt t="10398" x="8548688" y="2695575"/>
          <p14:tracePt t="10405" x="8548688" y="2743200"/>
          <p14:tracePt t="10414" x="8548688" y="2782888"/>
          <p14:tracePt t="10423" x="8532813" y="2822575"/>
          <p14:tracePt t="10430" x="8516938" y="2862263"/>
          <p14:tracePt t="10439" x="8493125" y="2927350"/>
          <p14:tracePt t="10446" x="8477250" y="2967038"/>
          <p14:tracePt t="10455" x="8453438" y="3014663"/>
          <p14:tracePt t="10461" x="8421688" y="3062288"/>
          <p14:tracePt t="10470" x="8405813" y="3109913"/>
          <p14:tracePt t="10477" x="8364538" y="3157538"/>
          <p14:tracePt t="10484" x="8340725" y="3197225"/>
          <p14:tracePt t="10493" x="8308975" y="3236913"/>
          <p14:tracePt t="10501" x="8277225" y="3278188"/>
          <p14:tracePt t="10509" x="8245475" y="3309938"/>
          <p14:tracePt t="10517" x="8221663" y="3341688"/>
          <p14:tracePt t="10525" x="8181975" y="3373438"/>
          <p14:tracePt t="10533" x="8134350" y="3405188"/>
          <p14:tracePt t="10542" x="8086725" y="3436938"/>
          <p14:tracePt t="10549" x="8037513" y="3468688"/>
          <p14:tracePt t="10558" x="7989888" y="3500438"/>
          <p14:tracePt t="10565" x="7942263" y="3524250"/>
          <p14:tracePt t="10575" x="7902575" y="3548063"/>
          <p14:tracePt t="10581" x="7870825" y="3563938"/>
          <p14:tracePt t="10591" x="7831138" y="3579813"/>
          <p14:tracePt t="10597" x="7791450" y="3595688"/>
          <p14:tracePt t="10606" x="7767638" y="3605213"/>
          <p14:tracePt t="10613" x="7735888" y="3613150"/>
          <p14:tracePt t="10623" x="7686675" y="3629025"/>
          <p14:tracePt t="10629" x="7631113" y="3636963"/>
          <p14:tracePt t="10638" x="7575550" y="3652838"/>
          <p14:tracePt t="10645" x="7519988" y="3668713"/>
          <p14:tracePt t="10653" x="7472363" y="3684588"/>
          <p14:tracePt t="10661" x="7424738" y="3684588"/>
          <p14:tracePt t="10669" x="7385050" y="3684588"/>
          <p14:tracePt t="10677" x="7343775" y="3684588"/>
          <p14:tracePt t="10685" x="7304088" y="3684588"/>
          <p14:tracePt t="10693" x="7264400" y="3684588"/>
          <p14:tracePt t="10702" x="7224713" y="3684588"/>
          <p14:tracePt t="10708" x="7185025" y="3684588"/>
          <p14:tracePt t="10717" x="7161213" y="3676650"/>
          <p14:tracePt t="10725" x="7129463" y="3668713"/>
          <p14:tracePt t="10732" x="7113588" y="3668713"/>
          <p14:tracePt t="10742" x="7089775" y="3660775"/>
          <p14:tracePt t="10749" x="7073900" y="3660775"/>
          <p14:tracePt t="10758" x="7050088" y="3652838"/>
          <p14:tracePt t="10766" x="7034213" y="3652838"/>
          <p14:tracePt t="10774" x="7016750" y="3644900"/>
          <p14:tracePt t="10782" x="7000875" y="3636963"/>
          <p14:tracePt t="10790" x="6992938" y="3636963"/>
          <p14:tracePt t="10797" x="6969125" y="3621088"/>
          <p14:tracePt t="10804" x="6961188" y="3613150"/>
          <p14:tracePt t="10813" x="6953250" y="3613150"/>
          <p14:tracePt t="10821" x="6929438" y="3595688"/>
          <p14:tracePt t="10829" x="6913563" y="3595688"/>
          <p14:tracePt t="10838" x="6905625" y="3579813"/>
          <p14:tracePt t="10846" x="6881813" y="3571875"/>
          <p14:tracePt t="10854" x="6858000" y="3556000"/>
          <p14:tracePt t="10861" x="6834188" y="3540125"/>
          <p14:tracePt t="10869" x="6818313" y="3524250"/>
          <p14:tracePt t="10877" x="6802438" y="3516313"/>
          <p14:tracePt t="10885" x="6778625" y="3500438"/>
          <p14:tracePt t="10893" x="6762750" y="3492500"/>
          <p14:tracePt t="10901" x="6754813" y="3484563"/>
          <p14:tracePt t="10910" x="6738938" y="3476625"/>
          <p14:tracePt t="10918" x="6731000" y="3468688"/>
          <p14:tracePt t="10925" x="6715125" y="3452813"/>
          <p14:tracePt t="10933" x="6707188" y="3444875"/>
          <p14:tracePt t="10942" x="6699250" y="3436938"/>
          <p14:tracePt t="10949" x="6681788" y="3429000"/>
          <p14:tracePt t="10958" x="6673850" y="3413125"/>
          <p14:tracePt t="10965" x="6650038" y="3405188"/>
          <p14:tracePt t="10974" x="6618288" y="3373438"/>
          <p14:tracePt t="10992" x="6554788" y="3333750"/>
          <p14:tracePt t="10997" x="6507163" y="3302000"/>
          <p14:tracePt t="11006" x="6467475" y="3278188"/>
          <p14:tracePt t="11013" x="6443663" y="3252788"/>
          <p14:tracePt t="11022" x="6411913" y="3236913"/>
          <p14:tracePt t="11029" x="6388100" y="3213100"/>
          <p14:tracePt t="11037" x="6356350" y="3197225"/>
          <p14:tracePt t="11045" x="6338888" y="3173413"/>
          <p14:tracePt t="11054" x="6323013" y="3157538"/>
          <p14:tracePt t="11061" x="6299200" y="3125788"/>
          <p14:tracePt t="11069" x="6291263" y="3109913"/>
          <p14:tracePt t="11077" x="6267450" y="3094038"/>
          <p14:tracePt t="11085" x="6259513" y="3078163"/>
          <p14:tracePt t="11093" x="6251575" y="3054350"/>
          <p14:tracePt t="11101" x="6243638" y="3038475"/>
          <p14:tracePt t="11109" x="6235700" y="3022600"/>
          <p14:tracePt t="11117" x="6227763" y="3006725"/>
          <p14:tracePt t="11125" x="6219825" y="2990850"/>
          <p14:tracePt t="11133" x="6219825" y="2974975"/>
          <p14:tracePt t="11142" x="6219825" y="2959100"/>
          <p14:tracePt t="11149" x="6219825" y="2951163"/>
          <p14:tracePt t="11157" x="6219825" y="2935288"/>
          <p14:tracePt t="11168" x="6211888" y="2919413"/>
          <p14:tracePt t="11177" x="6211888" y="2909888"/>
          <p14:tracePt t="11182" x="6211888" y="2894013"/>
          <p14:tracePt t="11198" x="6211888" y="2886075"/>
          <p14:tracePt t="11205" x="6211888" y="2870200"/>
          <p14:tracePt t="11214" x="6211888" y="2862263"/>
          <p14:tracePt t="11230" x="6211888" y="2846388"/>
          <p14:tracePt t="11237" x="6211888" y="2838450"/>
          <p14:tracePt t="11245" x="6211888" y="2830513"/>
          <p14:tracePt t="11253" x="6211888" y="2822575"/>
          <p14:tracePt t="11261" x="6219825" y="2814638"/>
          <p14:tracePt t="11269" x="6219825" y="2806700"/>
          <p14:tracePt t="11285" x="6219825" y="2790825"/>
          <p14:tracePt t="11302" x="6227763" y="2790825"/>
          <p14:tracePt t="11318" x="6235700" y="2782888"/>
          <p14:tracePt t="11333" x="6235700" y="2774950"/>
          <p14:tracePt t="11435" x="6251575" y="2774950"/>
          <p14:tracePt t="11441" x="6251575" y="2790825"/>
          <p14:tracePt t="11447" x="6267450" y="2798763"/>
          <p14:tracePt t="11457" x="6267450" y="2814638"/>
          <p14:tracePt t="11463" x="6291263" y="2830513"/>
          <p14:tracePt t="11469" x="6299200" y="2846388"/>
          <p14:tracePt t="11477" x="6315075" y="2862263"/>
          <p14:tracePt t="11485" x="6338888" y="2878138"/>
          <p14:tracePt t="11493" x="6356350" y="2886075"/>
          <p14:tracePt t="11500" x="6380163" y="2909888"/>
          <p14:tracePt t="11509" x="6403975" y="2935288"/>
          <p14:tracePt t="11516" x="6427788" y="2959100"/>
          <p14:tracePt t="11525" x="6467475" y="2998788"/>
          <p14:tracePt t="11532" x="6499225" y="3022600"/>
          <p14:tracePt t="11542" x="6538913" y="3062288"/>
          <p14:tracePt t="11548" x="6562725" y="3094038"/>
          <p14:tracePt t="11558" x="6602413" y="3125788"/>
          <p14:tracePt t="11564" x="6634163" y="3149600"/>
          <p14:tracePt t="11574" x="6657975" y="3181350"/>
          <p14:tracePt t="11581" x="6691313" y="3213100"/>
          <p14:tracePt t="11589" x="6723063" y="3236913"/>
          <p14:tracePt t="11597" x="6746875" y="3262313"/>
          <p14:tracePt t="11605" x="6762750" y="3278188"/>
          <p14:tracePt t="11612" x="6794500" y="3294063"/>
          <p14:tracePt t="11621" x="6818313" y="3309938"/>
          <p14:tracePt t="11629" x="6842125" y="3317875"/>
          <p14:tracePt t="11637" x="6858000" y="3333750"/>
          <p14:tracePt t="11644" x="6897688" y="3341688"/>
          <p14:tracePt t="11652" x="6913563" y="3349625"/>
          <p14:tracePt t="11661" x="6945313" y="3373438"/>
          <p14:tracePt t="11668" x="6969125" y="3381375"/>
          <p14:tracePt t="11676" x="7008813" y="3389313"/>
          <p14:tracePt t="11684" x="7042150" y="3405188"/>
          <p14:tracePt t="11693" x="7089775" y="3413125"/>
          <p14:tracePt t="11701" x="7121525" y="3429000"/>
          <p14:tracePt t="11709" x="7161213" y="3444875"/>
          <p14:tracePt t="11717" x="7208838" y="3452813"/>
          <p14:tracePt t="11726" x="7240588" y="3452813"/>
          <p14:tracePt t="11732" x="7272338" y="3460750"/>
          <p14:tracePt t="11743" x="7312025" y="3468688"/>
          <p14:tracePt t="11749" x="7335838" y="3476625"/>
          <p14:tracePt t="11759" x="7351713" y="3476625"/>
          <p14:tracePt t="11765" x="7367588" y="3484563"/>
          <p14:tracePt t="11775" x="7400925" y="3492500"/>
          <p14:tracePt t="11781" x="7424738" y="3492500"/>
          <p14:tracePt t="11789" x="7456488" y="3492500"/>
          <p14:tracePt t="11797" x="7480300" y="3492500"/>
          <p14:tracePt t="11805" x="7504113" y="3500438"/>
          <p14:tracePt t="11813" x="7519988" y="3500438"/>
          <p14:tracePt t="11829" x="7527925" y="3500438"/>
          <p14:tracePt t="12317" x="7527925" y="3492500"/>
          <p14:tracePt t="12342" x="7527925" y="3476625"/>
          <p14:tracePt t="12384" x="7535863" y="3468688"/>
          <p14:tracePt t="12397" x="7543800" y="3460750"/>
          <p14:tracePt t="12421" x="7543800" y="3444875"/>
          <p14:tracePt t="12446" x="7551738" y="3436938"/>
          <p14:tracePt t="12480" x="7551738" y="3421063"/>
          <p14:tracePt t="12501" x="7551738" y="3413125"/>
          <p14:tracePt t="12521" x="7551738" y="3405188"/>
          <p14:tracePt t="12528" x="7559675" y="3397250"/>
          <p14:tracePt t="12535" x="7559675" y="3389313"/>
          <p14:tracePt t="12553" x="7559675" y="3365500"/>
          <p14:tracePt t="12560" x="7559675" y="3357563"/>
          <p14:tracePt t="12568" x="7567613" y="3357563"/>
          <p14:tracePt t="12574" x="7567613" y="3341688"/>
          <p14:tracePt t="12582" x="7567613" y="3333750"/>
          <p14:tracePt t="12590" x="7567613" y="3325813"/>
          <p14:tracePt t="12598" x="7567613" y="3309938"/>
          <p14:tracePt t="12605" x="7575550" y="3302000"/>
          <p14:tracePt t="12614" x="7575550" y="3294063"/>
          <p14:tracePt t="12625" x="7575550" y="3278188"/>
          <p14:tracePt t="12629" x="7575550" y="3270250"/>
          <p14:tracePt t="12637" x="7575550" y="3252788"/>
          <p14:tracePt t="12645" x="7575550" y="3244850"/>
          <p14:tracePt t="12653" x="7575550" y="3228975"/>
          <p14:tracePt t="12661" x="7575550" y="3221038"/>
          <p14:tracePt t="12670" x="7575550" y="3213100"/>
          <p14:tracePt t="12677" x="7575550" y="3205163"/>
          <p14:tracePt t="12685" x="7575550" y="3189288"/>
          <p14:tracePt t="12693" x="7575550" y="3181350"/>
          <p14:tracePt t="12701" x="7575550" y="3173413"/>
          <p14:tracePt t="12709" x="7575550" y="3157538"/>
          <p14:tracePt t="12719" x="7575550" y="3149600"/>
          <p14:tracePt t="12727" x="7575550" y="3141663"/>
          <p14:tracePt t="12735" x="7575550" y="3133725"/>
          <p14:tracePt t="12743" x="7575550" y="3117850"/>
          <p14:tracePt t="12759" x="7575550" y="3109913"/>
          <p14:tracePt t="12766" x="7575550" y="3094038"/>
          <p14:tracePt t="12775" x="7575550" y="3086100"/>
          <p14:tracePt t="12782" x="7575550" y="3078163"/>
          <p14:tracePt t="12791" x="7575550" y="3070225"/>
          <p14:tracePt t="12798" x="7575550" y="3062288"/>
          <p14:tracePt t="12805" x="7567613" y="3046413"/>
          <p14:tracePt t="12814" x="7567613" y="3030538"/>
          <p14:tracePt t="12823" x="7567613" y="3022600"/>
          <p14:tracePt t="12829" x="7567613" y="3006725"/>
          <p14:tracePt t="12837" x="7567613" y="2998788"/>
          <p14:tracePt t="12845" x="7559675" y="2974975"/>
          <p14:tracePt t="12853" x="7559675" y="2967038"/>
          <p14:tracePt t="12861" x="7559675" y="2959100"/>
          <p14:tracePt t="12870" x="7559675" y="2951163"/>
          <p14:tracePt t="12877" x="7559675" y="2943225"/>
          <p14:tracePt t="12885" x="7559675" y="2935288"/>
          <p14:tracePt t="12893" x="7559675" y="2927350"/>
          <p14:tracePt t="12901" x="7559675" y="2919413"/>
          <p14:tracePt t="12917" x="7559675" y="2909888"/>
          <p14:tracePt t="12926" x="7559675" y="2901950"/>
          <p14:tracePt t="12934" x="7551738" y="2886075"/>
          <p14:tracePt t="12949" x="7551738" y="2878138"/>
          <p14:tracePt t="12958" x="7551738" y="2870200"/>
          <p14:tracePt t="12965" x="7551738" y="2862263"/>
          <p14:tracePt t="12988" x="7551738" y="2846388"/>
          <p14:tracePt t="12991" x="7551738" y="2838450"/>
          <p14:tracePt t="12997" x="7551738" y="2822575"/>
          <p14:tracePt t="13008" x="7551738" y="2814638"/>
          <p14:tracePt t="13016" x="7551738" y="2806700"/>
          <p14:tracePt t="13027" x="7551738" y="2798763"/>
          <p14:tracePt t="13032" x="7551738" y="2790825"/>
          <p14:tracePt t="13037" x="7551738" y="2782888"/>
          <p14:tracePt t="13045" x="7551738" y="2774950"/>
          <p14:tracePt t="13054" x="7551738" y="2759075"/>
          <p14:tracePt t="13061" x="7551738" y="2751138"/>
          <p14:tracePt t="13069" x="7551738" y="2743200"/>
          <p14:tracePt t="13077" x="7551738" y="2735263"/>
          <p14:tracePt t="13085" x="7551738" y="2727325"/>
          <p14:tracePt t="13093" x="7551738" y="2719388"/>
          <p14:tracePt t="13102" x="7551738" y="2711450"/>
          <p14:tracePt t="13117" x="7551738" y="2703513"/>
          <p14:tracePt t="13125" x="7551738" y="2695575"/>
          <p14:tracePt t="13141" x="7551738" y="2679700"/>
          <p14:tracePt t="13158" x="7551738" y="2671763"/>
          <p14:tracePt t="13175" x="7551738" y="2655888"/>
          <p14:tracePt t="13181" x="7551738" y="2647950"/>
          <p14:tracePt t="13190" x="7551738" y="2640013"/>
          <p14:tracePt t="13197" x="7551738" y="2632075"/>
          <p14:tracePt t="13214" x="7551738" y="2616200"/>
          <p14:tracePt t="13229" x="7551738" y="2600325"/>
          <p14:tracePt t="13245" x="7559675" y="2592388"/>
          <p14:tracePt t="13253" x="7559675" y="2584450"/>
          <p14:tracePt t="13270" x="7559675" y="2566988"/>
          <p14:tracePt t="13285" x="7559675" y="2559050"/>
          <p14:tracePt t="13294" x="7559675" y="2551113"/>
          <p14:tracePt t="13310" x="7559675" y="2543175"/>
          <p14:tracePt t="13316" x="7559675" y="2535238"/>
          <p14:tracePt t="13327" x="7559675" y="2527300"/>
          <p14:tracePt t="13333" x="7559675" y="2519363"/>
          <p14:tracePt t="13341" x="7559675" y="2511425"/>
          <p14:tracePt t="13350" x="7559675" y="2503488"/>
          <p14:tracePt t="13358" x="7559675" y="2495550"/>
          <p14:tracePt t="13365" x="7559675" y="2487613"/>
          <p14:tracePt t="13373" x="7559675" y="2471738"/>
          <p14:tracePt t="13381" x="7559675" y="2463800"/>
          <p14:tracePt t="13390" x="7559675" y="2447925"/>
          <p14:tracePt t="13405" x="7559675" y="2439988"/>
          <p14:tracePt t="13414" x="7559675" y="2432050"/>
          <p14:tracePt t="13429" x="7559675" y="2424113"/>
          <p14:tracePt t="13445" x="7559675" y="2416175"/>
          <p14:tracePt t="13461" x="7559675" y="2400300"/>
          <p14:tracePt t="13477" x="7559675" y="2392363"/>
          <p14:tracePt t="13485" x="7559675" y="2384425"/>
          <p14:tracePt t="13494" x="7559675" y="2376488"/>
          <p14:tracePt t="13509" x="7559675" y="2368550"/>
          <p14:tracePt t="13517" x="7559675" y="2360613"/>
          <p14:tracePt t="13712" x="7559675" y="2368550"/>
          <p14:tracePt t="13720" x="7559675" y="2376488"/>
          <p14:tracePt t="13725" x="7559675" y="2384425"/>
          <p14:tracePt t="13733" x="7559675" y="2400300"/>
          <p14:tracePt t="13742" x="7559675" y="2408238"/>
          <p14:tracePt t="13749" x="7559675" y="2416175"/>
          <p14:tracePt t="13759" x="7559675" y="2432050"/>
          <p14:tracePt t="13768" x="7559675" y="2439988"/>
          <p14:tracePt t="13774" x="7559675" y="2455863"/>
          <p14:tracePt t="13783" x="7559675" y="2463800"/>
          <p14:tracePt t="13789" x="7559675" y="2479675"/>
          <p14:tracePt t="13798" x="7559675" y="2495550"/>
          <p14:tracePt t="13806" x="7559675" y="2519363"/>
          <p14:tracePt t="13814" x="7559675" y="2535238"/>
          <p14:tracePt t="13822" x="7559675" y="2559050"/>
          <p14:tracePt t="13830" x="7559675" y="2576513"/>
          <p14:tracePt t="13839" x="7559675" y="2600325"/>
          <p14:tracePt t="13846" x="7567613" y="2624138"/>
          <p14:tracePt t="13854" x="7567613" y="2655888"/>
          <p14:tracePt t="13862" x="7567613" y="2687638"/>
          <p14:tracePt t="13870" x="7575550" y="2727325"/>
          <p14:tracePt t="13878" x="7575550" y="2767013"/>
          <p14:tracePt t="13886" x="7575550" y="2798763"/>
          <p14:tracePt t="13894" x="7575550" y="2846388"/>
          <p14:tracePt t="13902" x="7575550" y="2886075"/>
          <p14:tracePt t="13910" x="7575550" y="2927350"/>
          <p14:tracePt t="13918" x="7575550" y="2974975"/>
          <p14:tracePt t="13927" x="7575550" y="3014663"/>
          <p14:tracePt t="13936" x="7575550" y="3070225"/>
          <p14:tracePt t="13941" x="7583488" y="3117850"/>
          <p14:tracePt t="13949" x="7583488" y="3157538"/>
          <p14:tracePt t="13958" x="7583488" y="3189288"/>
          <p14:tracePt t="13966" x="7583488" y="3236913"/>
          <p14:tracePt t="13974" x="7591425" y="3262313"/>
          <p14:tracePt t="13982" x="7591425" y="3286125"/>
          <p14:tracePt t="13989" x="7591425" y="3302000"/>
          <p14:tracePt t="13998" x="7591425" y="3317875"/>
          <p14:tracePt t="14009" x="7591425" y="3333750"/>
          <p14:tracePt t="14016" x="7591425" y="3349625"/>
          <p14:tracePt t="14025" x="7591425" y="3357563"/>
          <p14:tracePt t="14031" x="7591425" y="3373438"/>
          <p14:tracePt t="14039" x="7591425" y="3381375"/>
          <p14:tracePt t="14046" x="7591425" y="3397250"/>
          <p14:tracePt t="14054" x="7599363" y="3421063"/>
          <p14:tracePt t="14062" x="7599363" y="3429000"/>
          <p14:tracePt t="14069" x="7599363" y="3444875"/>
          <p14:tracePt t="14079" x="7599363" y="3460750"/>
          <p14:tracePt t="14088" x="7599363" y="3468688"/>
          <p14:tracePt t="14095" x="7599363" y="3484563"/>
          <p14:tracePt t="14111" x="7599363" y="3492500"/>
          <p14:tracePt t="14127" x="7599363" y="3508375"/>
          <p14:tracePt t="14151" x="7599363" y="3524250"/>
          <p14:tracePt t="14167" x="7599363" y="3532188"/>
          <p14:tracePt t="14175" x="7599363" y="3540125"/>
          <p14:tracePt t="14189" x="7599363" y="3548063"/>
          <p14:tracePt t="14208" x="7599363" y="3556000"/>
          <p14:tracePt t="14215" x="7599363" y="3571875"/>
          <p14:tracePt t="14223" x="7591425" y="3587750"/>
          <p14:tracePt t="14231" x="7591425" y="3605213"/>
          <p14:tracePt t="14239" x="7591425" y="3621088"/>
          <p14:tracePt t="14246" x="7583488" y="3636963"/>
          <p14:tracePt t="14255" x="7583488" y="3644900"/>
          <p14:tracePt t="14264" x="7583488" y="3652838"/>
          <p14:tracePt t="14272" x="7583488" y="3668713"/>
          <p14:tracePt t="14281" x="7575550" y="3676650"/>
          <p14:tracePt t="14287" x="7575550" y="3684588"/>
          <p14:tracePt t="14294" x="7575550" y="3692525"/>
          <p14:tracePt t="14302" x="7575550" y="3708400"/>
          <p14:tracePt t="14310" x="7567613" y="3708400"/>
          <p14:tracePt t="14317" x="7567613" y="3716338"/>
          <p14:tracePt t="14473" x="7567613" y="3724275"/>
          <p14:tracePt t="14720" x="7567613" y="3748088"/>
          <p14:tracePt t="14727" x="7567613" y="3756025"/>
          <p14:tracePt t="14767" x="7567613" y="3763963"/>
          <p14:tracePt t="14784" x="7567613" y="3779838"/>
          <p14:tracePt t="14885" x="7551738" y="3795713"/>
          <p14:tracePt t="14893" x="7535863" y="3795713"/>
          <p14:tracePt t="14901" x="7519988" y="3803650"/>
          <p14:tracePt t="14909" x="7496175" y="3811588"/>
          <p14:tracePt t="14918" x="7480300" y="3819525"/>
          <p14:tracePt t="14926" x="7472363" y="3819525"/>
          <p14:tracePt t="14934" x="7456488" y="3827463"/>
          <p14:tracePt t="14942" x="7440613" y="3835400"/>
          <p14:tracePt t="14949" x="7416800" y="3835400"/>
          <p14:tracePt t="14958" x="7400925" y="3835400"/>
          <p14:tracePt t="14965" x="7385050" y="3835400"/>
          <p14:tracePt t="14974" x="7351713" y="3835400"/>
          <p14:tracePt t="14981" x="7327900" y="3835400"/>
          <p14:tracePt t="14990" x="7288213" y="3835400"/>
          <p14:tracePt t="15018" x="7137400" y="3835400"/>
          <p14:tracePt t="15025" x="7097713" y="3835400"/>
          <p14:tracePt t="15031" x="7042150" y="3835400"/>
          <p14:tracePt t="15039" x="6992938" y="3835400"/>
          <p14:tracePt t="15046" x="6937375" y="3835400"/>
          <p14:tracePt t="15055" x="6897688" y="3843338"/>
          <p14:tracePt t="15062" x="6865938" y="3851275"/>
          <p14:tracePt t="15070" x="6818313" y="3851275"/>
          <p14:tracePt t="15078" x="6786563" y="3859213"/>
          <p14:tracePt t="15085" x="6754813" y="3859213"/>
          <p14:tracePt t="15093" x="6731000" y="3859213"/>
          <p14:tracePt t="15101" x="6707188" y="3867150"/>
          <p14:tracePt t="15109" x="6665913" y="3867150"/>
          <p14:tracePt t="15117" x="6634163" y="3867150"/>
          <p14:tracePt t="15126" x="6602413" y="3867150"/>
          <p14:tracePt t="15133" x="6578600" y="3867150"/>
          <p14:tracePt t="15142" x="6546850" y="3867150"/>
          <p14:tracePt t="15149" x="6515100" y="3867150"/>
          <p14:tracePt t="15158" x="6483350" y="3859213"/>
          <p14:tracePt t="15168" x="6435725" y="3859213"/>
          <p14:tracePt t="15175" x="6403975" y="3859213"/>
          <p14:tracePt t="15183" x="6372225" y="3859213"/>
          <p14:tracePt t="15191" x="6330950" y="3859213"/>
          <p14:tracePt t="15198" x="6283325" y="3859213"/>
          <p14:tracePt t="15205" x="6227763" y="3859213"/>
          <p14:tracePt t="15214" x="6188075" y="3859213"/>
          <p14:tracePt t="15221" x="6132513" y="3859213"/>
          <p14:tracePt t="15229" x="6076950" y="3867150"/>
          <p14:tracePt t="15238" x="6021388" y="3875088"/>
          <p14:tracePt t="15245" x="5956300" y="3883025"/>
          <p14:tracePt t="15253" x="5900738" y="3890963"/>
          <p14:tracePt t="15261" x="5845175" y="3898900"/>
          <p14:tracePt t="15269" x="5781675" y="3906838"/>
          <p14:tracePt t="15277" x="5726113" y="3914775"/>
          <p14:tracePt t="15285" x="5670550" y="3922713"/>
          <p14:tracePt t="15293" x="5621338" y="3930650"/>
          <p14:tracePt t="15301" x="5565775" y="3938588"/>
          <p14:tracePt t="15309" x="5510213" y="3956050"/>
          <p14:tracePt t="15317" x="5470525" y="3963988"/>
          <p14:tracePt t="15325" x="5430838" y="3979863"/>
          <p14:tracePt t="15333" x="5391150" y="3995738"/>
          <p14:tracePt t="15342" x="5351463" y="4003675"/>
          <p14:tracePt t="15351" x="5327650" y="4019550"/>
          <p14:tracePt t="15358" x="5302250" y="4043363"/>
          <p14:tracePt t="15367" x="5270500" y="4051300"/>
          <p14:tracePt t="15375" x="5246688" y="4059238"/>
          <p14:tracePt t="15381" x="5230813" y="4075113"/>
          <p14:tracePt t="15391" x="5214938" y="4090988"/>
          <p14:tracePt t="15397" x="5191125" y="4106863"/>
          <p14:tracePt t="15407" x="5175250" y="4130675"/>
          <p14:tracePt t="15413" x="5151438" y="4146550"/>
          <p14:tracePt t="15422" x="5135563" y="4162425"/>
          <p14:tracePt t="15430" x="5111750" y="4178300"/>
          <p14:tracePt t="15440" x="5103813" y="4186238"/>
          <p14:tracePt t="15445" x="5095875" y="4194175"/>
          <p14:tracePt t="15453" x="5087938" y="4202113"/>
          <p14:tracePt t="15461" x="5072063" y="4217988"/>
          <p14:tracePt t="15469" x="5056188" y="4225925"/>
          <p14:tracePt t="15477" x="5048250" y="4241800"/>
          <p14:tracePt t="15486" x="5024438" y="4257675"/>
          <p14:tracePt t="15493" x="5016500" y="4273550"/>
          <p14:tracePt t="15503" x="4992688" y="4298950"/>
          <p14:tracePt t="15509" x="4984750" y="4306888"/>
          <p14:tracePt t="15519" x="4967288" y="4330700"/>
          <p14:tracePt t="15526" x="4951413" y="4362450"/>
          <p14:tracePt t="15535" x="4927600" y="4386263"/>
          <p14:tracePt t="15543" x="4911725" y="4425950"/>
          <p14:tracePt t="15551" x="4895850" y="4457700"/>
          <p14:tracePt t="15558" x="4879975" y="4497388"/>
          <p14:tracePt t="15565" x="4856163" y="4545013"/>
          <p14:tracePt t="15574" x="4832350" y="4592638"/>
          <p14:tracePt t="15581" x="4824413" y="4600575"/>
          <p14:tracePt t="15590" x="4824413" y="4608513"/>
          <p14:tracePt t="15597" x="4808538" y="4657725"/>
          <p14:tracePt t="15606" x="4800600" y="4705350"/>
          <p14:tracePt t="15613" x="4784725" y="4760913"/>
          <p14:tracePt t="15625" x="4776788" y="4816475"/>
          <p14:tracePt t="15628" x="4768850" y="4872038"/>
          <p14:tracePt t="15636" x="4760913" y="4919663"/>
          <p14:tracePt t="15645" x="4752975" y="4976813"/>
          <p14:tracePt t="15654" x="4745038" y="5016500"/>
          <p14:tracePt t="15661" x="4737100" y="5072063"/>
          <p14:tracePt t="15669" x="4737100" y="5119688"/>
          <p14:tracePt t="15678" x="4737100" y="5159375"/>
          <p14:tracePt t="15687" x="4737100" y="5199063"/>
          <p14:tracePt t="15697" x="4737100" y="5246688"/>
          <p14:tracePt t="15704" x="4737100" y="5286375"/>
          <p14:tracePt t="15712" x="4737100" y="5335588"/>
          <p14:tracePt t="15718" x="4737100" y="5367338"/>
          <p14:tracePt t="15726" x="4745038" y="5414963"/>
          <p14:tracePt t="15734" x="4752975" y="5446713"/>
          <p14:tracePt t="15743" x="4760913" y="5494338"/>
          <p14:tracePt t="15750" x="4768850" y="5518150"/>
          <p14:tracePt t="15758" x="4776788" y="5557838"/>
          <p14:tracePt t="15765" x="4792663" y="5597525"/>
          <p14:tracePt t="15774" x="4808538" y="5637213"/>
          <p14:tracePt t="15781" x="4816475" y="5662613"/>
          <p14:tracePt t="15790" x="4824413" y="5694363"/>
          <p14:tracePt t="15797" x="4848225" y="5734050"/>
          <p14:tracePt t="15806" x="4864100" y="5765800"/>
          <p14:tracePt t="15813" x="4879975" y="5797550"/>
          <p14:tracePt t="15821" x="4895850" y="5829300"/>
          <p14:tracePt t="15829" x="4911725" y="5861050"/>
          <p14:tracePt t="15837" x="4943475" y="5892800"/>
          <p14:tracePt t="15845" x="4967288" y="5932488"/>
          <p14:tracePt t="15854" x="4984750" y="5964238"/>
          <p14:tracePt t="15861" x="5008563" y="5995988"/>
          <p14:tracePt t="15869" x="5040313" y="6029325"/>
          <p14:tracePt t="15879" x="5072063" y="6069013"/>
          <p14:tracePt t="15887" x="5095875" y="6100763"/>
          <p14:tracePt t="15897" x="5127625" y="6132513"/>
          <p14:tracePt t="15903" x="5167313" y="6164263"/>
          <p14:tracePt t="15914" x="5214938" y="6203950"/>
          <p14:tracePt t="15918" x="5254625" y="6227763"/>
          <p14:tracePt t="15927" x="5302250" y="6259513"/>
          <p14:tracePt t="15934" x="5359400" y="6291263"/>
          <p14:tracePt t="15942" x="5399088" y="6323013"/>
          <p14:tracePt t="15949" x="5454650" y="6356350"/>
          <p14:tracePt t="15958" x="5510213" y="6380163"/>
          <p14:tracePt t="15965" x="5565775" y="6403975"/>
          <p14:tracePt t="15975" x="5637213" y="6419850"/>
          <p14:tracePt t="15981" x="5702300" y="6443663"/>
          <p14:tracePt t="16011" x="5948363" y="6499225"/>
          <p14:tracePt t="16016" x="6029325" y="6507163"/>
          <p14:tracePt t="16023" x="6108700" y="6523038"/>
          <p14:tracePt t="16030" x="6211888" y="6530975"/>
          <p14:tracePt t="16038" x="6307138" y="6538913"/>
          <p14:tracePt t="16046" x="6403975" y="6546850"/>
          <p14:tracePt t="16054" x="6499225" y="6554788"/>
          <p14:tracePt t="16062" x="6578600" y="6562725"/>
          <p14:tracePt t="16069" x="6673850" y="6562725"/>
          <p14:tracePt t="16077" x="6762750" y="6562725"/>
          <p14:tracePt t="16085" x="6850063" y="6578600"/>
          <p14:tracePt t="16093" x="6929438" y="6578600"/>
          <p14:tracePt t="16101" x="7016750" y="6586538"/>
          <p14:tracePt t="16109" x="7105650" y="6586538"/>
          <p14:tracePt t="16117" x="7177088" y="6586538"/>
          <p14:tracePt t="16125" x="7248525" y="6586538"/>
          <p14:tracePt t="16133" x="7327900" y="6586538"/>
          <p14:tracePt t="16142" x="7400925" y="6586538"/>
          <p14:tracePt t="16149" x="7464425" y="6578600"/>
          <p14:tracePt t="16158" x="7527925" y="6570663"/>
          <p14:tracePt t="16165" x="7591425" y="6570663"/>
          <p14:tracePt t="16174" x="7662863" y="6554788"/>
          <p14:tracePt t="16181" x="7710488" y="6554788"/>
          <p14:tracePt t="16190" x="7775575" y="6546850"/>
          <p14:tracePt t="16197" x="7831138" y="6538913"/>
          <p14:tracePt t="16204" x="7886700" y="6538913"/>
          <p14:tracePt t="16213" x="7950200" y="6530975"/>
          <p14:tracePt t="16222" x="8005763" y="6523038"/>
          <p14:tracePt t="16229" x="8053388" y="6515100"/>
          <p14:tracePt t="16238" x="8094663" y="6507163"/>
          <p14:tracePt t="16247" x="8142288" y="6491288"/>
          <p14:tracePt t="16256" x="8181975" y="6475413"/>
          <p14:tracePt t="16266" x="8229600" y="6459538"/>
          <p14:tracePt t="16270" x="8285163" y="6443663"/>
          <p14:tracePt t="16278" x="8340725" y="6427788"/>
          <p14:tracePt t="16285" x="8396288" y="6411913"/>
          <p14:tracePt t="16293" x="8461375" y="6396038"/>
          <p14:tracePt t="16301" x="8524875" y="6372225"/>
          <p14:tracePt t="16309" x="8596313" y="6348413"/>
          <p14:tracePt t="16317" x="8659813" y="6315075"/>
          <p14:tracePt t="16325" x="8723313" y="6291263"/>
          <p14:tracePt t="16334" x="8804275" y="6259513"/>
          <p14:tracePt t="16342" x="8875713" y="6235700"/>
          <p14:tracePt t="16349" x="8947150" y="6211888"/>
          <p14:tracePt t="16358" x="9018588" y="6180138"/>
          <p14:tracePt t="16365" x="9082088" y="6156325"/>
          <p14:tracePt t="16374" x="9139238" y="6124575"/>
          <p14:tracePt t="16381" x="9186863" y="6100763"/>
          <p14:tracePt t="16390" x="9234488" y="6069013"/>
          <p14:tracePt t="16397" x="9274175" y="6037263"/>
          <p14:tracePt t="16408" x="9321800" y="6013450"/>
          <p14:tracePt t="16416" x="9361488" y="5995988"/>
          <p14:tracePt t="16426" x="9393238" y="5972175"/>
          <p14:tracePt t="16432" x="9434513" y="5940425"/>
          <p14:tracePt t="16441" x="9482138" y="5924550"/>
          <p14:tracePt t="16447" x="9521825" y="5900738"/>
          <p14:tracePt t="16456" x="9553575" y="5876925"/>
          <p14:tracePt t="16464" x="9585325" y="5861050"/>
          <p14:tracePt t="16469" x="9601200" y="5837238"/>
          <p14:tracePt t="16478" x="9617075" y="5821363"/>
          <p14:tracePt t="16486" x="9640888" y="5797550"/>
          <p14:tracePt t="16494" x="9656763" y="5765800"/>
          <p14:tracePt t="16504" x="9672638" y="5749925"/>
          <p14:tracePt t="16509" x="9680575" y="5726113"/>
          <p14:tracePt t="16517" x="9696450" y="5702300"/>
          <p14:tracePt t="16525" x="9712325" y="5662613"/>
          <p14:tracePt t="16534" x="9728200" y="5645150"/>
          <p14:tracePt t="16541" x="9736138" y="5621338"/>
          <p14:tracePt t="16549" x="9744075" y="5589588"/>
          <p14:tracePt t="16558" x="9759950" y="5565775"/>
          <p14:tracePt t="16565" x="9759950" y="5541963"/>
          <p14:tracePt t="16574" x="9777413" y="5518150"/>
          <p14:tracePt t="16581" x="9785350" y="5478463"/>
          <p14:tracePt t="16590" x="9801225" y="5438775"/>
          <p14:tracePt t="16597" x="9809163" y="5391150"/>
          <p14:tracePt t="16607" x="9825038" y="5343525"/>
          <p14:tracePt t="16613" x="9832975" y="5302250"/>
          <p14:tracePt t="16624" x="9848850" y="5254625"/>
          <p14:tracePt t="16629" x="9848850" y="5199063"/>
          <p14:tracePt t="16641" x="9856788" y="5151438"/>
          <p14:tracePt t="16648" x="9856788" y="5111750"/>
          <p14:tracePt t="16658" x="9856788" y="5072063"/>
          <p14:tracePt t="16664" x="9864725" y="5016500"/>
          <p14:tracePt t="16671" x="9864725" y="4967288"/>
          <p14:tracePt t="16678" x="9864725" y="4927600"/>
          <p14:tracePt t="16686" x="9864725" y="4879975"/>
          <p14:tracePt t="16695" x="9864725" y="4840288"/>
          <p14:tracePt t="16704" x="9864725" y="4800600"/>
          <p14:tracePt t="16712" x="9864725" y="4752975"/>
          <p14:tracePt t="16722" x="9864725" y="4713288"/>
          <p14:tracePt t="16727" x="9864725" y="4673600"/>
          <p14:tracePt t="16734" x="9864725" y="4633913"/>
          <p14:tracePt t="16743" x="9848850" y="4584700"/>
          <p14:tracePt t="16751" x="9832975" y="4537075"/>
          <p14:tracePt t="16760" x="9817100" y="4489450"/>
          <p14:tracePt t="16767" x="9793288" y="4449763"/>
          <p14:tracePt t="16774" x="9767888" y="4402138"/>
          <p14:tracePt t="16784" x="9736138" y="4354513"/>
          <p14:tracePt t="16791" x="9712325" y="4314825"/>
          <p14:tracePt t="16797" x="9680575" y="4273550"/>
          <p14:tracePt t="16806" x="9648825" y="4233863"/>
          <p14:tracePt t="16813" x="9625013" y="4202113"/>
          <p14:tracePt t="16821" x="9585325" y="4170363"/>
          <p14:tracePt t="16832" x="9561513" y="4138613"/>
          <p14:tracePt t="16842" x="9521825" y="4106863"/>
          <p14:tracePt t="16849" x="9490075" y="4090988"/>
          <p14:tracePt t="16855" x="9450388" y="4059238"/>
          <p14:tracePt t="16863" x="9409113" y="4035425"/>
          <p14:tracePt t="16874" x="9361488" y="4019550"/>
          <p14:tracePt t="16878" x="9329738" y="3995738"/>
          <p14:tracePt t="16887" x="9282113" y="3979863"/>
          <p14:tracePt t="16895" x="9234488" y="3971925"/>
          <p14:tracePt t="16902" x="9202738" y="3963988"/>
          <p14:tracePt t="16910" x="9155113" y="3956050"/>
          <p14:tracePt t="16917" x="9123363" y="3938588"/>
          <p14:tracePt t="16926" x="9074150" y="3930650"/>
          <p14:tracePt t="16935" x="9034463" y="3922713"/>
          <p14:tracePt t="16941" x="8994775" y="3922713"/>
          <p14:tracePt t="16950" x="8963025" y="3914775"/>
          <p14:tracePt t="16958" x="8923338" y="3914775"/>
          <p14:tracePt t="16966" x="8883650" y="3906838"/>
          <p14:tracePt t="16974" x="8843963" y="3906838"/>
          <p14:tracePt t="16988" x="8796338" y="3898900"/>
          <p14:tracePt t="16991" x="8748713" y="3898900"/>
          <p14:tracePt t="16998" x="8691563" y="3898900"/>
          <p14:tracePt t="17009" x="8643938" y="3890963"/>
          <p14:tracePt t="17016" x="8596313" y="3890963"/>
          <p14:tracePt t="17025" x="8540750" y="3890963"/>
          <p14:tracePt t="17031" x="8485188" y="3890963"/>
          <p14:tracePt t="17040" x="8421688" y="3890963"/>
          <p14:tracePt t="17046" x="8364538" y="3890963"/>
          <p14:tracePt t="17054" x="8293100" y="3890963"/>
          <p14:tracePt t="17062" x="8205788" y="3890963"/>
          <p14:tracePt t="17070" x="8126413" y="3883025"/>
          <p14:tracePt t="17078" x="8029575" y="3883025"/>
          <p14:tracePt t="17086" x="7934325" y="3883025"/>
          <p14:tracePt t="17094" x="7839075" y="3883025"/>
          <p14:tracePt t="17102" x="7735888" y="3883025"/>
          <p14:tracePt t="17110" x="7623175" y="3883025"/>
          <p14:tracePt t="17118" x="7519988" y="3883025"/>
          <p14:tracePt t="17126" x="7408863" y="3883025"/>
          <p14:tracePt t="17133" x="7288213" y="3875088"/>
          <p14:tracePt t="17142" x="7185025" y="3867150"/>
          <p14:tracePt t="17149" x="7050088" y="3859213"/>
          <p14:tracePt t="17160" x="6945313" y="3851275"/>
          <p14:tracePt t="17167" x="6810375" y="3827463"/>
          <p14:tracePt t="17174" x="6691313" y="3811588"/>
          <p14:tracePt t="17184" x="6530975" y="3803650"/>
          <p14:tracePt t="17193" x="6388100" y="3787775"/>
          <p14:tracePt t="17198" x="6267450" y="3771900"/>
          <p14:tracePt t="17207" x="6124575" y="3756025"/>
          <p14:tracePt t="17214" x="6021388" y="3740150"/>
          <p14:tracePt t="17222" x="5916613" y="3724275"/>
          <p14:tracePt t="17230" x="5813425" y="3716338"/>
          <p14:tracePt t="17239" x="5718175" y="3708400"/>
          <p14:tracePt t="17247" x="5637213" y="3700463"/>
          <p14:tracePt t="17256" x="5549900" y="3692525"/>
          <p14:tracePt t="17268" x="5462588" y="3692525"/>
          <p14:tracePt t="17272" x="5391150" y="3684588"/>
          <p14:tracePt t="17278" x="5319713" y="3684588"/>
          <p14:tracePt t="17285" x="5238750" y="3684588"/>
          <p14:tracePt t="17294" x="5183188" y="3684588"/>
          <p14:tracePt t="17302" x="5127625" y="3692525"/>
          <p14:tracePt t="17311" x="5087938" y="3700463"/>
          <p14:tracePt t="17317" x="5040313" y="3716338"/>
          <p14:tracePt t="17326" x="5000625" y="3724275"/>
          <p14:tracePt t="17333" x="4951413" y="3724275"/>
          <p14:tracePt t="17342" x="4903788" y="3740150"/>
          <p14:tracePt t="17349" x="4856163" y="3756025"/>
          <p14:tracePt t="17358" x="4824413" y="3763963"/>
          <p14:tracePt t="17365" x="4800600" y="3779838"/>
          <p14:tracePt t="17374" x="4768850" y="3787775"/>
          <p14:tracePt t="17381" x="4752975" y="3803650"/>
          <p14:tracePt t="17390" x="4745038" y="3811588"/>
          <p14:tracePt t="17397" x="4729163" y="3827463"/>
          <p14:tracePt t="17404" x="4729163" y="3835400"/>
          <p14:tracePt t="17422" x="4721225" y="3851275"/>
          <p14:tracePt t="17429" x="4713288" y="3859213"/>
          <p14:tracePt t="17442" x="4713288" y="3867150"/>
          <p14:tracePt t="17448" x="4713288" y="3883025"/>
          <p14:tracePt t="17456" x="4713288" y="3890963"/>
          <p14:tracePt t="17465" x="4705350" y="3906838"/>
          <p14:tracePt t="17470" x="4689475" y="3930650"/>
          <p14:tracePt t="17479" x="4689475" y="3948113"/>
          <p14:tracePt t="17486" x="4673600" y="3979863"/>
          <p14:tracePt t="17495" x="4665663" y="4003675"/>
          <p14:tracePt t="17500" x="4657725" y="4027488"/>
          <p14:tracePt t="17509" x="4649788" y="4051300"/>
          <p14:tracePt t="17517" x="4641850" y="4067175"/>
          <p14:tracePt t="17525" x="4641850" y="4090988"/>
          <p14:tracePt t="17533" x="4633913" y="4114800"/>
          <p14:tracePt t="17542" x="4633913" y="4138613"/>
          <p14:tracePt t="17549" x="4633913" y="4162425"/>
          <p14:tracePt t="17558" x="4624388" y="4170363"/>
          <p14:tracePt t="17568" x="4624388" y="4186238"/>
          <p14:tracePt t="17575" x="4624388" y="4194175"/>
          <p14:tracePt t="17584" x="4616450" y="4210050"/>
          <p14:tracePt t="17591" x="4608513" y="4225925"/>
          <p14:tracePt t="17599" x="4608513" y="4233863"/>
          <p14:tracePt t="17605" x="4608513" y="4241800"/>
          <p14:tracePt t="17613" x="4608513" y="4265613"/>
          <p14:tracePt t="17623" x="4608513" y="4273550"/>
          <p14:tracePt t="17629" x="4600575" y="4291013"/>
          <p14:tracePt t="17638" x="4600575" y="4306888"/>
          <p14:tracePt t="17645" x="4600575" y="4322763"/>
          <p14:tracePt t="17653" x="4600575" y="4330700"/>
          <p14:tracePt t="17661" x="4600575" y="4338638"/>
          <p14:tracePt t="17670" x="4600575" y="4346575"/>
          <p14:tracePt t="17685" x="4592638" y="4354513"/>
          <p14:tracePt t="20896" x="4592638" y="4362450"/>
          <p14:tracePt t="20910" x="4600575" y="4370388"/>
          <p14:tracePt t="20926" x="4608513" y="4370388"/>
          <p14:tracePt t="20942" x="4616450" y="4378325"/>
          <p14:tracePt t="20949" x="4624388" y="4378325"/>
          <p14:tracePt t="20958" x="4633913" y="4386263"/>
          <p14:tracePt t="20968" x="4641850" y="4394200"/>
          <p14:tracePt t="20975" x="4649788" y="4394200"/>
          <p14:tracePt t="20984" x="4657725" y="4402138"/>
          <p14:tracePt t="21011" x="4673600" y="4402138"/>
          <p14:tracePt t="21013" x="4681538" y="4402138"/>
          <p14:tracePt t="21025" x="4689475" y="4402138"/>
          <p14:tracePt t="21032" x="4697413" y="4402138"/>
          <p14:tracePt t="21042" x="4697413" y="4394200"/>
          <p14:tracePt t="21048" x="4705350" y="4386263"/>
          <p14:tracePt t="21053" x="4705350" y="4370388"/>
          <p14:tracePt t="21110" x="4713288" y="4370388"/>
          <p14:tracePt t="21118" x="4721225" y="4362450"/>
          <p14:tracePt t="21141" x="4721225" y="4354513"/>
          <p14:tracePt t="21158" x="4721225" y="4346575"/>
          <p14:tracePt t="21182" x="4737100" y="4338638"/>
          <p14:tracePt t="21230" x="4745038" y="4338638"/>
          <p14:tracePt t="21238" x="4760913" y="4338638"/>
          <p14:tracePt t="21246" x="4768850" y="4346575"/>
          <p14:tracePt t="21253" x="4776788" y="4346575"/>
          <p14:tracePt t="21261" x="4784725" y="4354513"/>
          <p14:tracePt t="21317" x="4792663" y="4354513"/>
          <p14:tracePt t="21464" x="4800600" y="4354513"/>
          <p14:tracePt t="22135" x="4800600" y="4346575"/>
          <p14:tracePt t="22143" x="4800600" y="4330700"/>
          <p14:tracePt t="22152" x="4800600" y="4314825"/>
          <p14:tracePt t="22160" x="4808538" y="4306888"/>
          <p14:tracePt t="22168" x="4808538" y="4291013"/>
          <p14:tracePt t="22175" x="4808538" y="4273550"/>
          <p14:tracePt t="22183" x="4808538" y="4265613"/>
          <p14:tracePt t="22190" x="4816475" y="4257675"/>
          <p14:tracePt t="23056" x="4816475" y="4249738"/>
          <p14:tracePt t="23065" x="4808538" y="4225925"/>
          <p14:tracePt t="23072" x="4800600" y="4210050"/>
          <p14:tracePt t="23088" x="4752975" y="4138613"/>
          <p14:tracePt t="23093" x="4705350" y="4098925"/>
          <p14:tracePt t="23101" x="4649788" y="4035425"/>
          <p14:tracePt t="23110" x="4560888" y="3971925"/>
          <p14:tracePt t="23117" x="4441825" y="3883025"/>
          <p14:tracePt t="23126" x="4291013" y="3763963"/>
          <p14:tracePt t="23133" x="4114800" y="3652838"/>
          <p14:tracePt t="23142" x="3906838" y="3476625"/>
          <p14:tracePt t="23149" x="3668713" y="3278188"/>
          <p14:tracePt t="23158" x="3421063" y="3094038"/>
          <p14:tracePt t="23165" x="3252788" y="2982913"/>
          <p14:tracePt t="23174" x="2974975" y="2806700"/>
          <p14:tracePt t="23181" x="2719388" y="2647950"/>
          <p14:tracePt t="23190" x="2455863" y="2471738"/>
          <p14:tracePt t="23197" x="2200275" y="2320925"/>
          <p14:tracePt t="23206" x="1985963" y="2184400"/>
          <p14:tracePt t="23214" x="1746250" y="2033588"/>
          <p14:tracePt t="23221" x="1538288" y="1914525"/>
          <p14:tracePt t="23230" x="1363663" y="1817688"/>
          <p14:tracePt t="23238" x="1244600" y="1754188"/>
          <p14:tracePt t="23248" x="1123950" y="1706563"/>
          <p14:tracePt t="23254" x="1028700" y="1666875"/>
          <p14:tracePt t="23261" x="917575" y="1619250"/>
          <p14:tracePt t="23270" x="901700" y="1619250"/>
          <p14:tracePt t="23517" x="901700" y="1587500"/>
          <p14:tracePt t="23525" x="909638" y="1555750"/>
          <p14:tracePt t="23533" x="925513" y="1522413"/>
          <p14:tracePt t="23542" x="925513" y="1498600"/>
          <p14:tracePt t="23549" x="925513" y="1466850"/>
          <p14:tracePt t="23559" x="893763" y="1427163"/>
          <p14:tracePt t="23565" x="869950" y="1403350"/>
          <p14:tracePt t="23575" x="828675" y="1363663"/>
          <p14:tracePt t="23583" x="749300" y="1300163"/>
          <p14:tracePt t="23591" x="677863" y="1220788"/>
          <p14:tracePt t="23598" x="582613" y="1147763"/>
          <p14:tracePt t="23607" x="469900" y="1052513"/>
          <p14:tracePt t="23613" x="390525" y="973138"/>
          <p14:tracePt t="23624" x="319088" y="917575"/>
          <p14:tracePt t="23629" x="207963" y="828675"/>
          <p14:tracePt t="23638" x="95250" y="749300"/>
          <p14:tracePt t="23645" x="0" y="677863"/>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A389B-D901-4CE3-81DA-A081AA03840F}"/>
              </a:ext>
            </a:extLst>
          </p:cNvPr>
          <p:cNvSpPr>
            <a:spLocks noGrp="1"/>
          </p:cNvSpPr>
          <p:nvPr>
            <p:ph type="title"/>
          </p:nvPr>
        </p:nvSpPr>
        <p:spPr>
          <a:xfrm>
            <a:off x="318964" y="188640"/>
            <a:ext cx="9581272" cy="720080"/>
          </a:xfrm>
        </p:spPr>
        <p:txBody>
          <a:bodyPr/>
          <a:lstStyle/>
          <a:p>
            <a:r>
              <a:rPr lang="en-US" sz="3200" dirty="0"/>
              <a:t>Enter treatment cascade data in the Program Statistics editors… </a:t>
            </a:r>
          </a:p>
        </p:txBody>
      </p:sp>
      <p:pic>
        <p:nvPicPr>
          <p:cNvPr id="3" name="Picture 2">
            <a:extLst>
              <a:ext uri="{FF2B5EF4-FFF2-40B4-BE49-F238E27FC236}">
                <a16:creationId xmlns:a16="http://schemas.microsoft.com/office/drawing/2014/main" id="{4E393AED-A1EC-4634-A9E3-9539E83EFA5D}"/>
              </a:ext>
            </a:extLst>
          </p:cNvPr>
          <p:cNvPicPr>
            <a:picLocks noChangeAspect="1"/>
          </p:cNvPicPr>
          <p:nvPr/>
        </p:nvPicPr>
        <p:blipFill>
          <a:blip r:embed="rId4"/>
          <a:stretch>
            <a:fillRect/>
          </a:stretch>
        </p:blipFill>
        <p:spPr>
          <a:xfrm>
            <a:off x="331250" y="1556792"/>
            <a:ext cx="9216851" cy="3744416"/>
          </a:xfrm>
          <a:prstGeom prst="rect">
            <a:avLst/>
          </a:prstGeom>
        </p:spPr>
      </p:pic>
      <p:sp>
        <p:nvSpPr>
          <p:cNvPr id="7" name="Oval 6">
            <a:extLst>
              <a:ext uri="{FF2B5EF4-FFF2-40B4-BE49-F238E27FC236}">
                <a16:creationId xmlns:a16="http://schemas.microsoft.com/office/drawing/2014/main" id="{FF1D67E2-88BB-4B8E-B6C3-4A69B88C8263}"/>
              </a:ext>
            </a:extLst>
          </p:cNvPr>
          <p:cNvSpPr/>
          <p:nvPr/>
        </p:nvSpPr>
        <p:spPr>
          <a:xfrm>
            <a:off x="3415308" y="1484784"/>
            <a:ext cx="1296144" cy="5040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B45F27-54E0-43BB-BFC1-6C8E78EBD3E4}"/>
              </a:ext>
            </a:extLst>
          </p:cNvPr>
          <p:cNvSpPr/>
          <p:nvPr/>
        </p:nvSpPr>
        <p:spPr>
          <a:xfrm>
            <a:off x="4711452" y="1484784"/>
            <a:ext cx="1296144" cy="5040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251B241F-48C5-43B0-B635-D64AF9AB86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3959291406"/>
      </p:ext>
    </p:extLst>
  </p:cSld>
  <p:clrMapOvr>
    <a:masterClrMapping/>
  </p:clrMapOvr>
  <mc:AlternateContent xmlns:mc="http://schemas.openxmlformats.org/markup-compatibility/2006" xmlns:p14="http://schemas.microsoft.com/office/powerpoint/2010/main">
    <mc:Choice Requires="p14">
      <p:transition spd="slow" p14:dur="2000" advTm="26271"/>
    </mc:Choice>
    <mc:Fallback xmlns="">
      <p:transition spd="slow" advTm="26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6538" x="63500" y="71438"/>
          <p14:tracePt t="16544" x="47625" y="55563"/>
          <p14:tracePt t="16552" x="23813" y="31750"/>
          <p14:tracePt t="16559" x="0" y="15875"/>
          <p14:tracePt t="17543" x="1506538" y="111125"/>
          <p14:tracePt t="17552" x="1514475" y="207963"/>
          <p14:tracePt t="17564" x="1522413" y="295275"/>
          <p14:tracePt t="17568" x="1522413" y="358775"/>
          <p14:tracePt t="17574" x="1530350" y="430213"/>
          <p14:tracePt t="17583" x="1555750" y="509588"/>
          <p14:tracePt t="17591" x="1587500" y="582613"/>
          <p14:tracePt t="17598" x="1619250" y="669925"/>
          <p14:tracePt t="17606" x="1651000" y="749300"/>
          <p14:tracePt t="17614" x="1690688" y="828675"/>
          <p14:tracePt t="17621" x="1722438" y="909638"/>
          <p14:tracePt t="17630" x="1770063" y="973138"/>
          <p14:tracePt t="17637" x="1817688" y="1044575"/>
          <p14:tracePt t="17646" x="1865313" y="1116013"/>
          <p14:tracePt t="17654" x="1930400" y="1195388"/>
          <p14:tracePt t="17662" x="1993900" y="1276350"/>
          <p14:tracePt t="17670" x="2065338" y="1339850"/>
          <p14:tracePt t="17677" x="2160588" y="1427163"/>
          <p14:tracePt t="17687" x="2249488" y="1498600"/>
          <p14:tracePt t="17694" x="2352675" y="1603375"/>
          <p14:tracePt t="17703" x="2463800" y="1674813"/>
          <p14:tracePt t="17710" x="2551113" y="1738313"/>
          <p14:tracePt t="17719" x="2640013" y="1778000"/>
          <p14:tracePt t="17728" x="2719388" y="1817688"/>
          <p14:tracePt t="17736" x="2774950" y="1841500"/>
          <p14:tracePt t="17744" x="2830513" y="1849438"/>
          <p14:tracePt t="17751" x="2862263" y="1849438"/>
          <p14:tracePt t="17758" x="2901950" y="1865313"/>
          <p14:tracePt t="17767" x="2919413" y="1865313"/>
          <p14:tracePt t="18048" x="2935288" y="1898650"/>
          <p14:tracePt t="18056" x="2974975" y="1906588"/>
          <p14:tracePt t="18064" x="3030538" y="1930400"/>
          <p14:tracePt t="18072" x="3094038" y="1962150"/>
          <p14:tracePt t="18080" x="3173413" y="1993900"/>
          <p14:tracePt t="18089" x="3262313" y="2017713"/>
          <p14:tracePt t="18095" x="3357563" y="2049463"/>
          <p14:tracePt t="18105" x="3436938" y="2073275"/>
          <p14:tracePt t="18110" x="3516313" y="2097088"/>
          <p14:tracePt t="18120" x="3579813" y="2112963"/>
          <p14:tracePt t="18126" x="3636963" y="2128838"/>
          <p14:tracePt t="18136" x="3676650" y="2136775"/>
          <p14:tracePt t="18142" x="3724275" y="2136775"/>
          <p14:tracePt t="18151" x="3756025" y="2144713"/>
          <p14:tracePt t="18157" x="3803650" y="2152650"/>
          <p14:tracePt t="18167" x="3835400" y="2152650"/>
          <p14:tracePt t="18174" x="3883025" y="2160588"/>
          <p14:tracePt t="18182" x="3906838" y="2160588"/>
          <p14:tracePt t="18190" x="3930650" y="2160588"/>
          <p14:tracePt t="18198" x="3963988" y="2168525"/>
          <p14:tracePt t="18208" x="3987800" y="2168525"/>
          <p14:tracePt t="18216" x="4011613" y="2168525"/>
          <p14:tracePt t="18224" x="4035425" y="2168525"/>
          <p14:tracePt t="18232" x="4067175" y="2168525"/>
          <p14:tracePt t="18240" x="4098925" y="2168525"/>
          <p14:tracePt t="18246" x="4130675" y="2168525"/>
          <p14:tracePt t="18254" x="4178300" y="2168525"/>
          <p14:tracePt t="18262" x="4210050" y="2168525"/>
          <p14:tracePt t="18270" x="4241800" y="2168525"/>
          <p14:tracePt t="18278" x="4265613" y="2168525"/>
          <p14:tracePt t="18287" x="4298950" y="2168525"/>
          <p14:tracePt t="18294" x="4330700" y="2168525"/>
          <p14:tracePt t="18303" x="4354513" y="2168525"/>
          <p14:tracePt t="18310" x="4378325" y="2160588"/>
          <p14:tracePt t="18318" x="4402138" y="2152650"/>
          <p14:tracePt t="18326" x="4425950" y="2144713"/>
          <p14:tracePt t="18335" x="4441825" y="2144713"/>
          <p14:tracePt t="18342" x="4457700" y="2128838"/>
          <p14:tracePt t="18351" x="4465638" y="2128838"/>
          <p14:tracePt t="18360" x="4489450" y="2120900"/>
          <p14:tracePt t="18371" x="4497388" y="2105025"/>
          <p14:tracePt t="18379" x="4513263" y="2097088"/>
          <p14:tracePt t="18384" x="4529138" y="2081213"/>
          <p14:tracePt t="18392" x="4545013" y="2073275"/>
          <p14:tracePt t="18398" x="4552950" y="2065338"/>
          <p14:tracePt t="18406" x="4568825" y="2057400"/>
          <p14:tracePt t="18414" x="4576763" y="2041525"/>
          <p14:tracePt t="18422" x="4584700" y="2017713"/>
          <p14:tracePt t="18430" x="4600575" y="2001838"/>
          <p14:tracePt t="18438" x="4616450" y="1985963"/>
          <p14:tracePt t="18446" x="4624388" y="1970088"/>
          <p14:tracePt t="18453" x="4633913" y="1954213"/>
          <p14:tracePt t="18462" x="4649788" y="1938338"/>
          <p14:tracePt t="18470" x="4657725" y="1922463"/>
          <p14:tracePt t="18478" x="4673600" y="1898650"/>
          <p14:tracePt t="18487" x="4673600" y="1881188"/>
          <p14:tracePt t="18494" x="4673600" y="1865313"/>
          <p14:tracePt t="18502" x="4681538" y="1857375"/>
          <p14:tracePt t="18512" x="4681538" y="1849438"/>
          <p14:tracePt t="18519" x="4681538" y="1825625"/>
          <p14:tracePt t="18527" x="4681538" y="1817688"/>
          <p14:tracePt t="18533" x="4681538" y="1801813"/>
          <p14:tracePt t="18542" x="4673600" y="1785938"/>
          <p14:tracePt t="18551" x="4665663" y="1770063"/>
          <p14:tracePt t="18559" x="4657725" y="1754188"/>
          <p14:tracePt t="18569" x="4633913" y="1746250"/>
          <p14:tracePt t="18577" x="4616450" y="1722438"/>
          <p14:tracePt t="18583" x="4600575" y="1714500"/>
          <p14:tracePt t="18590" x="4568825" y="1690688"/>
          <p14:tracePt t="18598" x="4545013" y="1682750"/>
          <p14:tracePt t="18606" x="4521200" y="1658938"/>
          <p14:tracePt t="18614" x="4481513" y="1643063"/>
          <p14:tracePt t="18622" x="4457700" y="1635125"/>
          <p14:tracePt t="18630" x="4410075" y="1619250"/>
          <p14:tracePt t="18638" x="4362450" y="1603375"/>
          <p14:tracePt t="18646" x="4322763" y="1595438"/>
          <p14:tracePt t="18654" x="4273550" y="1571625"/>
          <p14:tracePt t="18664" x="4225925" y="1563688"/>
          <p14:tracePt t="18674" x="4178300" y="1547813"/>
          <p14:tracePt t="18680" x="4122738" y="1530350"/>
          <p14:tracePt t="18690" x="4083050" y="1514475"/>
          <p14:tracePt t="18694" x="4035425" y="1506538"/>
          <p14:tracePt t="18706" x="3987800" y="1498600"/>
          <p14:tracePt t="18709" x="3948113" y="1490663"/>
          <p14:tracePt t="18719" x="3898900" y="1490663"/>
          <p14:tracePt t="18725" x="3859213" y="1490663"/>
          <p14:tracePt t="18735" x="3819525" y="1490663"/>
          <p14:tracePt t="18742" x="3779838" y="1490663"/>
          <p14:tracePt t="18750" x="3740150" y="1506538"/>
          <p14:tracePt t="18757" x="3700463" y="1522413"/>
          <p14:tracePt t="18767" x="3660775" y="1538288"/>
          <p14:tracePt t="18774" x="3621088" y="1555750"/>
          <p14:tracePt t="18782" x="3579813" y="1571625"/>
          <p14:tracePt t="18790" x="3540125" y="1595438"/>
          <p14:tracePt t="18798" x="3516313" y="1619250"/>
          <p14:tracePt t="18806" x="3500438" y="1635125"/>
          <p14:tracePt t="18814" x="3484563" y="1658938"/>
          <p14:tracePt t="18822" x="3468688" y="1690688"/>
          <p14:tracePt t="18830" x="3468688" y="1706563"/>
          <p14:tracePt t="18839" x="3468688" y="1738313"/>
          <p14:tracePt t="18848" x="3468688" y="1754188"/>
          <p14:tracePt t="18857" x="3468688" y="1778000"/>
          <p14:tracePt t="18864" x="3484563" y="1817688"/>
          <p14:tracePt t="18873" x="3516313" y="1849438"/>
          <p14:tracePt t="18877" x="3548063" y="1881188"/>
          <p14:tracePt t="18887" x="3579813" y="1922463"/>
          <p14:tracePt t="18894" x="3629025" y="1954213"/>
          <p14:tracePt t="18903" x="3676650" y="1978025"/>
          <p14:tracePt t="18910" x="3724275" y="2009775"/>
          <p14:tracePt t="18919" x="3771900" y="2033588"/>
          <p14:tracePt t="18926" x="3819525" y="2049463"/>
          <p14:tracePt t="18937" x="3867150" y="2073275"/>
          <p14:tracePt t="18941" x="3898900" y="2081213"/>
          <p14:tracePt t="18950" x="3922713" y="2089150"/>
          <p14:tracePt t="18957" x="3956050" y="2105025"/>
          <p14:tracePt t="18967" x="3979863" y="2112963"/>
          <p14:tracePt t="18974" x="3995738" y="2112963"/>
          <p14:tracePt t="18982" x="4003675" y="2112963"/>
          <p14:tracePt t="18990" x="4019550" y="2120900"/>
          <p14:tracePt t="18998" x="4027488" y="2120900"/>
          <p14:tracePt t="19340" x="4027488" y="2128838"/>
          <p14:tracePt t="19353" x="4019550" y="2128838"/>
          <p14:tracePt t="19472" x="4035425" y="2136775"/>
          <p14:tracePt t="19480" x="4051300" y="2144713"/>
          <p14:tracePt t="19487" x="4067175" y="2144713"/>
          <p14:tracePt t="19494" x="4083050" y="2152650"/>
          <p14:tracePt t="19502" x="4114800" y="2152650"/>
          <p14:tracePt t="19512" x="4138613" y="2160588"/>
          <p14:tracePt t="19520" x="4186238" y="2160588"/>
          <p14:tracePt t="19527" x="4225925" y="2168525"/>
          <p14:tracePt t="19534" x="4281488" y="2176463"/>
          <p14:tracePt t="19541" x="4338638" y="2184400"/>
          <p14:tracePt t="19550" x="4394200" y="2184400"/>
          <p14:tracePt t="19558" x="4449763" y="2192338"/>
          <p14:tracePt t="19567" x="4505325" y="2200275"/>
          <p14:tracePt t="19574" x="4552950" y="2200275"/>
          <p14:tracePt t="19582" x="4608513" y="2200275"/>
          <p14:tracePt t="19590" x="4657725" y="2208213"/>
          <p14:tracePt t="19600" x="4697413" y="2208213"/>
          <p14:tracePt t="19609" x="4745038" y="2216150"/>
          <p14:tracePt t="19618" x="4776788" y="2216150"/>
          <p14:tracePt t="19624" x="4824413" y="2224088"/>
          <p14:tracePt t="19631" x="4856163" y="2224088"/>
          <p14:tracePt t="19639" x="4879975" y="2233613"/>
          <p14:tracePt t="19648" x="4911725" y="2233613"/>
          <p14:tracePt t="19656" x="4943475" y="2241550"/>
          <p14:tracePt t="19663" x="4976813" y="2241550"/>
          <p14:tracePt t="19671" x="5016500" y="2241550"/>
          <p14:tracePt t="19678" x="5048250" y="2241550"/>
          <p14:tracePt t="19687" x="5072063" y="2241550"/>
          <p14:tracePt t="19693" x="5095875" y="2241550"/>
          <p14:tracePt t="19703" x="5127625" y="2241550"/>
          <p14:tracePt t="19710" x="5159375" y="2241550"/>
          <p14:tracePt t="19718" x="5191125" y="2241550"/>
          <p14:tracePt t="19726" x="5222875" y="2241550"/>
          <p14:tracePt t="19733" x="5254625" y="2241550"/>
          <p14:tracePt t="19742" x="5294313" y="2241550"/>
          <p14:tracePt t="19751" x="5327650" y="2233613"/>
          <p14:tracePt t="19758" x="5359400" y="2224088"/>
          <p14:tracePt t="19767" x="5399088" y="2208213"/>
          <p14:tracePt t="19774" x="5430838" y="2200275"/>
          <p14:tracePt t="19782" x="5462588" y="2192338"/>
          <p14:tracePt t="19790" x="5494338" y="2184400"/>
          <p14:tracePt t="19798" x="5518150" y="2168525"/>
          <p14:tracePt t="19806" x="5541963" y="2160588"/>
          <p14:tracePt t="19814" x="5565775" y="2160588"/>
          <p14:tracePt t="19822" x="5581650" y="2144713"/>
          <p14:tracePt t="19830" x="5589588" y="2136775"/>
          <p14:tracePt t="19838" x="5605463" y="2128838"/>
          <p14:tracePt t="19845" x="5605463" y="2120900"/>
          <p14:tracePt t="19854" x="5613400" y="2112963"/>
          <p14:tracePt t="19864" x="5621338" y="2097088"/>
          <p14:tracePt t="19873" x="5629275" y="2089150"/>
          <p14:tracePt t="19880" x="5637213" y="2065338"/>
          <p14:tracePt t="19889" x="5637213" y="2057400"/>
          <p14:tracePt t="19894" x="5637213" y="2033588"/>
          <p14:tracePt t="19903" x="5637213" y="2017713"/>
          <p14:tracePt t="19912" x="5637213" y="2001838"/>
          <p14:tracePt t="19919" x="5637213" y="1978025"/>
          <p14:tracePt t="19928" x="5637213" y="1954213"/>
          <p14:tracePt t="19939" x="5637213" y="1938338"/>
          <p14:tracePt t="19942" x="5629275" y="1898650"/>
          <p14:tracePt t="19951" x="5621338" y="1873250"/>
          <p14:tracePt t="19958" x="5605463" y="1849438"/>
          <p14:tracePt t="19969" x="5597525" y="1825625"/>
          <p14:tracePt t="19976" x="5573713" y="1793875"/>
          <p14:tracePt t="19986" x="5565775" y="1770063"/>
          <p14:tracePt t="19991" x="5549900" y="1746250"/>
          <p14:tracePt t="19998" x="5518150" y="1722438"/>
          <p14:tracePt t="20006" x="5502275" y="1690688"/>
          <p14:tracePt t="20020" x="5486400" y="1674813"/>
          <p14:tracePt t="20022" x="5454650" y="1658938"/>
          <p14:tracePt t="20030" x="5430838" y="1643063"/>
          <p14:tracePt t="20038" x="5391150" y="1627188"/>
          <p14:tracePt t="20046" x="5359400" y="1611313"/>
          <p14:tracePt t="20054" x="5310188" y="1595438"/>
          <p14:tracePt t="20062" x="5262563" y="1587500"/>
          <p14:tracePt t="20071" x="5222875" y="1579563"/>
          <p14:tracePt t="20078" x="5175250" y="1571625"/>
          <p14:tracePt t="20087" x="5127625" y="1563688"/>
          <p14:tracePt t="20094" x="5095875" y="1563688"/>
          <p14:tracePt t="20103" x="5056188" y="1563688"/>
          <p14:tracePt t="20110" x="5024438" y="1563688"/>
          <p14:tracePt t="20119" x="4984750" y="1563688"/>
          <p14:tracePt t="20128" x="4943475" y="1563688"/>
          <p14:tracePt t="20137" x="4919663" y="1571625"/>
          <p14:tracePt t="20145" x="4887913" y="1587500"/>
          <p14:tracePt t="20153" x="4864100" y="1595438"/>
          <p14:tracePt t="20160" x="4848225" y="1595438"/>
          <p14:tracePt t="20169" x="4840288" y="1611313"/>
          <p14:tracePt t="20174" x="4824413" y="1619250"/>
          <p14:tracePt t="20183" x="4816475" y="1635125"/>
          <p14:tracePt t="20189" x="4800600" y="1651000"/>
          <p14:tracePt t="20198" x="4800600" y="1658938"/>
          <p14:tracePt t="20205" x="4800600" y="1674813"/>
          <p14:tracePt t="20213" x="4800600" y="1690688"/>
          <p14:tracePt t="20222" x="4800600" y="1698625"/>
          <p14:tracePt t="20230" x="4800600" y="1714500"/>
          <p14:tracePt t="20238" x="4800600" y="1722438"/>
          <p14:tracePt t="20246" x="4800600" y="1738313"/>
          <p14:tracePt t="20254" x="4800600" y="1754188"/>
          <p14:tracePt t="20264" x="4808538" y="1762125"/>
          <p14:tracePt t="20273" x="4816475" y="1785938"/>
          <p14:tracePt t="20281" x="4832350" y="1801813"/>
          <p14:tracePt t="20286" x="4848225" y="1809750"/>
          <p14:tracePt t="20295" x="4864100" y="1825625"/>
          <p14:tracePt t="20304" x="4895850" y="1841500"/>
          <p14:tracePt t="20310" x="4919663" y="1857375"/>
          <p14:tracePt t="20319" x="4935538" y="1873250"/>
          <p14:tracePt t="20326" x="4959350" y="1881188"/>
          <p14:tracePt t="20337" x="4992688" y="1898650"/>
          <p14:tracePt t="20341" x="5024438" y="1906588"/>
          <p14:tracePt t="20349" x="5048250" y="1922463"/>
          <p14:tracePt t="20358" x="5080000" y="1938338"/>
          <p14:tracePt t="20367" x="5103813" y="1946275"/>
          <p14:tracePt t="20374" x="5127625" y="1946275"/>
          <p14:tracePt t="20384" x="5143500" y="1954213"/>
          <p14:tracePt t="20395" x="5159375" y="1954213"/>
          <p14:tracePt t="20399" x="5167313" y="1954213"/>
          <p14:tracePt t="24409" x="5143500" y="1954213"/>
          <p14:tracePt t="24416" x="5080000" y="1954213"/>
          <p14:tracePt t="24423" x="5008563" y="1946275"/>
          <p14:tracePt t="24430" x="4911725" y="1930400"/>
          <p14:tracePt t="24438" x="4776788" y="1906588"/>
          <p14:tracePt t="24445" x="4624388" y="1865313"/>
          <p14:tracePt t="24454" x="4473575" y="1833563"/>
          <p14:tracePt t="24462" x="4298950" y="1785938"/>
          <p14:tracePt t="24470" x="4130675" y="1738313"/>
          <p14:tracePt t="24478" x="3914775" y="1690688"/>
          <p14:tracePt t="24487" x="3724275" y="1643063"/>
          <p14:tracePt t="24494" x="3484563" y="1579563"/>
          <p14:tracePt t="24502" x="3252788" y="1522413"/>
          <p14:tracePt t="24512" x="3006725" y="1443038"/>
          <p14:tracePt t="24520" x="2751138" y="1371600"/>
          <p14:tracePt t="24527" x="2511425" y="1292225"/>
          <p14:tracePt t="24534" x="2265363" y="1212850"/>
          <p14:tracePt t="24542" x="2041525" y="1108075"/>
          <p14:tracePt t="24552" x="1778000" y="1012825"/>
          <p14:tracePt t="24558" x="1547813" y="885825"/>
          <p14:tracePt t="24567" x="1300163" y="773113"/>
          <p14:tracePt t="24574" x="1028700" y="677863"/>
          <p14:tracePt t="24582" x="781050" y="566738"/>
          <p14:tracePt t="24590" x="558800" y="461963"/>
          <p14:tracePt t="24598" x="327025" y="366713"/>
          <p14:tracePt t="24606" x="142875" y="28733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Incidence Trends in AIM</a:t>
            </a:r>
          </a:p>
        </p:txBody>
      </p:sp>
      <p:pic>
        <p:nvPicPr>
          <p:cNvPr id="4" name="Picture 3"/>
          <p:cNvPicPr>
            <a:picLocks noChangeAspect="1"/>
          </p:cNvPicPr>
          <p:nvPr/>
        </p:nvPicPr>
        <p:blipFill>
          <a:blip r:embed="rId4"/>
          <a:stretch>
            <a:fillRect/>
          </a:stretch>
        </p:blipFill>
        <p:spPr>
          <a:xfrm>
            <a:off x="174948" y="2636912"/>
            <a:ext cx="2843097" cy="1790899"/>
          </a:xfrm>
          <a:prstGeom prst="rect">
            <a:avLst/>
          </a:prstGeom>
        </p:spPr>
      </p:pic>
      <p:sp>
        <p:nvSpPr>
          <p:cNvPr id="5" name="TextBox 4"/>
          <p:cNvSpPr txBox="1"/>
          <p:nvPr/>
        </p:nvSpPr>
        <p:spPr>
          <a:xfrm>
            <a:off x="390972" y="1772816"/>
            <a:ext cx="2520280" cy="923330"/>
          </a:xfrm>
          <a:prstGeom prst="rect">
            <a:avLst/>
          </a:prstGeom>
          <a:noFill/>
        </p:spPr>
        <p:txBody>
          <a:bodyPr wrap="square" rtlCol="0">
            <a:spAutoFit/>
          </a:bodyPr>
          <a:lstStyle/>
          <a:p>
            <a:pPr algn="ctr"/>
            <a:r>
              <a:rPr lang="en-US" dirty="0"/>
              <a:t>EPP or CSAVR tool provides incidence Trend for M&amp;F 15-49</a:t>
            </a:r>
          </a:p>
        </p:txBody>
      </p:sp>
      <p:graphicFrame>
        <p:nvGraphicFramePr>
          <p:cNvPr id="8" name="Chart 7"/>
          <p:cNvGraphicFramePr/>
          <p:nvPr/>
        </p:nvGraphicFramePr>
        <p:xfrm>
          <a:off x="3782126" y="2492896"/>
          <a:ext cx="2492896" cy="1934915"/>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3713789" y="1846565"/>
            <a:ext cx="2520280" cy="646331"/>
          </a:xfrm>
          <a:prstGeom prst="rect">
            <a:avLst/>
          </a:prstGeom>
          <a:noFill/>
        </p:spPr>
        <p:txBody>
          <a:bodyPr wrap="square" rtlCol="0">
            <a:spAutoFit/>
          </a:bodyPr>
          <a:lstStyle/>
          <a:p>
            <a:pPr algn="ctr"/>
            <a:r>
              <a:rPr lang="en-US" dirty="0"/>
              <a:t>AIM needs male and female separately…</a:t>
            </a:r>
          </a:p>
        </p:txBody>
      </p:sp>
      <p:sp>
        <p:nvSpPr>
          <p:cNvPr id="10" name="TextBox 9"/>
          <p:cNvSpPr txBox="1"/>
          <p:nvPr/>
        </p:nvSpPr>
        <p:spPr>
          <a:xfrm>
            <a:off x="6943700" y="1846565"/>
            <a:ext cx="2520280" cy="369332"/>
          </a:xfrm>
          <a:prstGeom prst="rect">
            <a:avLst/>
          </a:prstGeom>
          <a:noFill/>
        </p:spPr>
        <p:txBody>
          <a:bodyPr wrap="square" rtlCol="0">
            <a:spAutoFit/>
          </a:bodyPr>
          <a:lstStyle/>
          <a:p>
            <a:pPr algn="ctr"/>
            <a:r>
              <a:rPr lang="en-US" dirty="0"/>
              <a:t>…and by age group</a:t>
            </a:r>
          </a:p>
        </p:txBody>
      </p:sp>
      <p:pic>
        <p:nvPicPr>
          <p:cNvPr id="11" name="Picture 10"/>
          <p:cNvPicPr>
            <a:picLocks noChangeAspect="1"/>
          </p:cNvPicPr>
          <p:nvPr/>
        </p:nvPicPr>
        <p:blipFill>
          <a:blip r:embed="rId6"/>
          <a:stretch>
            <a:fillRect/>
          </a:stretch>
        </p:blipFill>
        <p:spPr>
          <a:xfrm>
            <a:off x="6863196" y="2348880"/>
            <a:ext cx="2681287" cy="1909762"/>
          </a:xfrm>
          <a:prstGeom prst="rect">
            <a:avLst/>
          </a:prstGeom>
        </p:spPr>
      </p:pic>
      <p:sp>
        <p:nvSpPr>
          <p:cNvPr id="12" name="Right Arrow 11"/>
          <p:cNvSpPr/>
          <p:nvPr/>
        </p:nvSpPr>
        <p:spPr>
          <a:xfrm>
            <a:off x="3018045" y="3303761"/>
            <a:ext cx="695744"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6145311" y="3303761"/>
            <a:ext cx="695744"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83360" y="4758922"/>
            <a:ext cx="6120680" cy="1200329"/>
          </a:xfrm>
          <a:prstGeom prst="rect">
            <a:avLst/>
          </a:prstGeom>
          <a:solidFill>
            <a:schemeClr val="accent1">
              <a:lumMod val="90000"/>
            </a:schemeClr>
          </a:solidFill>
          <a:ln w="25400">
            <a:solidFill>
              <a:schemeClr val="accent1">
                <a:lumMod val="25000"/>
              </a:schemeClr>
            </a:solidFill>
          </a:ln>
        </p:spPr>
        <p:txBody>
          <a:bodyPr wrap="square" rtlCol="0">
            <a:spAutoFit/>
          </a:bodyPr>
          <a:lstStyle/>
          <a:p>
            <a:r>
              <a:rPr lang="en-US" sz="2400" dirty="0"/>
              <a:t>Use IRR Fitting Tool if surveys or data on ART by age are available</a:t>
            </a:r>
          </a:p>
          <a:p>
            <a:r>
              <a:rPr lang="en-US" sz="2400" dirty="0"/>
              <a:t>Use default patterns otherwise</a:t>
            </a:r>
          </a:p>
        </p:txBody>
      </p:sp>
      <p:pic>
        <p:nvPicPr>
          <p:cNvPr id="7" name="Audio 6">
            <a:hlinkClick r:id="" action="ppaction://media"/>
            <a:extLst>
              <a:ext uri="{FF2B5EF4-FFF2-40B4-BE49-F238E27FC236}">
                <a16:creationId xmlns:a16="http://schemas.microsoft.com/office/drawing/2014/main" id="{3CEC2EBF-D8C4-48D2-87AD-A158E7EB62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1802679803"/>
      </p:ext>
    </p:extLst>
  </p:cSld>
  <p:clrMapOvr>
    <a:masterClrMapping/>
  </p:clrMapOvr>
  <mc:AlternateContent xmlns:mc="http://schemas.openxmlformats.org/markup-compatibility/2006" xmlns:p14="http://schemas.microsoft.com/office/powerpoint/2010/main">
    <mc:Choice Requires="p14">
      <p:transition spd="slow" p14:dur="2000" advTm="53572"/>
    </mc:Choice>
    <mc:Fallback xmlns="">
      <p:transition spd="slow" advTm="53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A389B-D901-4CE3-81DA-A081AA03840F}"/>
              </a:ext>
            </a:extLst>
          </p:cNvPr>
          <p:cNvSpPr>
            <a:spLocks noGrp="1"/>
          </p:cNvSpPr>
          <p:nvPr>
            <p:ph type="title"/>
          </p:nvPr>
        </p:nvSpPr>
        <p:spPr>
          <a:xfrm>
            <a:off x="318964" y="188640"/>
            <a:ext cx="9361040" cy="936104"/>
          </a:xfrm>
        </p:spPr>
        <p:txBody>
          <a:bodyPr/>
          <a:lstStyle/>
          <a:p>
            <a:r>
              <a:rPr lang="en-US" sz="3600" dirty="0"/>
              <a:t>…and view the Treatment Cascade results</a:t>
            </a:r>
          </a:p>
        </p:txBody>
      </p:sp>
      <p:sp>
        <p:nvSpPr>
          <p:cNvPr id="5" name="TextBox 4">
            <a:extLst>
              <a:ext uri="{FF2B5EF4-FFF2-40B4-BE49-F238E27FC236}">
                <a16:creationId xmlns:a16="http://schemas.microsoft.com/office/drawing/2014/main" id="{BC1BE822-94BE-4F9C-9202-E86CA1331BFF}"/>
              </a:ext>
            </a:extLst>
          </p:cNvPr>
          <p:cNvSpPr txBox="1"/>
          <p:nvPr/>
        </p:nvSpPr>
        <p:spPr>
          <a:xfrm>
            <a:off x="174948" y="1412776"/>
            <a:ext cx="1783867" cy="445404"/>
          </a:xfrm>
          <a:prstGeom prst="rect">
            <a:avLst/>
          </a:prstGeom>
          <a:solidFill>
            <a:schemeClr val="bg1"/>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7072F8B5-D22A-4977-9DD3-76BC51519828}"/>
              </a:ext>
            </a:extLst>
          </p:cNvPr>
          <p:cNvPicPr>
            <a:picLocks noChangeAspect="1"/>
          </p:cNvPicPr>
          <p:nvPr/>
        </p:nvPicPr>
        <p:blipFill>
          <a:blip r:embed="rId4"/>
          <a:stretch>
            <a:fillRect/>
          </a:stretch>
        </p:blipFill>
        <p:spPr>
          <a:xfrm>
            <a:off x="393408" y="5173935"/>
            <a:ext cx="3943350" cy="1495425"/>
          </a:xfrm>
          <a:prstGeom prst="rect">
            <a:avLst/>
          </a:prstGeom>
        </p:spPr>
      </p:pic>
      <p:pic>
        <p:nvPicPr>
          <p:cNvPr id="6" name="Picture 5">
            <a:extLst>
              <a:ext uri="{FF2B5EF4-FFF2-40B4-BE49-F238E27FC236}">
                <a16:creationId xmlns:a16="http://schemas.microsoft.com/office/drawing/2014/main" id="{04F17BA5-0E80-462F-9533-ED3D48D87C83}"/>
              </a:ext>
            </a:extLst>
          </p:cNvPr>
          <p:cNvPicPr>
            <a:picLocks noChangeAspect="1"/>
          </p:cNvPicPr>
          <p:nvPr/>
        </p:nvPicPr>
        <p:blipFill>
          <a:blip r:embed="rId5"/>
          <a:stretch>
            <a:fillRect/>
          </a:stretch>
        </p:blipFill>
        <p:spPr>
          <a:xfrm>
            <a:off x="215278" y="908720"/>
            <a:ext cx="9248702" cy="4324724"/>
          </a:xfrm>
          <a:prstGeom prst="rect">
            <a:avLst/>
          </a:prstGeom>
        </p:spPr>
      </p:pic>
      <p:pic>
        <p:nvPicPr>
          <p:cNvPr id="3" name="Audio 2">
            <a:hlinkClick r:id="" action="ppaction://media"/>
            <a:extLst>
              <a:ext uri="{FF2B5EF4-FFF2-40B4-BE49-F238E27FC236}">
                <a16:creationId xmlns:a16="http://schemas.microsoft.com/office/drawing/2014/main" id="{56282D6F-6191-4ECC-83B8-46870C70DF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97921812"/>
      </p:ext>
    </p:extLst>
  </p:cSld>
  <p:clrMapOvr>
    <a:masterClrMapping/>
  </p:clrMapOvr>
  <mc:AlternateContent xmlns:mc="http://schemas.openxmlformats.org/markup-compatibility/2006" xmlns:p14="http://schemas.microsoft.com/office/powerpoint/2010/main">
    <mc:Choice Requires="p14">
      <p:transition spd="slow" p14:dur="2000" advTm="57417"/>
    </mc:Choice>
    <mc:Fallback xmlns="">
      <p:transition spd="slow" advTm="57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536" x="111125" y="158750"/>
          <p14:tracePt t="3543" x="111125" y="176213"/>
          <p14:tracePt t="3551" x="111125" y="200025"/>
          <p14:tracePt t="3560" x="119063" y="223838"/>
          <p14:tracePt t="3569" x="119063" y="263525"/>
          <p14:tracePt t="3575" x="134938" y="303213"/>
          <p14:tracePt t="3584" x="166688" y="374650"/>
          <p14:tracePt t="3594" x="200025" y="430213"/>
          <p14:tracePt t="3605" x="239713" y="485775"/>
          <p14:tracePt t="3609" x="279400" y="550863"/>
          <p14:tracePt t="3615" x="327025" y="614363"/>
          <p14:tracePt t="3623" x="374650" y="685800"/>
          <p14:tracePt t="3631" x="438150" y="765175"/>
          <p14:tracePt t="3639" x="485775" y="836613"/>
          <p14:tracePt t="3647" x="550863" y="909638"/>
          <p14:tracePt t="3655" x="590550" y="965200"/>
          <p14:tracePt t="3664" x="646113" y="1020763"/>
          <p14:tracePt t="3672" x="677863" y="1068388"/>
          <p14:tracePt t="3680" x="709613" y="1116013"/>
          <p14:tracePt t="3688" x="725488" y="1155700"/>
          <p14:tracePt t="3695" x="749300" y="1171575"/>
          <p14:tracePt t="3704" x="765175" y="1179513"/>
          <p14:tracePt t="3728" x="773113" y="1179513"/>
          <p14:tracePt t="4034" x="773113" y="1187450"/>
          <p14:tracePt t="4039" x="781050" y="1220788"/>
          <p14:tracePt t="4050" x="788988" y="1236663"/>
          <p14:tracePt t="4058" x="796925" y="1244600"/>
          <p14:tracePt t="4066" x="796925" y="1252538"/>
          <p14:tracePt t="4072" x="812800" y="1276350"/>
          <p14:tracePt t="4081" x="820738" y="1316038"/>
          <p14:tracePt t="4090" x="836613" y="1363663"/>
          <p14:tracePt t="4095" x="852488" y="1395413"/>
          <p14:tracePt t="4105" x="869950" y="1443038"/>
          <p14:tracePt t="4111" x="893763" y="1482725"/>
          <p14:tracePt t="4121" x="901700" y="1506538"/>
          <p14:tracePt t="4127" x="909638" y="1530350"/>
          <p14:tracePt t="4135" x="925513" y="1547813"/>
          <p14:tracePt t="4143" x="933450" y="1563688"/>
          <p14:tracePt t="4152" x="933450" y="1571625"/>
          <p14:tracePt t="4159" x="941388" y="1579563"/>
          <p14:tracePt t="4171" x="949325" y="1595438"/>
          <p14:tracePt t="4178" x="949325" y="1603375"/>
          <p14:tracePt t="4232" x="949325" y="1611313"/>
          <p14:tracePt t="4249" x="949325" y="1619250"/>
          <p14:tracePt t="4265" x="949325" y="1627188"/>
          <p14:tracePt t="4273" x="949325" y="1635125"/>
          <p14:tracePt t="4280" x="949325" y="1643063"/>
          <p14:tracePt t="4289" x="949325" y="1651000"/>
          <p14:tracePt t="4296" x="949325" y="1658938"/>
          <p14:tracePt t="4305" x="949325" y="1674813"/>
          <p14:tracePt t="4313" x="957263" y="1698625"/>
          <p14:tracePt t="4319" x="957263" y="1714500"/>
          <p14:tracePt t="4329" x="965200" y="1746250"/>
          <p14:tracePt t="4335" x="973138" y="1762125"/>
          <p14:tracePt t="4344" x="973138" y="1785938"/>
          <p14:tracePt t="4353" x="973138" y="1801813"/>
          <p14:tracePt t="4360" x="981075" y="1817688"/>
          <p14:tracePt t="4368" x="981075" y="1825625"/>
          <p14:tracePt t="4375" x="989013" y="1833563"/>
          <p14:tracePt t="4392" x="989013" y="1849438"/>
          <p14:tracePt t="4408" x="989013" y="1857375"/>
          <p14:tracePt t="4423" x="996950" y="1865313"/>
          <p14:tracePt t="4440" x="1004888" y="1865313"/>
          <p14:tracePt t="4472" x="996950" y="1865313"/>
          <p14:tracePt t="7106" x="989013" y="1841500"/>
          <p14:tracePt t="7114" x="989013" y="1833563"/>
          <p14:tracePt t="7135" x="981075" y="1825625"/>
          <p14:tracePt t="7159" x="973138" y="1817688"/>
          <p14:tracePt t="7167" x="973138" y="1809750"/>
          <p14:tracePt t="7184" x="973138" y="1801813"/>
          <p14:tracePt t="7208" x="965200" y="1801813"/>
          <p14:tracePt t="7216" x="965200" y="1793875"/>
          <p14:tracePt t="7226" x="957263" y="1793875"/>
          <p14:tracePt t="7240" x="949325" y="1778000"/>
          <p14:tracePt t="7255" x="941388" y="1770063"/>
          <p14:tracePt t="7264" x="933450" y="1770063"/>
          <p14:tracePt t="7272" x="933450" y="1762125"/>
          <p14:tracePt t="7305" x="925513" y="1762125"/>
          <p14:tracePt t="7338" x="925513" y="1754188"/>
          <p14:tracePt t="7369" x="917575" y="1746250"/>
          <p14:tracePt t="7970" x="925513" y="1746250"/>
          <p14:tracePt t="7979" x="933450" y="1746250"/>
          <p14:tracePt t="7985" x="941388" y="1746250"/>
          <p14:tracePt t="7995" x="949325" y="1746250"/>
          <p14:tracePt t="8001" x="957263" y="1746250"/>
          <p14:tracePt t="8007" x="965200" y="1746250"/>
          <p14:tracePt t="8015" x="973138" y="1746250"/>
          <p14:tracePt t="8032" x="989013" y="1746250"/>
          <p14:tracePt t="8048" x="996950" y="1746250"/>
          <p14:tracePt t="8071" x="1004888" y="1746250"/>
          <p14:tracePt t="8088" x="1012825" y="1746250"/>
          <p14:tracePt t="8121" x="1020763" y="1746250"/>
          <p14:tracePt t="8128" x="1028700" y="1746250"/>
          <p14:tracePt t="8137" x="1036638" y="1746250"/>
          <p14:tracePt t="8146" x="1044575" y="1746250"/>
          <p14:tracePt t="8155" x="1068388" y="1746250"/>
          <p14:tracePt t="8162" x="1084263" y="1746250"/>
          <p14:tracePt t="8170" x="1092200" y="1746250"/>
          <p14:tracePt t="8176" x="1108075" y="1754188"/>
          <p14:tracePt t="8186" x="1123950" y="1754188"/>
          <p14:tracePt t="8192" x="1139825" y="1754188"/>
          <p14:tracePt t="8201" x="1155700" y="1754188"/>
          <p14:tracePt t="8208" x="1163638" y="1754188"/>
          <p14:tracePt t="8215" x="1171575" y="1754188"/>
          <p14:tracePt t="8506" x="1163638" y="1754188"/>
          <p14:tracePt t="8520" x="1147763" y="1762125"/>
          <p14:tracePt t="8530" x="1139825" y="1762125"/>
          <p14:tracePt t="8543" x="1116013" y="1762125"/>
          <p14:tracePt t="8552" x="1100138" y="1762125"/>
          <p14:tracePt t="8560" x="1084263" y="1762125"/>
          <p14:tracePt t="8568" x="1068388" y="1762125"/>
          <p14:tracePt t="8578" x="1052513" y="1762125"/>
          <p14:tracePt t="8588" x="1036638" y="1762125"/>
          <p14:tracePt t="8594" x="1020763" y="1762125"/>
          <p14:tracePt t="8605" x="1012825" y="1762125"/>
          <p14:tracePt t="8610" x="1004888" y="1762125"/>
          <p14:tracePt t="8616" x="996950" y="1762125"/>
          <p14:tracePt t="8632" x="989013" y="1762125"/>
          <p14:tracePt t="8648" x="981075" y="1762125"/>
          <p14:tracePt t="8672" x="973138" y="1762125"/>
          <p14:tracePt t="8778" x="965200" y="1762125"/>
          <p14:tracePt t="8882" x="957263" y="1754188"/>
          <p14:tracePt t="10019" x="965200" y="1754188"/>
          <p14:tracePt t="10026" x="981075" y="1754188"/>
          <p14:tracePt t="10034" x="1004888" y="1754188"/>
          <p14:tracePt t="10040" x="1020763" y="1754188"/>
          <p14:tracePt t="10047" x="1044575" y="1754188"/>
          <p14:tracePt t="10055" x="1060450" y="1754188"/>
          <p14:tracePt t="10064" x="1092200" y="1754188"/>
          <p14:tracePt t="10072" x="1116013" y="1754188"/>
          <p14:tracePt t="10079" x="1139825" y="1754188"/>
          <p14:tracePt t="10088" x="1171575" y="1762125"/>
          <p14:tracePt t="10096" x="1204913" y="1762125"/>
          <p14:tracePt t="10104" x="1236663" y="1762125"/>
          <p14:tracePt t="10112" x="1260475" y="1770063"/>
          <p14:tracePt t="10121" x="1300163" y="1770063"/>
          <p14:tracePt t="10128" x="1323975" y="1770063"/>
          <p14:tracePt t="10139" x="1347788" y="1770063"/>
          <p14:tracePt t="10146" x="1371600" y="1778000"/>
          <p14:tracePt t="10155" x="1387475" y="1778000"/>
          <p14:tracePt t="10162" x="1411288" y="1778000"/>
          <p14:tracePt t="10170" x="1427163" y="1778000"/>
          <p14:tracePt t="10176" x="1435100" y="1785938"/>
          <p14:tracePt t="10185" x="1450975" y="1785938"/>
          <p14:tracePt t="10201" x="1458913" y="1785938"/>
          <p14:tracePt t="10216" x="1474788" y="1785938"/>
          <p14:tracePt t="10250" x="1482725" y="1785938"/>
          <p14:tracePt t="10274" x="1490663" y="1785938"/>
          <p14:tracePt t="10282" x="1498600" y="1785938"/>
          <p14:tracePt t="10297" x="1514475" y="1785938"/>
          <p14:tracePt t="10305" x="1530350" y="1785938"/>
          <p14:tracePt t="10312" x="1547813" y="1785938"/>
          <p14:tracePt t="10321" x="1555750" y="1785938"/>
          <p14:tracePt t="10328" x="1571625" y="1793875"/>
          <p14:tracePt t="10337" x="1579563" y="1793875"/>
          <p14:tracePt t="10344" x="1595438" y="1793875"/>
          <p14:tracePt t="10353" x="1603375" y="1793875"/>
          <p14:tracePt t="10359" x="1611313" y="1793875"/>
          <p14:tracePt t="10376" x="1627188" y="1793875"/>
          <p14:tracePt t="10392" x="1635125" y="1793875"/>
          <p14:tracePt t="10400" x="1643063" y="1793875"/>
          <p14:tracePt t="10408" x="1651000" y="1793875"/>
          <p14:tracePt t="10419" x="1658938" y="1793875"/>
          <p14:tracePt t="10426" x="1682750" y="1793875"/>
          <p14:tracePt t="10434" x="1698625" y="1793875"/>
          <p14:tracePt t="10442" x="1722438" y="1793875"/>
          <p14:tracePt t="10449" x="1746250" y="1793875"/>
          <p14:tracePt t="10457" x="1770063" y="1793875"/>
          <p14:tracePt t="10464" x="1793875" y="1793875"/>
          <p14:tracePt t="10473" x="1825625" y="1793875"/>
          <p14:tracePt t="10481" x="1841500" y="1793875"/>
          <p14:tracePt t="10492" x="1857375" y="1801813"/>
          <p14:tracePt t="10496" x="1865313" y="1801813"/>
          <p14:tracePt t="10507" x="1881188" y="1801813"/>
          <p14:tracePt t="10512" x="1890713" y="1801813"/>
          <p14:tracePt t="10528" x="1898650" y="1801813"/>
          <p14:tracePt t="10536" x="1906588" y="1801813"/>
          <p14:tracePt t="10568" x="1914525" y="1801813"/>
          <p14:tracePt t="10587" x="1930400" y="1801813"/>
          <p14:tracePt t="10605" x="1938338" y="1801813"/>
          <p14:tracePt t="10610" x="1946275" y="1801813"/>
          <p14:tracePt t="10619" x="1954213" y="1801813"/>
          <p14:tracePt t="10625" x="1962150" y="1801813"/>
          <p14:tracePt t="10632" x="1970088" y="1801813"/>
          <p14:tracePt t="10640" x="1978025" y="1801813"/>
          <p14:tracePt t="10657" x="1993900" y="1801813"/>
          <p14:tracePt t="10673" x="2001838" y="1801813"/>
          <p14:tracePt t="10689" x="2009775" y="1801813"/>
          <p14:tracePt t="10697" x="2017713" y="1801813"/>
          <p14:tracePt t="10714" x="2025650" y="1801813"/>
          <p14:tracePt t="10721" x="2033588" y="1801813"/>
          <p14:tracePt t="10737" x="2049463" y="1801813"/>
          <p14:tracePt t="10743" x="2065338" y="1801813"/>
          <p14:tracePt t="10751" x="2073275" y="1801813"/>
          <p14:tracePt t="10760" x="2081213" y="1801813"/>
          <p14:tracePt t="10769" x="2089150" y="1793875"/>
          <p14:tracePt t="10775" x="2097088" y="1793875"/>
          <p14:tracePt t="10786" x="2105025" y="1793875"/>
          <p14:tracePt t="10791" x="2112963" y="1793875"/>
          <p14:tracePt t="10799" x="2120900" y="1793875"/>
          <p14:tracePt t="10808" x="2128838" y="1793875"/>
          <p14:tracePt t="10816" x="2136775" y="1793875"/>
          <p14:tracePt t="10826" x="2144713" y="1793875"/>
          <p14:tracePt t="10842" x="2152650" y="1793875"/>
          <p14:tracePt t="10858" x="2168525" y="1793875"/>
          <p14:tracePt t="10873" x="2176463" y="1793875"/>
          <p14:tracePt t="10881" x="2192338" y="1793875"/>
          <p14:tracePt t="10890" x="2200275" y="1793875"/>
          <p14:tracePt t="10903" x="2216150" y="1801813"/>
          <p14:tracePt t="10907" x="2224088" y="1801813"/>
          <p14:tracePt t="10912" x="2249488" y="1801813"/>
          <p14:tracePt t="10921" x="2257425" y="1801813"/>
          <p14:tracePt t="10927" x="2273300" y="1801813"/>
          <p14:tracePt t="10936" x="2289175" y="1801813"/>
          <p14:tracePt t="10944" x="2305050" y="1801813"/>
          <p14:tracePt t="10951" x="2320925" y="1801813"/>
          <p14:tracePt t="10962" x="2336800" y="1801813"/>
          <p14:tracePt t="10972" x="2344738" y="1801813"/>
          <p14:tracePt t="10978" x="2352675" y="1801813"/>
          <p14:tracePt t="10987" x="2360613" y="1801813"/>
          <p14:tracePt t="10993" x="2376488" y="1793875"/>
          <p14:tracePt t="11001" x="2384425" y="1793875"/>
          <p14:tracePt t="11009" x="2400300" y="1793875"/>
          <p14:tracePt t="11017" x="2424113" y="1785938"/>
          <p14:tracePt t="11025" x="2439988" y="1785938"/>
          <p14:tracePt t="11033" x="2455863" y="1785938"/>
          <p14:tracePt t="11041" x="2471738" y="1785938"/>
          <p14:tracePt t="11048" x="2495550" y="1785938"/>
          <p14:tracePt t="11057" x="2519363" y="1785938"/>
          <p14:tracePt t="11065" x="2535238" y="1785938"/>
          <p14:tracePt t="11073" x="2551113" y="1785938"/>
          <p14:tracePt t="11081" x="2566988" y="1778000"/>
          <p14:tracePt t="11089" x="2584450" y="1778000"/>
          <p14:tracePt t="11097" x="2600325" y="1778000"/>
          <p14:tracePt t="11104" x="2616200" y="1778000"/>
          <p14:tracePt t="11114" x="2624138" y="1778000"/>
          <p14:tracePt t="11121" x="2640013" y="1778000"/>
          <p14:tracePt t="11138" x="2655888" y="1778000"/>
          <p14:tracePt t="11145" x="2663825" y="1778000"/>
          <p14:tracePt t="11160" x="2679700" y="1778000"/>
          <p14:tracePt t="11167" x="2687638" y="1778000"/>
          <p14:tracePt t="11175" x="2695575" y="1778000"/>
          <p14:tracePt t="11185" x="2703513" y="1770063"/>
          <p14:tracePt t="11191" x="2711450" y="1770063"/>
          <p14:tracePt t="11200" x="2719388" y="1770063"/>
          <p14:tracePt t="11207" x="2735263" y="1770063"/>
          <p14:tracePt t="11216" x="2751138" y="1770063"/>
          <p14:tracePt t="11223" x="2774950" y="1770063"/>
          <p14:tracePt t="11234" x="2790825" y="1770063"/>
          <p14:tracePt t="11242" x="2806700" y="1770063"/>
          <p14:tracePt t="11250" x="2822575" y="1770063"/>
          <p14:tracePt t="11258" x="2846388" y="1770063"/>
          <p14:tracePt t="11265" x="2870200" y="1770063"/>
          <p14:tracePt t="11273" x="2886075" y="1770063"/>
          <p14:tracePt t="11280" x="2901950" y="1770063"/>
          <p14:tracePt t="11289" x="2919413" y="1770063"/>
          <p14:tracePt t="11298" x="2951163" y="1762125"/>
          <p14:tracePt t="11311" x="2967038" y="1762125"/>
          <p14:tracePt t="11316" x="2982913" y="1762125"/>
          <p14:tracePt t="11321" x="2998788" y="1762125"/>
          <p14:tracePt t="11327" x="3014663" y="1762125"/>
          <p14:tracePt t="11336" x="3038475" y="1762125"/>
          <p14:tracePt t="11344" x="3062288" y="1762125"/>
          <p14:tracePt t="11352" x="3094038" y="1762125"/>
          <p14:tracePt t="11362" x="3117850" y="1762125"/>
          <p14:tracePt t="11371" x="3149600" y="1762125"/>
          <p14:tracePt t="11378" x="3189288" y="1770063"/>
          <p14:tracePt t="11388" x="3228975" y="1770063"/>
          <p14:tracePt t="11393" x="3270250" y="1778000"/>
          <p14:tracePt t="11401" x="3309938" y="1778000"/>
          <p14:tracePt t="11408" x="3341688" y="1778000"/>
          <p14:tracePt t="11416" x="3397250" y="1785938"/>
          <p14:tracePt t="11424" x="3436938" y="1785938"/>
          <p14:tracePt t="11432" x="3476625" y="1793875"/>
          <p14:tracePt t="11440" x="3516313" y="1793875"/>
          <p14:tracePt t="11447" x="3563938" y="1793875"/>
          <p14:tracePt t="11455" x="3605213" y="1793875"/>
          <p14:tracePt t="11464" x="3636963" y="1801813"/>
          <p14:tracePt t="11471" x="3684588" y="1801813"/>
          <p14:tracePt t="11480" x="3716338" y="1801813"/>
          <p14:tracePt t="11488" x="3763963" y="1809750"/>
          <p14:tracePt t="11498" x="3787775" y="1817688"/>
          <p14:tracePt t="11509" x="3827463" y="1817688"/>
          <p14:tracePt t="11513" x="3851275" y="1817688"/>
          <p14:tracePt t="11520" x="3898900" y="1817688"/>
          <p14:tracePt t="11529" x="3930650" y="1817688"/>
          <p14:tracePt t="11539" x="3956050" y="1825625"/>
          <p14:tracePt t="11543" x="3979863" y="1825625"/>
          <p14:tracePt t="11552" x="4011613" y="1825625"/>
          <p14:tracePt t="11559" x="4027488" y="1825625"/>
          <p14:tracePt t="11568" x="4035425" y="1809750"/>
          <p14:tracePt t="11576" x="4035425" y="1801813"/>
          <p14:tracePt t="11898" x="4051300" y="1817688"/>
          <p14:tracePt t="11904" x="4075113" y="1825625"/>
          <p14:tracePt t="11915" x="4090988" y="1833563"/>
          <p14:tracePt t="11928" x="4106863" y="1833563"/>
          <p14:tracePt t="12010" x="4114800" y="1833563"/>
          <p14:tracePt t="12018" x="4130675" y="1833563"/>
          <p14:tracePt t="12027" x="4138613" y="1833563"/>
          <p14:tracePt t="12033" x="4146550" y="1833563"/>
          <p14:tracePt t="12040" x="4162425" y="1833563"/>
          <p14:tracePt t="12047" x="4186238" y="1833563"/>
          <p14:tracePt t="12055" x="4194175" y="1833563"/>
          <p14:tracePt t="12064" x="4210050" y="1833563"/>
          <p14:tracePt t="12072" x="4217988" y="1833563"/>
          <p14:tracePt t="12080" x="4233863" y="1833563"/>
          <p14:tracePt t="12088" x="4249738" y="1833563"/>
          <p14:tracePt t="12095" x="4257675" y="1833563"/>
          <p14:tracePt t="12104" x="4265613" y="1833563"/>
          <p14:tracePt t="12111" x="4273550" y="1833563"/>
          <p14:tracePt t="12234" x="4265613" y="1833563"/>
          <p14:tracePt t="12242" x="4225925" y="1833563"/>
          <p14:tracePt t="12249" x="4162425" y="1833563"/>
          <p14:tracePt t="12257" x="4083050" y="1833563"/>
          <p14:tracePt t="12264" x="3987800" y="1833563"/>
          <p14:tracePt t="12273" x="3898900" y="1833563"/>
          <p14:tracePt t="12281" x="3803650" y="1825625"/>
          <p14:tracePt t="12289" x="3724275" y="1817688"/>
          <p14:tracePt t="12296" x="3644900" y="1809750"/>
          <p14:tracePt t="12305" x="3571875" y="1801813"/>
          <p14:tracePt t="12312" x="3492500" y="1793875"/>
          <p14:tracePt t="12321" x="3436938" y="1785938"/>
          <p14:tracePt t="12327" x="3397250" y="1785938"/>
          <p14:tracePt t="12336" x="3349625" y="1778000"/>
          <p14:tracePt t="12344" x="3325813" y="1778000"/>
          <p14:tracePt t="12353" x="3302000" y="1778000"/>
          <p14:tracePt t="12362" x="3262313" y="1778000"/>
          <p14:tracePt t="12371" x="3221038" y="1778000"/>
          <p14:tracePt t="12378" x="3173413" y="1778000"/>
          <p14:tracePt t="12388" x="3117850" y="1785938"/>
          <p14:tracePt t="12394" x="3046413" y="1793875"/>
          <p14:tracePt t="12400" x="2982913" y="1801813"/>
          <p14:tracePt t="12408" x="2919413" y="1801813"/>
          <p14:tracePt t="12415" x="2838450" y="1809750"/>
          <p14:tracePt t="12424" x="2759075" y="1809750"/>
          <p14:tracePt t="12432" x="2695575" y="1809750"/>
          <p14:tracePt t="12440" x="2632075" y="1817688"/>
          <p14:tracePt t="12450" x="2576513" y="1817688"/>
          <p14:tracePt t="12458" x="2543175" y="1817688"/>
          <p14:tracePt t="12466" x="2519363" y="1817688"/>
          <p14:tracePt t="12474" x="2503488" y="1817688"/>
          <p14:tracePt t="12521" x="2511425" y="1817688"/>
          <p14:tracePt t="12527" x="2519363" y="1809750"/>
          <p14:tracePt t="12535" x="2535238" y="1809750"/>
          <p14:tracePt t="12544" x="2559050" y="1809750"/>
          <p14:tracePt t="12552" x="2584450" y="1801813"/>
          <p14:tracePt t="12559" x="2608263" y="1801813"/>
          <p14:tracePt t="12569" x="2640013" y="1793875"/>
          <p14:tracePt t="12575" x="2687638" y="1793875"/>
          <p14:tracePt t="12585" x="2735263" y="1793875"/>
          <p14:tracePt t="12592" x="2790825" y="1793875"/>
          <p14:tracePt t="12599" x="2846388" y="1785938"/>
          <p14:tracePt t="12607" x="2901950" y="1785938"/>
          <p14:tracePt t="12616" x="2951163" y="1785938"/>
          <p14:tracePt t="12623" x="3022600" y="1785938"/>
          <p14:tracePt t="12631" x="3070225" y="1785938"/>
          <p14:tracePt t="12640" x="3133725" y="1785938"/>
          <p14:tracePt t="12648" x="3197225" y="1785938"/>
          <p14:tracePt t="12656" x="3270250" y="1793875"/>
          <p14:tracePt t="12664" x="3333750" y="1793875"/>
          <p14:tracePt t="12672" x="3397250" y="1801813"/>
          <p14:tracePt t="12680" x="3468688" y="1817688"/>
          <p14:tracePt t="12688" x="3548063" y="1817688"/>
          <p14:tracePt t="12696" x="3621088" y="1825625"/>
          <p14:tracePt t="12705" x="3684588" y="1825625"/>
          <p14:tracePt t="12712" x="3756025" y="1833563"/>
          <p14:tracePt t="12721" x="3827463" y="1833563"/>
          <p14:tracePt t="12727" x="3898900" y="1841500"/>
          <p14:tracePt t="12737" x="3963988" y="1841500"/>
          <p14:tracePt t="12744" x="4027488" y="1841500"/>
          <p14:tracePt t="12755" x="4090988" y="1849438"/>
          <p14:tracePt t="12759" x="4154488" y="1849438"/>
          <p14:tracePt t="12768" x="4217988" y="1849438"/>
          <p14:tracePt t="12775" x="4273550" y="1849438"/>
          <p14:tracePt t="12786" x="4338638" y="1849438"/>
          <p14:tracePt t="12792" x="4402138" y="1849438"/>
          <p14:tracePt t="12800" x="4457700" y="1849438"/>
          <p14:tracePt t="12808" x="4505325" y="1849438"/>
          <p14:tracePt t="12816" x="4568825" y="1849438"/>
          <p14:tracePt t="12824" x="4624388" y="1849438"/>
          <p14:tracePt t="12832" x="4673600" y="1857375"/>
          <p14:tracePt t="12841" x="4729163" y="1857375"/>
          <p14:tracePt t="12850" x="4760913" y="1857375"/>
          <p14:tracePt t="12859" x="4792663" y="1865313"/>
          <p14:tracePt t="12867" x="4824413" y="1865313"/>
          <p14:tracePt t="12873" x="4848225" y="1865313"/>
          <p14:tracePt t="12881" x="4879975" y="1865313"/>
          <p14:tracePt t="12889" x="4903788" y="1865313"/>
          <p14:tracePt t="12896" x="4927600" y="1873250"/>
          <p14:tracePt t="12923" x="5032375" y="1873250"/>
          <p14:tracePt t="12927" x="5056188" y="1873250"/>
          <p14:tracePt t="12936" x="5080000" y="1873250"/>
          <p14:tracePt t="12943" x="5103813" y="1873250"/>
          <p14:tracePt t="12954" x="5135563" y="1873250"/>
          <p14:tracePt t="12962" x="5159375" y="1873250"/>
          <p14:tracePt t="12971" x="5175250" y="1873250"/>
          <p14:tracePt t="12978" x="5199063" y="1873250"/>
          <p14:tracePt t="12987" x="5214938" y="1881188"/>
          <p14:tracePt t="12993" x="5238750" y="1881188"/>
          <p14:tracePt t="13000" x="5262563" y="1881188"/>
          <p14:tracePt t="13008" x="5286375" y="1890713"/>
          <p14:tracePt t="13016" x="5310188" y="1890713"/>
          <p14:tracePt t="13024" x="5335588" y="1890713"/>
          <p14:tracePt t="13032" x="5351463" y="1890713"/>
          <p14:tracePt t="13040" x="5375275" y="1890713"/>
          <p14:tracePt t="13047" x="5407025" y="1890713"/>
          <p14:tracePt t="13056" x="5430838" y="1890713"/>
          <p14:tracePt t="13064" x="5454650" y="1890713"/>
          <p14:tracePt t="13072" x="5478463" y="1890713"/>
          <p14:tracePt t="13080" x="5502275" y="1890713"/>
          <p14:tracePt t="13088" x="5534025" y="1890713"/>
          <p14:tracePt t="13096" x="5557838" y="1881188"/>
          <p14:tracePt t="13105" x="5573713" y="1881188"/>
          <p14:tracePt t="13114" x="5589588" y="1873250"/>
          <p14:tracePt t="13120" x="5605463" y="1873250"/>
          <p14:tracePt t="13129" x="5629275" y="1873250"/>
          <p14:tracePt t="13138" x="5645150" y="1873250"/>
          <p14:tracePt t="13145" x="5670550" y="1873250"/>
          <p14:tracePt t="13153" x="5694363" y="1873250"/>
          <p14:tracePt t="13161" x="5710238" y="1865313"/>
          <p14:tracePt t="13170" x="5741988" y="1865313"/>
          <p14:tracePt t="13177" x="5781675" y="1865313"/>
          <p14:tracePt t="13185" x="5821363" y="1865313"/>
          <p14:tracePt t="13193" x="5861050" y="1865313"/>
          <p14:tracePt t="13201" x="5916613" y="1865313"/>
          <p14:tracePt t="13209" x="5964238" y="1865313"/>
          <p14:tracePt t="13217" x="6029325" y="1865313"/>
          <p14:tracePt t="13225" x="6092825" y="1865313"/>
          <p14:tracePt t="13233" x="6140450" y="1865313"/>
          <p14:tracePt t="13241" x="6196013" y="1865313"/>
          <p14:tracePt t="13248" x="6259513" y="1865313"/>
          <p14:tracePt t="13257" x="6338888" y="1873250"/>
          <p14:tracePt t="13264" x="6388100" y="1873250"/>
          <p14:tracePt t="13273" x="6451600" y="1873250"/>
          <p14:tracePt t="13281" x="6515100" y="1873250"/>
          <p14:tracePt t="13290" x="6578600" y="1873250"/>
          <p14:tracePt t="13297" x="6642100" y="1873250"/>
          <p14:tracePt t="13306" x="6707188" y="1873250"/>
          <p14:tracePt t="13313" x="6778625" y="1873250"/>
          <p14:tracePt t="13321" x="6850063" y="1873250"/>
          <p14:tracePt t="13329" x="6921500" y="1873250"/>
          <p14:tracePt t="13338" x="6985000" y="1873250"/>
          <p14:tracePt t="13345" x="7065963" y="1873250"/>
          <p14:tracePt t="13356" x="7137400" y="1873250"/>
          <p14:tracePt t="13360" x="7200900" y="1873250"/>
          <p14:tracePt t="13370" x="7264400" y="1873250"/>
          <p14:tracePt t="13376" x="7327900" y="1873250"/>
          <p14:tracePt t="13385" x="7392988" y="1873250"/>
          <p14:tracePt t="13393" x="7456488" y="1873250"/>
          <p14:tracePt t="13401" x="7512050" y="1873250"/>
          <p14:tracePt t="13409" x="7567613" y="1873250"/>
          <p14:tracePt t="13415" x="7623175" y="1873250"/>
          <p14:tracePt t="13424" x="7670800" y="1873250"/>
          <p14:tracePt t="13432" x="7727950" y="1873250"/>
          <p14:tracePt t="13439" x="7783513" y="1873250"/>
          <p14:tracePt t="13448" x="7839075" y="1865313"/>
          <p14:tracePt t="13455" x="7878763" y="1865313"/>
          <p14:tracePt t="13464" x="7934325" y="1857375"/>
          <p14:tracePt t="13472" x="7974013" y="1857375"/>
          <p14:tracePt t="13480" x="8029575" y="1849438"/>
          <p14:tracePt t="13488" x="8086725" y="1849438"/>
          <p14:tracePt t="13496" x="8134350" y="1841500"/>
          <p14:tracePt t="13504" x="8181975" y="1841500"/>
          <p14:tracePt t="13512" x="8229600" y="1833563"/>
          <p14:tracePt t="13521" x="8269288" y="1833563"/>
          <p14:tracePt t="13528" x="8324850" y="1833563"/>
          <p14:tracePt t="13538" x="8364538" y="1833563"/>
          <p14:tracePt t="13543" x="8421688" y="1833563"/>
          <p14:tracePt t="13552" x="8469313" y="1833563"/>
          <p14:tracePt t="13560" x="8509000" y="1833563"/>
          <p14:tracePt t="13569" x="8540750" y="1825625"/>
          <p14:tracePt t="13578" x="8580438" y="1825625"/>
          <p14:tracePt t="13589" x="8604250" y="1825625"/>
          <p14:tracePt t="13594" x="8628063" y="1825625"/>
          <p14:tracePt t="13605" x="8643938" y="1825625"/>
          <p14:tracePt t="13610" x="8667750" y="1825625"/>
          <p14:tracePt t="13616" x="8683625" y="1825625"/>
          <p14:tracePt t="13624" x="8699500" y="1825625"/>
          <p14:tracePt t="13632" x="8715375" y="1825625"/>
          <p14:tracePt t="13640" x="8731250" y="1825625"/>
          <p14:tracePt t="13648" x="8748713" y="1825625"/>
          <p14:tracePt t="14258" x="8739188" y="1825625"/>
          <p14:tracePt t="14266" x="8723313" y="1817688"/>
          <p14:tracePt t="14274" x="8707438" y="1817688"/>
          <p14:tracePt t="14282" x="8699500" y="1809750"/>
          <p14:tracePt t="14291" x="8683625" y="1809750"/>
          <p14:tracePt t="14296" x="8667750" y="1809750"/>
          <p14:tracePt t="14305" x="8651875" y="1809750"/>
          <p14:tracePt t="14312" x="8643938" y="1793875"/>
          <p14:tracePt t="14321" x="8628063" y="1785938"/>
          <p14:tracePt t="14329" x="8604250" y="1785938"/>
          <p14:tracePt t="14338" x="8588375" y="1785938"/>
          <p14:tracePt t="14344" x="8580438" y="1785938"/>
          <p14:tracePt t="14351" x="8572500" y="1778000"/>
          <p14:tracePt t="14360" x="8564563" y="1778000"/>
          <p14:tracePt t="14434" x="8556625" y="1770063"/>
          <p14:tracePt t="14450" x="8548688" y="1762125"/>
          <p14:tracePt t="14458" x="8540750" y="1754188"/>
          <p14:tracePt t="14466" x="8532813" y="1754188"/>
          <p14:tracePt t="14476" x="8524875" y="1746250"/>
          <p14:tracePt t="14482" x="8516938" y="1746250"/>
          <p14:tracePt t="14489" x="8501063" y="1738313"/>
          <p14:tracePt t="14496" x="8493125" y="1730375"/>
          <p14:tracePt t="14505" x="8485188" y="1722438"/>
          <p14:tracePt t="14512" x="8469313" y="1722438"/>
          <p14:tracePt t="14521" x="8469313" y="1714500"/>
          <p14:tracePt t="14528" x="8461375" y="1714500"/>
          <p14:tracePt t="14682" x="8461375" y="1730375"/>
          <p14:tracePt t="14690" x="8461375" y="1738313"/>
          <p14:tracePt t="14698" x="8469313" y="1746250"/>
          <p14:tracePt t="14707" x="8469313" y="1762125"/>
          <p14:tracePt t="14714" x="8477250" y="1770063"/>
          <p14:tracePt t="14721" x="8485188" y="1785938"/>
          <p14:tracePt t="14728" x="8485188" y="1793875"/>
          <p14:tracePt t="14736" x="8501063" y="1801813"/>
          <p14:tracePt t="14743" x="8509000" y="1817688"/>
          <p14:tracePt t="14753" x="8524875" y="1825625"/>
          <p14:tracePt t="14762" x="8532813" y="1841500"/>
          <p14:tracePt t="14771" x="8540750" y="1849438"/>
          <p14:tracePt t="14777" x="8556625" y="1857375"/>
          <p14:tracePt t="14787" x="8564563" y="1873250"/>
          <p14:tracePt t="14791" x="8572500" y="1881188"/>
          <p14:tracePt t="14803" x="8580438" y="1898650"/>
          <p14:tracePt t="14811" x="8596313" y="1906588"/>
          <p14:tracePt t="14816" x="8604250" y="1914525"/>
          <p14:tracePt t="14823" x="8620125" y="1922463"/>
          <p14:tracePt t="14832" x="8628063" y="1938338"/>
          <p14:tracePt t="14840" x="8636000" y="1946275"/>
          <p14:tracePt t="14850" x="8643938" y="1954213"/>
          <p14:tracePt t="14859" x="8651875" y="1970088"/>
          <p14:tracePt t="14864" x="8659813" y="1978025"/>
          <p14:tracePt t="14873" x="8675688" y="1993900"/>
          <p14:tracePt t="14880" x="8683625" y="2001838"/>
          <p14:tracePt t="14891" x="8699500" y="2017713"/>
          <p14:tracePt t="14902" x="8715375" y="2033588"/>
          <p14:tracePt t="14906" x="8731250" y="2041525"/>
          <p14:tracePt t="14912" x="8748713" y="2057400"/>
          <p14:tracePt t="14921" x="8764588" y="2065338"/>
          <p14:tracePt t="14927" x="8780463" y="2081213"/>
          <p14:tracePt t="14936" x="8788400" y="2089150"/>
          <p14:tracePt t="14944" x="8804275" y="2097088"/>
          <p14:tracePt t="14970" x="8812213" y="2112963"/>
          <p14:tracePt t="15050" x="8820150" y="2112963"/>
          <p14:tracePt t="15058" x="8820150" y="2120900"/>
          <p14:tracePt t="15066" x="8820150" y="2128838"/>
          <p14:tracePt t="15081" x="8820150" y="2136775"/>
          <p14:tracePt t="15090" x="8820150" y="2144713"/>
          <p14:tracePt t="15106" x="8820150" y="2152650"/>
          <p14:tracePt t="15122" x="8820150" y="2168525"/>
          <p14:tracePt t="19446" x="8828088" y="2184400"/>
          <p14:tracePt t="19451" x="8828088" y="2200275"/>
          <p14:tracePt t="19459" x="8836025" y="2208213"/>
          <p14:tracePt t="19466" x="8836025" y="2216150"/>
          <p14:tracePt t="19474" x="8843963" y="2233613"/>
          <p14:tracePt t="19488" x="8843963" y="2241550"/>
          <p14:tracePt t="19496" x="8851900" y="2249488"/>
          <p14:tracePt t="19512" x="8859838" y="2265363"/>
          <p14:tracePt t="19528" x="8859838" y="2273300"/>
          <p14:tracePt t="19547" x="8867775" y="2281238"/>
          <p14:tracePt t="19562" x="8875713" y="2297113"/>
          <p14:tracePt t="19578" x="8875713" y="2305050"/>
          <p14:tracePt t="19590" x="8883650" y="2320925"/>
          <p14:tracePt t="19606" x="8891588" y="2336800"/>
          <p14:tracePt t="19612" x="8899525" y="2344738"/>
          <p14:tracePt t="19616" x="8899525" y="2352675"/>
          <p14:tracePt t="19624" x="8899525" y="2368550"/>
          <p14:tracePt t="19640" x="8907463" y="2384425"/>
          <p14:tracePt t="19648" x="8915400" y="2392363"/>
          <p14:tracePt t="19656" x="8915400" y="2400300"/>
          <p14:tracePt t="19664" x="8915400" y="2416175"/>
          <p14:tracePt t="19672" x="8923338" y="2424113"/>
          <p14:tracePt t="19680" x="8931275" y="2432050"/>
          <p14:tracePt t="19688" x="8931275" y="2447925"/>
          <p14:tracePt t="19696" x="8939213" y="2455863"/>
          <p14:tracePt t="19704" x="8947150" y="2463800"/>
          <p14:tracePt t="19712" x="8947150" y="2471738"/>
          <p14:tracePt t="19721" x="8947150" y="2479675"/>
          <p14:tracePt t="19730" x="8947150" y="2487613"/>
          <p14:tracePt t="19737" x="8955088" y="2495550"/>
          <p14:tracePt t="19746" x="8955088" y="2503488"/>
          <p14:tracePt t="19755" x="8963025" y="2503488"/>
          <p14:tracePt t="19761" x="8963025" y="2511425"/>
          <p14:tracePt t="19770" x="8963025" y="2527300"/>
          <p14:tracePt t="19789" x="8963025" y="2535238"/>
          <p14:tracePt t="19793" x="8970963" y="2543175"/>
          <p14:tracePt t="19801" x="8970963" y="2551113"/>
          <p14:tracePt t="19809" x="8970963" y="2559050"/>
          <p14:tracePt t="19817" x="8978900" y="2566988"/>
          <p14:tracePt t="19825" x="8978900" y="2576513"/>
          <p14:tracePt t="19833" x="8978900" y="2584450"/>
          <p14:tracePt t="19840" x="8978900" y="2600325"/>
          <p14:tracePt t="19848" x="8978900" y="2608263"/>
          <p14:tracePt t="19856" x="8986838" y="2616200"/>
          <p14:tracePt t="19864" x="8986838" y="2624138"/>
          <p14:tracePt t="19872" x="8986838" y="2640013"/>
          <p14:tracePt t="19901" x="8994775" y="2655888"/>
          <p14:tracePt t="19905" x="8994775" y="2663825"/>
          <p14:tracePt t="19920" x="8994775" y="2679700"/>
          <p14:tracePt t="19936" x="8994775" y="2687638"/>
          <p14:tracePt t="19944" x="8994775" y="2703513"/>
          <p14:tracePt t="19960" x="8994775" y="2711450"/>
          <p14:tracePt t="19968" x="8994775" y="2719388"/>
          <p14:tracePt t="19985" x="8994775" y="2727325"/>
          <p14:tracePt t="20002" x="8994775" y="2735263"/>
          <p14:tracePt t="20010" x="8994775" y="2743200"/>
          <p14:tracePt t="20018" x="8994775" y="2751138"/>
          <p14:tracePt t="20026" x="8994775" y="2759075"/>
          <p14:tracePt t="20033" x="8994775" y="2767013"/>
          <p14:tracePt t="20049" x="8994775" y="2774950"/>
          <p14:tracePt t="20065" x="8994775" y="2790825"/>
          <p14:tracePt t="20090" x="8986838" y="2798763"/>
          <p14:tracePt t="20105" x="8986838" y="2806700"/>
          <p14:tracePt t="20129" x="8986838" y="2814638"/>
          <p14:tracePt t="20153" x="8986838" y="2822575"/>
          <p14:tracePt t="20177" x="8986838" y="2830513"/>
          <p14:tracePt t="20250" x="8978900" y="2838450"/>
          <p14:tracePt t="22522" x="8986838" y="2838450"/>
          <p14:tracePt t="22530" x="8994775" y="2846388"/>
          <p14:tracePt t="22539" x="9010650" y="2854325"/>
          <p14:tracePt t="22546" x="9018588" y="2854325"/>
          <p14:tracePt t="22552" x="9034463" y="2862263"/>
          <p14:tracePt t="22560" x="9042400" y="2870200"/>
          <p14:tracePt t="22569" x="9050338" y="2870200"/>
          <p14:tracePt t="22576" x="9066213" y="2878138"/>
          <p14:tracePt t="22586" x="9082088" y="2886075"/>
          <p14:tracePt t="22592" x="9091613" y="2886075"/>
          <p14:tracePt t="22600" x="9099550" y="2894013"/>
          <p14:tracePt t="22624" x="9107488" y="2894013"/>
          <p14:tracePt t="22696" x="9115425" y="2901950"/>
          <p14:tracePt t="22705" x="9131300" y="2909888"/>
          <p14:tracePt t="22712" x="9139238" y="2919413"/>
          <p14:tracePt t="22721" x="9147175" y="2919413"/>
          <p14:tracePt t="22727" x="9163050" y="2927350"/>
          <p14:tracePt t="22737" x="9163050" y="2935288"/>
          <p14:tracePt t="22744" x="9170988" y="2935288"/>
          <p14:tracePt t="24733" x="9163050" y="2951163"/>
          <p14:tracePt t="24738" x="9139238" y="2951163"/>
          <p14:tracePt t="24747" x="9131300" y="2959100"/>
          <p14:tracePt t="24752" x="9107488" y="2974975"/>
          <p14:tracePt t="24760" x="9082088" y="2974975"/>
          <p14:tracePt t="24769" x="9050338" y="2990850"/>
          <p14:tracePt t="24776" x="9018588" y="2998788"/>
          <p14:tracePt t="24790" x="8986838" y="3014663"/>
          <p14:tracePt t="24795" x="8947150" y="3022600"/>
          <p14:tracePt t="24802" x="8915400" y="3030538"/>
          <p14:tracePt t="24809" x="8859838" y="3038475"/>
          <p14:tracePt t="24816" x="8812213" y="3054350"/>
          <p14:tracePt t="24824" x="8764588" y="3070225"/>
          <p14:tracePt t="24832" x="8707438" y="3078163"/>
          <p14:tracePt t="24841" x="8651875" y="3094038"/>
          <p14:tracePt t="24849" x="8604250" y="3101975"/>
          <p14:tracePt t="24857" x="8540750" y="3117850"/>
          <p14:tracePt t="24865" x="8477250" y="3125788"/>
          <p14:tracePt t="24873" x="8413750" y="3133725"/>
          <p14:tracePt t="24881" x="8348663" y="3141663"/>
          <p14:tracePt t="24889" x="8285163" y="3149600"/>
          <p14:tracePt t="24902" x="8205788" y="3157538"/>
          <p14:tracePt t="24905" x="8134350" y="3157538"/>
          <p14:tracePt t="24912" x="8062913" y="3165475"/>
          <p14:tracePt t="24920" x="7981950" y="3181350"/>
          <p14:tracePt t="24928" x="7910513" y="3189288"/>
          <p14:tracePt t="24936" x="7823200" y="3205163"/>
          <p14:tracePt t="24944" x="7735888" y="3213100"/>
          <p14:tracePt t="24954" x="7646988" y="3228975"/>
          <p14:tracePt t="24962" x="7559675" y="3244850"/>
          <p14:tracePt t="24971" x="7480300" y="3262313"/>
          <p14:tracePt t="24979" x="7392988" y="3278188"/>
          <p14:tracePt t="24987" x="7304088" y="3309938"/>
          <p14:tracePt t="24993" x="7224713" y="3325813"/>
          <p14:tracePt t="25000" x="7129463" y="3341688"/>
          <p14:tracePt t="25008" x="7034213" y="3357563"/>
          <p14:tracePt t="25016" x="6937375" y="3373438"/>
          <p14:tracePt t="25025" x="6834188" y="3381375"/>
          <p14:tracePt t="25032" x="6723063" y="3405188"/>
          <p14:tracePt t="25040" x="6626225" y="3413125"/>
          <p14:tracePt t="25049" x="6530975" y="3429000"/>
          <p14:tracePt t="25056" x="6435725" y="3436938"/>
          <p14:tracePt t="25065" x="6364288" y="3444875"/>
          <p14:tracePt t="25073" x="6275388" y="3452813"/>
          <p14:tracePt t="25080" x="6196013" y="3460750"/>
          <p14:tracePt t="25089" x="6124575" y="3468688"/>
          <p14:tracePt t="25097" x="6061075" y="3468688"/>
          <p14:tracePt t="25105" x="6005513" y="3468688"/>
          <p14:tracePt t="25112" x="5948363" y="3468688"/>
          <p14:tracePt t="25121" x="5908675" y="3468688"/>
          <p14:tracePt t="25128" x="5884863" y="3468688"/>
          <p14:tracePt t="25137" x="5861050" y="3468688"/>
          <p14:tracePt t="25144" x="5837238" y="3468688"/>
          <p14:tracePt t="25152" x="5821363" y="3468688"/>
          <p14:tracePt t="25160" x="5805488" y="3460750"/>
          <p14:tracePt t="25168" x="5773738" y="3452813"/>
          <p14:tracePt t="25176" x="5757863" y="3452813"/>
          <p14:tracePt t="25185" x="5741988" y="3444875"/>
          <p14:tracePt t="25194" x="5718175" y="3436938"/>
          <p14:tracePt t="25203" x="5702300" y="3436938"/>
          <p14:tracePt t="25212" x="5686425" y="3429000"/>
          <p14:tracePt t="25217" x="5670550" y="3429000"/>
          <p14:tracePt t="25225" x="5645150" y="3429000"/>
          <p14:tracePt t="25233" x="5621338" y="3429000"/>
          <p14:tracePt t="25242" x="5605463" y="3429000"/>
          <p14:tracePt t="25248" x="5589588" y="3429000"/>
          <p14:tracePt t="25255" x="5581650" y="3429000"/>
          <p14:tracePt t="25266" x="5565775" y="3429000"/>
          <p14:tracePt t="25274" x="5549900" y="3429000"/>
          <p14:tracePt t="25282" x="5534025" y="3429000"/>
          <p14:tracePt t="25292" x="5518150" y="3436938"/>
          <p14:tracePt t="25296" x="5502275" y="3436938"/>
          <p14:tracePt t="25305" x="5478463" y="3436938"/>
          <p14:tracePt t="25312" x="5454650" y="3452813"/>
          <p14:tracePt t="25320" x="5438775" y="3460750"/>
          <p14:tracePt t="25327" x="5430838" y="3460750"/>
          <p14:tracePt t="25337" x="5422900" y="3468688"/>
          <p14:tracePt t="25360" x="5422900" y="3476625"/>
          <p14:tracePt t="25399" x="5430838" y="3476625"/>
          <p14:tracePt t="25408" x="5446713" y="3484563"/>
          <p14:tracePt t="25416" x="5470525" y="3484563"/>
          <p14:tracePt t="25424" x="5486400" y="3484563"/>
          <p14:tracePt t="25431" x="5510213" y="3484563"/>
          <p14:tracePt t="25439" x="5534025" y="3484563"/>
          <p14:tracePt t="25448" x="5557838" y="3484563"/>
          <p14:tracePt t="25456" x="5573713" y="3484563"/>
          <p14:tracePt t="25464" x="5597525" y="3492500"/>
          <p14:tracePt t="25472" x="5621338" y="3492500"/>
          <p14:tracePt t="25482" x="5645150" y="3492500"/>
          <p14:tracePt t="25491" x="5662613" y="3492500"/>
          <p14:tracePt t="25498" x="5678488" y="3492500"/>
          <p14:tracePt t="25507" x="5686425" y="3492500"/>
          <p14:tracePt t="25512" x="5710238" y="3492500"/>
          <p14:tracePt t="25521" x="5718175" y="3492500"/>
          <p14:tracePt t="25528" x="5734050" y="3492500"/>
          <p14:tracePt t="25538" x="5741988" y="3492500"/>
          <p14:tracePt t="25544" x="5749925" y="3492500"/>
          <p14:tracePt t="25552" x="5757863" y="3492500"/>
          <p14:tracePt t="25608" x="5765800" y="3484563"/>
          <p14:tracePt t="25650" x="5757863" y="3484563"/>
          <p14:tracePt t="25658" x="5741988" y="3484563"/>
          <p14:tracePt t="25666" x="5726113" y="3484563"/>
          <p14:tracePt t="25674" x="5702300" y="3484563"/>
          <p14:tracePt t="25682" x="5670550" y="3484563"/>
          <p14:tracePt t="25690" x="5621338" y="3484563"/>
          <p14:tracePt t="25697" x="5581650" y="3492500"/>
          <p14:tracePt t="25706" x="5526088" y="3492500"/>
          <p14:tracePt t="25713" x="5462588" y="3500438"/>
          <p14:tracePt t="25721" x="5391150" y="3500438"/>
          <p14:tracePt t="25728" x="5302250" y="3508375"/>
          <p14:tracePt t="25737" x="5199063" y="3524250"/>
          <p14:tracePt t="25743" x="5087938" y="3524250"/>
          <p14:tracePt t="25752" x="4984750" y="3524250"/>
          <p14:tracePt t="25760" x="4879975" y="3524250"/>
          <p14:tracePt t="25768" x="4760913" y="3516313"/>
          <p14:tracePt t="25775" x="4649788" y="3508375"/>
          <p14:tracePt t="25786" x="4537075" y="3500438"/>
          <p14:tracePt t="25792" x="4425950" y="3492500"/>
          <p14:tracePt t="25800" x="4306888" y="3484563"/>
          <p14:tracePt t="25808" x="4202113" y="3484563"/>
          <p14:tracePt t="25815" x="4098925" y="3476625"/>
          <p14:tracePt t="25824" x="4003675" y="3468688"/>
          <p14:tracePt t="25832" x="3906838" y="3468688"/>
          <p14:tracePt t="25840" x="3795713" y="3468688"/>
          <p14:tracePt t="25849" x="3700463" y="3468688"/>
          <p14:tracePt t="25857" x="3595688" y="3468688"/>
          <p14:tracePt t="25865" x="3484563" y="3468688"/>
          <p14:tracePt t="25874" x="3373438" y="3468688"/>
          <p14:tracePt t="25881" x="3294063" y="3468688"/>
          <p14:tracePt t="25889" x="3197225" y="3468688"/>
          <p14:tracePt t="25902" x="3109913" y="3484563"/>
          <p14:tracePt t="25906" x="3038475" y="3484563"/>
          <p14:tracePt t="25912" x="2951163" y="3492500"/>
          <p14:tracePt t="25920" x="2862263" y="3500438"/>
          <p14:tracePt t="25930" x="2790825" y="3508375"/>
          <p14:tracePt t="25937" x="2703513" y="3508375"/>
          <p14:tracePt t="25944" x="2616200" y="3516313"/>
          <p14:tracePt t="25952" x="2543175" y="3516313"/>
          <p14:tracePt t="25960" x="2455863" y="3516313"/>
          <p14:tracePt t="25969" x="2392363" y="3524250"/>
          <p14:tracePt t="25976" x="2320925" y="3524250"/>
          <p14:tracePt t="25988" x="2241550" y="3524250"/>
          <p14:tracePt t="25994" x="2176463" y="3524250"/>
          <p14:tracePt t="26003" x="2105025" y="3524250"/>
          <p14:tracePt t="26009" x="2049463" y="3532188"/>
          <p14:tracePt t="26016" x="1993900" y="3532188"/>
          <p14:tracePt t="26024" x="1946275" y="3540125"/>
          <p14:tracePt t="26033" x="1898650" y="3548063"/>
          <p14:tracePt t="26040" x="1849438" y="3556000"/>
          <p14:tracePt t="26047" x="1809750" y="3571875"/>
          <p14:tracePt t="26056" x="1754188" y="3579813"/>
          <p14:tracePt t="26064" x="1698625" y="3587750"/>
          <p14:tracePt t="26072" x="1643063" y="3595688"/>
          <p14:tracePt t="26080" x="1587500" y="3605213"/>
          <p14:tracePt t="26088" x="1538288" y="3613150"/>
          <p14:tracePt t="26098" x="1498600" y="3621088"/>
          <p14:tracePt t="26107" x="1450975" y="3621088"/>
          <p14:tracePt t="26114" x="1403350" y="3621088"/>
          <p14:tracePt t="26120" x="1371600" y="3621088"/>
          <p14:tracePt t="26129" x="1323975" y="3629025"/>
          <p14:tracePt t="26137" x="1292225" y="3629025"/>
          <p14:tracePt t="26145" x="1260475" y="3629025"/>
          <p14:tracePt t="26153" x="1236663" y="3629025"/>
          <p14:tracePt t="26161" x="1212850" y="3629025"/>
          <p14:tracePt t="26167" x="1187450" y="3629025"/>
          <p14:tracePt t="26176" x="1171575" y="3629025"/>
          <p14:tracePt t="26185" x="1163638" y="3629025"/>
          <p14:tracePt t="26192" x="1147763" y="3629025"/>
          <p14:tracePt t="26200" x="1139825" y="3621088"/>
          <p14:tracePt t="26266" x="1147763" y="3613150"/>
          <p14:tracePt t="26274" x="1163638" y="3613150"/>
          <p14:tracePt t="26281" x="1187450" y="3605213"/>
          <p14:tracePt t="26290" x="1212850" y="3605213"/>
          <p14:tracePt t="26297" x="1244600" y="3605213"/>
          <p14:tracePt t="26305" x="1292225" y="3605213"/>
          <p14:tracePt t="26313" x="1331913" y="3595688"/>
          <p14:tracePt t="26322" x="1395413" y="3595688"/>
          <p14:tracePt t="26329" x="1474788" y="3595688"/>
          <p14:tracePt t="26338" x="1538288" y="3595688"/>
          <p14:tracePt t="26344" x="1611313" y="3595688"/>
          <p14:tracePt t="26352" x="1682750" y="3595688"/>
          <p14:tracePt t="26360" x="1762125" y="3587750"/>
          <p14:tracePt t="26369" x="1849438" y="3587750"/>
          <p14:tracePt t="26376" x="1922463" y="3579813"/>
          <p14:tracePt t="26389" x="1993900" y="3571875"/>
          <p14:tracePt t="26394" x="2073275" y="3556000"/>
          <p14:tracePt t="26402" x="2144713" y="3548063"/>
          <p14:tracePt t="26410" x="2208213" y="3548063"/>
          <p14:tracePt t="26416" x="2273300" y="3540125"/>
          <p14:tracePt t="26425" x="2328863" y="3532188"/>
          <p14:tracePt t="26433" x="2400300" y="3524250"/>
          <p14:tracePt t="26442" x="2463800" y="3516313"/>
          <p14:tracePt t="26449" x="2527300" y="3516313"/>
          <p14:tracePt t="26458" x="2584450" y="3508375"/>
          <p14:tracePt t="26465" x="2647950" y="3500438"/>
          <p14:tracePt t="26474" x="2703513" y="3492500"/>
          <p14:tracePt t="26479" x="2767013" y="3484563"/>
          <p14:tracePt t="26492" x="2830513" y="3476625"/>
          <p14:tracePt t="26497" x="2894013" y="3476625"/>
          <p14:tracePt t="26505" x="2959100" y="3468688"/>
          <p14:tracePt t="26512" x="3022600" y="3452813"/>
          <p14:tracePt t="26521" x="3070225" y="3452813"/>
          <p14:tracePt t="26528" x="3133725" y="3444875"/>
          <p14:tracePt t="26538" x="3205163" y="3444875"/>
          <p14:tracePt t="26546" x="3278188" y="3429000"/>
          <p14:tracePt t="26555" x="3341688" y="3429000"/>
          <p14:tracePt t="26562" x="3381375" y="3429000"/>
          <p14:tracePt t="26570" x="3444875" y="3421063"/>
          <p14:tracePt t="26577" x="3524250" y="3421063"/>
          <p14:tracePt t="26586" x="3587750" y="3405188"/>
          <p14:tracePt t="26593" x="3652838" y="3397250"/>
          <p14:tracePt t="26603" x="3716338" y="3389313"/>
          <p14:tracePt t="26608" x="3779838" y="3381375"/>
          <p14:tracePt t="26616" x="3819525" y="3373438"/>
          <p14:tracePt t="26624" x="3890963" y="3365500"/>
          <p14:tracePt t="26632" x="3948113" y="3349625"/>
          <p14:tracePt t="26640" x="4003675" y="3333750"/>
          <p14:tracePt t="26648" x="4059238" y="3325813"/>
          <p14:tracePt t="26656" x="4138613" y="3309938"/>
          <p14:tracePt t="26664" x="4194175" y="3294063"/>
          <p14:tracePt t="26671" x="4257675" y="3270250"/>
          <p14:tracePt t="26680" x="4314825" y="3252788"/>
          <p14:tracePt t="26688" x="4378325" y="3236913"/>
          <p14:tracePt t="26696" x="4449763" y="3221038"/>
          <p14:tracePt t="26704" x="4505325" y="3205163"/>
          <p14:tracePt t="26714" x="4568825" y="3189288"/>
          <p14:tracePt t="26720" x="4624388" y="3165475"/>
          <p14:tracePt t="26730" x="4689475" y="3141663"/>
          <p14:tracePt t="26738" x="4745038" y="3133725"/>
          <p14:tracePt t="26744" x="4792663" y="3117850"/>
          <p14:tracePt t="26752" x="4840288" y="3101975"/>
          <p14:tracePt t="26762" x="4887913" y="3086100"/>
          <p14:tracePt t="26769" x="4943475" y="3070225"/>
          <p14:tracePt t="26777" x="4984750" y="3062288"/>
          <p14:tracePt t="26788" x="5040313" y="3046413"/>
          <p14:tracePt t="26793" x="5095875" y="3030538"/>
          <p14:tracePt t="26801" x="5151438" y="3014663"/>
          <p14:tracePt t="26809" x="5199063" y="2998788"/>
          <p14:tracePt t="26817" x="5254625" y="2990850"/>
          <p14:tracePt t="26824" x="5310188" y="2974975"/>
          <p14:tracePt t="26832" x="5359400" y="2959100"/>
          <p14:tracePt t="26840" x="5414963" y="2951163"/>
          <p14:tracePt t="26848" x="5470525" y="2935288"/>
          <p14:tracePt t="26856" x="5526088" y="2927350"/>
          <p14:tracePt t="26864" x="5589588" y="2901950"/>
          <p14:tracePt t="26872" x="5645150" y="2894013"/>
          <p14:tracePt t="26880" x="5702300" y="2878138"/>
          <p14:tracePt t="26889" x="5757863" y="2862263"/>
          <p14:tracePt t="26896" x="5813425" y="2846388"/>
          <p14:tracePt t="26904" x="5868988" y="2838450"/>
          <p14:tracePt t="26912" x="5924550" y="2822575"/>
          <p14:tracePt t="26921" x="5972175" y="2806700"/>
          <p14:tracePt t="26928" x="6029325" y="2798763"/>
          <p14:tracePt t="26937" x="6084888" y="2782888"/>
          <p14:tracePt t="26944" x="6132513" y="2774950"/>
          <p14:tracePt t="26954" x="6180138" y="2767013"/>
          <p14:tracePt t="26962" x="6219825" y="2767013"/>
          <p14:tracePt t="26972" x="6259513" y="2751138"/>
          <p14:tracePt t="26981" x="6291263" y="2751138"/>
          <p14:tracePt t="26985" x="6338888" y="2743200"/>
          <p14:tracePt t="26992" x="6372225" y="2743200"/>
          <p14:tracePt t="27001" x="6403975" y="2735263"/>
          <p14:tracePt t="27008" x="6451600" y="2727325"/>
          <p14:tracePt t="27016" x="6483350" y="2727325"/>
          <p14:tracePt t="27024" x="6515100" y="2719388"/>
          <p14:tracePt t="27032" x="6554788" y="2719388"/>
          <p14:tracePt t="27042" x="6594475" y="2711450"/>
          <p14:tracePt t="27050" x="6642100" y="2703513"/>
          <p14:tracePt t="27060" x="6673850" y="2703513"/>
          <p14:tracePt t="27066" x="6731000" y="2695575"/>
          <p14:tracePt t="27074" x="6770688" y="2687638"/>
          <p14:tracePt t="27080" x="6818313" y="2687638"/>
          <p14:tracePt t="27089" x="6873875" y="2679700"/>
          <p14:tracePt t="27096" x="6913563" y="2671763"/>
          <p14:tracePt t="27105" x="6961188" y="2663825"/>
          <p14:tracePt t="27112" x="7008813" y="2655888"/>
          <p14:tracePt t="27121" x="7050088" y="2647950"/>
          <p14:tracePt t="27129" x="7089775" y="2640013"/>
          <p14:tracePt t="27138" x="7129463" y="2632075"/>
          <p14:tracePt t="27144" x="7161213" y="2624138"/>
          <p14:tracePt t="27152" x="7208838" y="2624138"/>
          <p14:tracePt t="27160" x="7240588" y="2616200"/>
          <p14:tracePt t="27169" x="7288213" y="2608263"/>
          <p14:tracePt t="27178" x="7327900" y="2592388"/>
          <p14:tracePt t="27188" x="7367588" y="2584450"/>
          <p14:tracePt t="27194" x="7416800" y="2566988"/>
          <p14:tracePt t="27203" x="7448550" y="2559050"/>
          <p14:tracePt t="27211" x="7496175" y="2543175"/>
          <p14:tracePt t="27216" x="7527925" y="2535238"/>
          <p14:tracePt t="27224" x="7575550" y="2527300"/>
          <p14:tracePt t="27232" x="7615238" y="2519363"/>
          <p14:tracePt t="27240" x="7646988" y="2511425"/>
          <p14:tracePt t="27248" x="7670800" y="2503488"/>
          <p14:tracePt t="27256" x="7702550" y="2495550"/>
          <p14:tracePt t="27263" x="7727950" y="2487613"/>
          <p14:tracePt t="27272" x="7759700" y="2487613"/>
          <p14:tracePt t="27280" x="7791450" y="2487613"/>
          <p14:tracePt t="27288" x="7815263" y="2479675"/>
          <p14:tracePt t="27295" x="7839075" y="2463800"/>
          <p14:tracePt t="27305" x="7862888" y="2455863"/>
          <p14:tracePt t="27311" x="7886700" y="2455863"/>
          <p14:tracePt t="27321" x="7902575" y="2439988"/>
          <p14:tracePt t="27328" x="7926388" y="2432050"/>
          <p14:tracePt t="27338" x="7966075" y="2424113"/>
          <p14:tracePt t="27343" x="7997825" y="2416175"/>
          <p14:tracePt t="27353" x="8021638" y="2408238"/>
          <p14:tracePt t="27362" x="8062913" y="2392363"/>
          <p14:tracePt t="27371" x="8086725" y="2384425"/>
          <p14:tracePt t="27378" x="8118475" y="2376488"/>
          <p14:tracePt t="27388" x="8150225" y="2368550"/>
          <p14:tracePt t="27394" x="8174038" y="2360613"/>
          <p14:tracePt t="27401" x="8197850" y="2344738"/>
          <p14:tracePt t="27408" x="8237538" y="2336800"/>
          <p14:tracePt t="27418" x="8261350" y="2320925"/>
          <p14:tracePt t="27428" x="8277225" y="2312988"/>
          <p14:tracePt t="27433" x="8293100" y="2305050"/>
          <p14:tracePt t="27441" x="8316913" y="2297113"/>
          <p14:tracePt t="27449" x="8332788" y="2289175"/>
          <p14:tracePt t="27457" x="8340725" y="2281238"/>
          <p14:tracePt t="27465" x="8356600" y="2273300"/>
          <p14:tracePt t="27473" x="8372475" y="2265363"/>
          <p14:tracePt t="27479" x="8380413" y="2257425"/>
          <p14:tracePt t="27488" x="8396288" y="2249488"/>
          <p14:tracePt t="27497" x="8413750" y="2241550"/>
          <p14:tracePt t="27508" x="8429625" y="2224088"/>
          <p14:tracePt t="27514" x="8445500" y="2224088"/>
          <p14:tracePt t="27520" x="8461375" y="2208213"/>
          <p14:tracePt t="27529" x="8469313" y="2200275"/>
          <p14:tracePt t="27538" x="8485188" y="2184400"/>
          <p14:tracePt t="27544" x="8509000" y="2176463"/>
          <p14:tracePt t="27554" x="8524875" y="2168525"/>
          <p14:tracePt t="27560" x="8540750" y="2160588"/>
          <p14:tracePt t="27569" x="8556625" y="2152650"/>
          <p14:tracePt t="27576" x="8580438" y="2144713"/>
          <p14:tracePt t="27584" x="8596313" y="2136775"/>
          <p14:tracePt t="27592" x="8620125" y="2128838"/>
          <p14:tracePt t="27601" x="8636000" y="2120900"/>
          <p14:tracePt t="27608" x="8643938" y="2112963"/>
          <p14:tracePt t="29231" x="8628063" y="2112963"/>
          <p14:tracePt t="29250" x="8620125" y="2112963"/>
          <p14:tracePt t="29259" x="8604250" y="2112963"/>
          <p14:tracePt t="29267" x="8596313" y="2112963"/>
          <p14:tracePt t="29275" x="8580438" y="2112963"/>
          <p14:tracePt t="29281" x="8564563" y="2112963"/>
          <p14:tracePt t="29289" x="8548688" y="2112963"/>
          <p14:tracePt t="29296" x="8524875" y="2120900"/>
          <p14:tracePt t="29305" x="8501063" y="2120900"/>
          <p14:tracePt t="29312" x="8477250" y="2128838"/>
          <p14:tracePt t="29321" x="8453438" y="2136775"/>
          <p14:tracePt t="29329" x="8429625" y="2144713"/>
          <p14:tracePt t="29336" x="8405813" y="2160588"/>
          <p14:tracePt t="29344" x="8372475" y="2168525"/>
          <p14:tracePt t="29352" x="8340725" y="2184400"/>
          <p14:tracePt t="29361" x="8308975" y="2200275"/>
          <p14:tracePt t="29368" x="8277225" y="2216150"/>
          <p14:tracePt t="29377" x="8237538" y="2233613"/>
          <p14:tracePt t="29384" x="8197850" y="2249488"/>
          <p14:tracePt t="29392" x="8158163" y="2273300"/>
          <p14:tracePt t="29400" x="8110538" y="2297113"/>
          <p14:tracePt t="29408" x="8062913" y="2328863"/>
          <p14:tracePt t="29416" x="8013700" y="2352675"/>
          <p14:tracePt t="29423" x="7974013" y="2384425"/>
          <p14:tracePt t="29432" x="7926388" y="2408238"/>
          <p14:tracePt t="29440" x="7894638" y="2439988"/>
          <p14:tracePt t="29448" x="7839075" y="2471738"/>
          <p14:tracePt t="29456" x="7807325" y="2495550"/>
          <p14:tracePt t="29464" x="7759700" y="2527300"/>
          <p14:tracePt t="29472" x="7694613" y="2566988"/>
          <p14:tracePt t="29479" x="7646988" y="2600325"/>
          <p14:tracePt t="29488" x="7591425" y="2632075"/>
          <p14:tracePt t="29496" x="7535863" y="2671763"/>
          <p14:tracePt t="29506" x="7464425" y="2703513"/>
          <p14:tracePt t="29514" x="7400925" y="2743200"/>
          <p14:tracePt t="29521" x="7327900" y="2774950"/>
          <p14:tracePt t="29530" x="7256463" y="2806700"/>
          <p14:tracePt t="29539" x="7185025" y="2846388"/>
          <p14:tracePt t="29546" x="7121525" y="2878138"/>
          <p14:tracePt t="29554" x="7034213" y="2901950"/>
          <p14:tracePt t="29560" x="6953250" y="2927350"/>
          <p14:tracePt t="29569" x="6873875" y="2959100"/>
          <p14:tracePt t="29576" x="6786563" y="2982913"/>
          <p14:tracePt t="29585" x="6699250" y="3014663"/>
          <p14:tracePt t="29592" x="6610350" y="3038475"/>
          <p14:tracePt t="29601" x="6515100" y="3070225"/>
          <p14:tracePt t="29608" x="6427788" y="3094038"/>
          <p14:tracePt t="29616" x="6330950" y="3133725"/>
          <p14:tracePt t="29624" x="6235700" y="3157538"/>
          <p14:tracePt t="29631" x="6148388" y="3189288"/>
          <p14:tracePt t="29640" x="6061075" y="3221038"/>
          <p14:tracePt t="29648" x="5980113" y="3244850"/>
          <p14:tracePt t="29656" x="5892800" y="3270250"/>
          <p14:tracePt t="29663" x="5821363" y="3286125"/>
          <p14:tracePt t="29672" x="5749925" y="3309938"/>
          <p14:tracePt t="29680" x="5686425" y="3325813"/>
          <p14:tracePt t="29688" x="5621338" y="3357563"/>
          <p14:tracePt t="29696" x="5549900" y="3373438"/>
          <p14:tracePt t="29705" x="5494338" y="3381375"/>
          <p14:tracePt t="29712" x="5438775" y="3397250"/>
          <p14:tracePt t="29721" x="5399088" y="3413125"/>
          <p14:tracePt t="29728" x="5343525" y="3429000"/>
          <p14:tracePt t="29738" x="5294313" y="3436938"/>
          <p14:tracePt t="29744" x="5246688" y="3444875"/>
          <p14:tracePt t="29754" x="5199063" y="3460750"/>
          <p14:tracePt t="29760" x="5167313" y="3468688"/>
          <p14:tracePt t="29770" x="5119688" y="3484563"/>
          <p14:tracePt t="29776" x="5080000" y="3500438"/>
          <p14:tracePt t="29786" x="5024438" y="3516313"/>
          <p14:tracePt t="29792" x="4951413" y="3532188"/>
          <p14:tracePt t="29801" x="4887913" y="3540125"/>
          <p14:tracePt t="29808" x="4824413" y="3563938"/>
          <p14:tracePt t="29816" x="4768850" y="3571875"/>
          <p14:tracePt t="29824" x="4705350" y="3579813"/>
          <p14:tracePt t="29832" x="4649788" y="3587750"/>
          <p14:tracePt t="29840" x="4592638" y="3587750"/>
          <p14:tracePt t="29849" x="4537075" y="3595688"/>
          <p14:tracePt t="29856" x="4481513" y="3605213"/>
          <p14:tracePt t="29863" x="4418013" y="3605213"/>
          <p14:tracePt t="29872" x="4378325" y="3613150"/>
          <p14:tracePt t="29879" x="4322763" y="3621088"/>
          <p14:tracePt t="29889" x="4291013" y="3621088"/>
          <p14:tracePt t="29895" x="4249738" y="3629025"/>
          <p14:tracePt t="29904" x="4225925" y="3629025"/>
          <p14:tracePt t="29912" x="4202113" y="3636963"/>
          <p14:tracePt t="29921" x="4178300" y="3644900"/>
          <p14:tracePt t="29928" x="4154488" y="3644900"/>
          <p14:tracePt t="29937" x="4130675" y="3652838"/>
          <p14:tracePt t="29944" x="4106863" y="3652838"/>
          <p14:tracePt t="29953" x="4090988" y="3660775"/>
          <p14:tracePt t="29962" x="4067175" y="3668713"/>
          <p14:tracePt t="29972" x="4051300" y="3668713"/>
          <p14:tracePt t="29982" x="4027488" y="3668713"/>
          <p14:tracePt t="29984" x="4003675" y="3668713"/>
          <p14:tracePt t="29992" x="3979863" y="3676650"/>
          <p14:tracePt t="30003" x="3956050" y="3676650"/>
          <p14:tracePt t="30011" x="3938588" y="3684588"/>
          <p14:tracePt t="30018" x="3922713" y="3684588"/>
          <p14:tracePt t="30025" x="3898900" y="3692525"/>
          <p14:tracePt t="30033" x="3883025" y="3692525"/>
          <p14:tracePt t="30040" x="3867150" y="3692525"/>
          <p14:tracePt t="30048" x="3843338" y="3692525"/>
          <p14:tracePt t="30056" x="3819525" y="3692525"/>
          <p14:tracePt t="30064" x="3803650" y="3692525"/>
          <p14:tracePt t="30072" x="3779838" y="3692525"/>
          <p14:tracePt t="30081" x="3771900" y="3692525"/>
          <p14:tracePt t="30088" x="3756025" y="3692525"/>
          <p14:tracePt t="30097" x="3748088" y="3692525"/>
          <p14:tracePt t="30112" x="3740150" y="3692525"/>
          <p14:tracePt t="30426" x="3748088" y="3684588"/>
          <p14:tracePt t="30441" x="3756025" y="3684588"/>
          <p14:tracePt t="30456" x="3763963" y="3676650"/>
          <p14:tracePt t="30464" x="3779838" y="3676650"/>
          <p14:tracePt t="30472" x="3811588" y="3668713"/>
          <p14:tracePt t="30480" x="3827463" y="3668713"/>
          <p14:tracePt t="30488" x="3851275" y="3668713"/>
          <p14:tracePt t="30496" x="3875088" y="3660775"/>
          <p14:tracePt t="30505" x="3898900" y="3652838"/>
          <p14:tracePt t="30512" x="3930650" y="3644900"/>
          <p14:tracePt t="30521" x="3963988" y="3644900"/>
          <p14:tracePt t="30528" x="4011613" y="3636963"/>
          <p14:tracePt t="30537" x="4051300" y="3636963"/>
          <p14:tracePt t="30546" x="4098925" y="3636963"/>
          <p14:tracePt t="30555" x="4154488" y="3629025"/>
          <p14:tracePt t="30562" x="4210050" y="3629025"/>
          <p14:tracePt t="30572" x="4257675" y="3621088"/>
          <p14:tracePt t="30577" x="4314825" y="3613150"/>
          <p14:tracePt t="30587" x="4362450" y="3613150"/>
          <p14:tracePt t="30593" x="4418013" y="3605213"/>
          <p14:tracePt t="30604" x="4465638" y="3595688"/>
          <p14:tracePt t="30607" x="4505325" y="3587750"/>
          <p14:tracePt t="30616" x="4545013" y="3579813"/>
          <p14:tracePt t="30624" x="4592638" y="3571875"/>
          <p14:tracePt t="30632" x="4624388" y="3563938"/>
          <p14:tracePt t="30640" x="4665663" y="3563938"/>
          <p14:tracePt t="30648" x="4705350" y="3556000"/>
          <p14:tracePt t="30655" x="4737100" y="3548063"/>
          <p14:tracePt t="30664" x="4776788" y="3548063"/>
          <p14:tracePt t="30672" x="4808538" y="3548063"/>
          <p14:tracePt t="30680" x="4840288" y="3540125"/>
          <p14:tracePt t="30688" x="4872038" y="3540125"/>
          <p14:tracePt t="30696" x="4919663" y="3532188"/>
          <p14:tracePt t="30705" x="4951413" y="3532188"/>
          <p14:tracePt t="30712" x="5000625" y="3532188"/>
          <p14:tracePt t="30721" x="5040313" y="3516313"/>
          <p14:tracePt t="30728" x="5087938" y="3516313"/>
          <p14:tracePt t="30738" x="5127625" y="3508375"/>
          <p14:tracePt t="30746" x="5183188" y="3500438"/>
          <p14:tracePt t="30757" x="5238750" y="3492500"/>
          <p14:tracePt t="30761" x="5294313" y="3484563"/>
          <p14:tracePt t="30770" x="5359400" y="3476625"/>
          <p14:tracePt t="30776" x="5414963" y="3468688"/>
          <p14:tracePt t="30788" x="5478463" y="3460750"/>
          <p14:tracePt t="30794" x="5541963" y="3452813"/>
          <p14:tracePt t="30803" x="5613400" y="3444875"/>
          <p14:tracePt t="30811" x="5678488" y="3429000"/>
          <p14:tracePt t="30816" x="5741988" y="3413125"/>
          <p14:tracePt t="30824" x="5805488" y="3397250"/>
          <p14:tracePt t="30832" x="5861050" y="3381375"/>
          <p14:tracePt t="30840" x="5916613" y="3357563"/>
          <p14:tracePt t="30848" x="5972175" y="3341688"/>
          <p14:tracePt t="30856" x="6021388" y="3325813"/>
          <p14:tracePt t="30864" x="6061075" y="3309938"/>
          <p14:tracePt t="30872" x="6108700" y="3294063"/>
          <p14:tracePt t="30880" x="6140450" y="3278188"/>
          <p14:tracePt t="30888" x="6180138" y="3270250"/>
          <p14:tracePt t="30898" x="6211888" y="3252788"/>
          <p14:tracePt t="30907" x="6243638" y="3244850"/>
          <p14:tracePt t="30914" x="6267450" y="3244850"/>
          <p14:tracePt t="30923" x="6299200" y="3236913"/>
          <p14:tracePt t="30929" x="6323013" y="3228975"/>
          <p14:tracePt t="30936" x="6348413" y="3221038"/>
          <p14:tracePt t="30944" x="6372225" y="3221038"/>
          <p14:tracePt t="30951" x="6403975" y="3213100"/>
          <p14:tracePt t="30960" x="6427788" y="3205163"/>
          <p14:tracePt t="30969" x="6451600" y="3189288"/>
          <p14:tracePt t="30975" x="6475413" y="3189288"/>
          <p14:tracePt t="30984" x="6499225" y="3181350"/>
          <p14:tracePt t="30992" x="6523038" y="3173413"/>
          <p14:tracePt t="31000" x="6546850" y="3157538"/>
          <p14:tracePt t="31008" x="6570663" y="3157538"/>
          <p14:tracePt t="31015" x="6594475" y="3149600"/>
          <p14:tracePt t="31024" x="6618288" y="3141663"/>
          <p14:tracePt t="31032" x="6657975" y="3125788"/>
          <p14:tracePt t="31039" x="6681788" y="3125788"/>
          <p14:tracePt t="31048" x="6715125" y="3117850"/>
          <p14:tracePt t="31056" x="6746875" y="3101975"/>
          <p14:tracePt t="31064" x="6778625" y="3086100"/>
          <p14:tracePt t="31072" x="6802438" y="3078163"/>
          <p14:tracePt t="31080" x="6826250" y="3078163"/>
          <p14:tracePt t="31088" x="6858000" y="3062288"/>
          <p14:tracePt t="31096" x="6881813" y="3054350"/>
          <p14:tracePt t="31105" x="6905625" y="3046413"/>
          <p14:tracePt t="31112" x="6929438" y="3038475"/>
          <p14:tracePt t="31120" x="6945313" y="3030538"/>
          <p14:tracePt t="31130" x="6961188" y="3022600"/>
          <p14:tracePt t="31137" x="6985000" y="3014663"/>
          <p14:tracePt t="31145" x="7000875" y="3006725"/>
          <p14:tracePt t="31152" x="7016750" y="2998788"/>
          <p14:tracePt t="31171" x="7058025" y="2982913"/>
          <p14:tracePt t="31176" x="7073900" y="2974975"/>
          <p14:tracePt t="31186" x="7089775" y="2967038"/>
          <p14:tracePt t="31192" x="7105650" y="2959100"/>
          <p14:tracePt t="31203" x="7121525" y="2951163"/>
          <p14:tracePt t="31214" x="7145338" y="2951163"/>
          <p14:tracePt t="31217" x="7177088" y="2935288"/>
          <p14:tracePt t="31225" x="7208838" y="2927350"/>
          <p14:tracePt t="31231" x="7232650" y="2919413"/>
          <p14:tracePt t="31240" x="7256463" y="2919413"/>
          <p14:tracePt t="31248" x="7280275" y="2909888"/>
          <p14:tracePt t="31256" x="7319963" y="2901950"/>
          <p14:tracePt t="31264" x="7351713" y="2894013"/>
          <p14:tracePt t="31275" x="7377113" y="2886075"/>
          <p14:tracePt t="31282" x="7400925" y="2886075"/>
          <p14:tracePt t="31290" x="7432675" y="2886075"/>
          <p14:tracePt t="31297" x="7472363" y="2878138"/>
          <p14:tracePt t="31306" x="7512050" y="2862263"/>
          <p14:tracePt t="31313" x="7559675" y="2862263"/>
          <p14:tracePt t="31322" x="7599363" y="2854325"/>
          <p14:tracePt t="31329" x="7646988" y="2838450"/>
          <p14:tracePt t="31339" x="7694613" y="2838450"/>
          <p14:tracePt t="31344" x="7735888" y="2830513"/>
          <p14:tracePt t="31354" x="7783513" y="2814638"/>
          <p14:tracePt t="31361" x="7815263" y="2806700"/>
          <p14:tracePt t="31370" x="7870825" y="2798763"/>
          <p14:tracePt t="31376" x="7918450" y="2790825"/>
          <p14:tracePt t="31385" x="7950200" y="2790825"/>
          <p14:tracePt t="31392" x="7981950" y="2782888"/>
          <p14:tracePt t="31400" x="8021638" y="2782888"/>
          <p14:tracePt t="31408" x="8062913" y="2782888"/>
          <p14:tracePt t="31416" x="8086725" y="2782888"/>
          <p14:tracePt t="31424" x="8118475" y="2774950"/>
          <p14:tracePt t="31432" x="8150225" y="2767013"/>
          <p14:tracePt t="31440" x="8174038" y="2767013"/>
          <p14:tracePt t="31448" x="8213725" y="2759075"/>
          <p14:tracePt t="31456" x="8245475" y="2759075"/>
          <p14:tracePt t="31464" x="8277225" y="2751138"/>
          <p14:tracePt t="31472" x="8301038" y="2743200"/>
          <p14:tracePt t="31480" x="8324850" y="2743200"/>
          <p14:tracePt t="31489" x="8348663" y="2743200"/>
          <p14:tracePt t="31496" x="8364538" y="2743200"/>
          <p14:tracePt t="31505" x="8396288" y="2735263"/>
          <p14:tracePt t="31512" x="8421688" y="2727325"/>
          <p14:tracePt t="31521" x="8461375" y="2727325"/>
          <p14:tracePt t="31528" x="8485188" y="2727325"/>
          <p14:tracePt t="31536" x="8516938" y="2719388"/>
          <p14:tracePt t="31544" x="8540750" y="2711450"/>
          <p14:tracePt t="31553" x="8572500" y="2711450"/>
          <p14:tracePt t="31560" x="8596313" y="2703513"/>
          <p14:tracePt t="31569" x="8620125" y="2703513"/>
          <p14:tracePt t="31576" x="8643938" y="2695575"/>
          <p14:tracePt t="31585" x="8667750" y="2695575"/>
          <p14:tracePt t="31592" x="8691563" y="2695575"/>
          <p14:tracePt t="31600" x="8715375" y="2687638"/>
          <p14:tracePt t="31608" x="8731250" y="2687638"/>
          <p14:tracePt t="31617" x="8756650" y="2687638"/>
          <p14:tracePt t="31624" x="8788400" y="2679700"/>
          <p14:tracePt t="31633" x="8820150" y="2679700"/>
          <p14:tracePt t="31640" x="8851900" y="2679700"/>
          <p14:tracePt t="31648" x="8883650" y="2679700"/>
          <p14:tracePt t="31656" x="8907463" y="2679700"/>
          <p14:tracePt t="31665" x="8931275" y="2679700"/>
          <p14:tracePt t="31672" x="8963025" y="2679700"/>
          <p14:tracePt t="31679" x="8978900" y="2671763"/>
          <p14:tracePt t="31688" x="8994775" y="2671763"/>
          <p14:tracePt t="31696" x="9010650" y="2671763"/>
          <p14:tracePt t="31778" x="9018588" y="2671763"/>
          <p14:tracePt t="31802" x="9018588" y="2687638"/>
          <p14:tracePt t="31810" x="9026525" y="2695575"/>
          <p14:tracePt t="31819" x="9026525" y="2703513"/>
          <p14:tracePt t="31828" x="9026525" y="2719388"/>
          <p14:tracePt t="31833" x="9026525" y="2743200"/>
          <p14:tracePt t="31840" x="9018588" y="2759075"/>
          <p14:tracePt t="31848" x="9002713" y="2774950"/>
          <p14:tracePt t="31856" x="8986838" y="2798763"/>
          <p14:tracePt t="31864" x="8955088" y="2822575"/>
          <p14:tracePt t="31872" x="8923338" y="2854325"/>
          <p14:tracePt t="31880" x="8883650" y="2878138"/>
          <p14:tracePt t="31888" x="8828088" y="2909888"/>
          <p14:tracePt t="31896" x="8772525" y="2935288"/>
          <p14:tracePt t="31905" x="8691563" y="2967038"/>
          <p14:tracePt t="31912" x="8620125" y="2998788"/>
          <p14:tracePt t="31921" x="8548688" y="3030538"/>
          <p14:tracePt t="31928" x="8477250" y="3062288"/>
          <p14:tracePt t="31937" x="8413750" y="3094038"/>
          <p14:tracePt t="31943" x="8356600" y="3117850"/>
          <p14:tracePt t="31952" x="8293100" y="3149600"/>
          <p14:tracePt t="31960" x="8245475" y="3181350"/>
          <p14:tracePt t="31967" x="8197850" y="3205163"/>
          <p14:tracePt t="31983" x="8150225" y="3228975"/>
          <p14:tracePt t="31989" x="8126413" y="3244850"/>
          <p14:tracePt t="31996" x="8102600" y="3252788"/>
          <p14:tracePt t="32001" x="8094663" y="3262313"/>
          <p14:tracePt t="32059" x="8094663" y="3252788"/>
          <p14:tracePt t="32066" x="8110538" y="3244850"/>
          <p14:tracePt t="32074" x="8118475" y="3228975"/>
          <p14:tracePt t="32080" x="8142288" y="3221038"/>
          <p14:tracePt t="32089" x="8166100" y="3205163"/>
          <p14:tracePt t="32096" x="8189913" y="3197225"/>
          <p14:tracePt t="32105" x="8213725" y="3189288"/>
          <p14:tracePt t="32112" x="8237538" y="3173413"/>
          <p14:tracePt t="32121" x="8269288" y="3165475"/>
          <p14:tracePt t="32128" x="8301038" y="3149600"/>
          <p14:tracePt t="32137" x="8332788" y="3133725"/>
          <p14:tracePt t="32146" x="8372475" y="3125788"/>
          <p14:tracePt t="32154" x="8396288" y="3117850"/>
          <p14:tracePt t="32161" x="8437563" y="3109913"/>
          <p14:tracePt t="32168" x="8461375" y="3101975"/>
          <p14:tracePt t="32177" x="8485188" y="3086100"/>
          <p14:tracePt t="32185" x="8509000" y="3078163"/>
          <p14:tracePt t="32193" x="8548688" y="3070225"/>
          <p14:tracePt t="32200" x="8564563" y="3062288"/>
          <p14:tracePt t="32209" x="8588375" y="3046413"/>
          <p14:tracePt t="32216" x="8612188" y="3046413"/>
          <p14:tracePt t="32224" x="8643938" y="3030538"/>
          <p14:tracePt t="32231" x="8667750" y="3022600"/>
          <p14:tracePt t="32240" x="8683625" y="3014663"/>
          <p14:tracePt t="32250" x="8699500" y="3014663"/>
          <p14:tracePt t="32258" x="8723313" y="3006725"/>
          <p14:tracePt t="32265" x="8739188" y="3006725"/>
          <p14:tracePt t="32274" x="8756650" y="2998788"/>
          <p14:tracePt t="32282" x="8772525" y="2998788"/>
          <p14:tracePt t="32290" x="8780463" y="2998788"/>
          <p14:tracePt t="32296" x="8796338" y="2998788"/>
          <p14:tracePt t="32304" x="8812213" y="2990850"/>
          <p14:tracePt t="32312" x="8820150" y="2990850"/>
          <p14:tracePt t="32321" x="8836025" y="2982913"/>
          <p14:tracePt t="32328" x="8851900" y="2982913"/>
          <p14:tracePt t="32337" x="8867775" y="2974975"/>
          <p14:tracePt t="32344" x="8883650" y="2974975"/>
          <p14:tracePt t="32353" x="8899525" y="2974975"/>
          <p14:tracePt t="32360" x="8915400" y="2974975"/>
          <p14:tracePt t="32368" x="8931275" y="2967038"/>
          <p14:tracePt t="32376" x="8947150" y="2959100"/>
          <p14:tracePt t="32385" x="8970963" y="2959100"/>
          <p14:tracePt t="32392" x="8994775" y="2951163"/>
          <p14:tracePt t="32400" x="9010650" y="2951163"/>
          <p14:tracePt t="32408" x="9034463" y="2943225"/>
          <p14:tracePt t="32416" x="9058275" y="2943225"/>
          <p14:tracePt t="32424" x="9074150" y="2935288"/>
          <p14:tracePt t="32432" x="9091613" y="2927350"/>
          <p14:tracePt t="32440" x="9107488" y="2927350"/>
          <p14:tracePt t="32448" x="9123363" y="2919413"/>
          <p14:tracePt t="32456" x="9131300" y="2909888"/>
          <p14:tracePt t="32464" x="9139238" y="2909888"/>
          <p14:tracePt t="32473" x="9147175" y="2909888"/>
          <p14:tracePt t="32479" x="9155113" y="2901950"/>
          <p14:tracePt t="32496" x="9163050" y="2894013"/>
          <p14:tracePt t="32521" x="9170988" y="2886075"/>
          <p14:tracePt t="32528" x="9178925" y="2886075"/>
          <p14:tracePt t="32544" x="9186863" y="2886075"/>
          <p14:tracePt t="32560" x="9186863" y="2878138"/>
          <p14:tracePt t="32576" x="9194800" y="2878138"/>
          <p14:tracePt t="32592" x="9202738" y="2870200"/>
          <p14:tracePt t="32618" x="9202738" y="2862263"/>
          <p14:tracePt t="33634" x="9210675" y="2862263"/>
          <p14:tracePt t="33650" x="9210675" y="2854325"/>
          <p14:tracePt t="36146" x="9210675" y="2838450"/>
          <p14:tracePt t="36153" x="9210675" y="2830513"/>
          <p14:tracePt t="36170" x="9210675" y="2822575"/>
          <p14:tracePt t="36178" x="9210675" y="2814638"/>
          <p14:tracePt t="36188" x="9218613" y="2806700"/>
          <p14:tracePt t="36217" x="9226550" y="2790825"/>
          <p14:tracePt t="36331" x="9226550" y="2782888"/>
          <p14:tracePt t="36349" x="9218613" y="2774950"/>
          <p14:tracePt t="36353" x="9218613" y="2743200"/>
          <p14:tracePt t="36361" x="9210675" y="2695575"/>
          <p14:tracePt t="36368" x="9210675" y="2655888"/>
          <p14:tracePt t="36377" x="9202738" y="2632075"/>
          <p14:tracePt t="36386" x="9202738" y="2616200"/>
          <p14:tracePt t="36393" x="9202738" y="2584450"/>
          <p14:tracePt t="36401" x="9202738" y="2566988"/>
          <p14:tracePt t="36409" x="9202738" y="2543175"/>
          <p14:tracePt t="36418" x="9202738" y="2527300"/>
          <p14:tracePt t="36428" x="9202738" y="2511425"/>
          <p14:tracePt t="36433" x="9202738" y="2495550"/>
          <p14:tracePt t="36443" x="9202738" y="2487613"/>
          <p14:tracePt t="36447" x="9202738" y="2479675"/>
          <p14:tracePt t="36456" x="9202738" y="2471738"/>
          <p14:tracePt t="36464" x="9202738" y="2463800"/>
          <p14:tracePt t="36480" x="9202738" y="2455863"/>
          <p14:tracePt t="36489" x="9194800" y="2447925"/>
          <p14:tracePt t="36498" x="9194800" y="2439988"/>
          <p14:tracePt t="36507" x="9194800" y="2424113"/>
          <p14:tracePt t="36514" x="9194800" y="2400300"/>
          <p14:tracePt t="36520" x="9194800" y="2376488"/>
          <p14:tracePt t="36529" x="9194800" y="2360613"/>
          <p14:tracePt t="36538" x="9194800" y="2344738"/>
          <p14:tracePt t="36545" x="9194800" y="2328863"/>
          <p14:tracePt t="36552" x="9186863" y="2305050"/>
          <p14:tracePt t="36560" x="9186863" y="2289175"/>
          <p14:tracePt t="36568" x="9186863" y="2273300"/>
          <p14:tracePt t="36576" x="9178925" y="2249488"/>
          <p14:tracePt t="36585" x="9178925" y="2241550"/>
          <p14:tracePt t="36592" x="9178925" y="2224088"/>
          <p14:tracePt t="36602" x="9178925" y="2208213"/>
          <p14:tracePt t="36608" x="9178925" y="2200275"/>
          <p14:tracePt t="36616" x="9178925" y="2184400"/>
          <p14:tracePt t="36623" x="9178925" y="2168525"/>
          <p14:tracePt t="36632" x="9178925" y="2152650"/>
          <p14:tracePt t="36640" x="9178925" y="2136775"/>
          <p14:tracePt t="36648" x="9178925" y="2128838"/>
          <p14:tracePt t="36656" x="9178925" y="2105025"/>
          <p14:tracePt t="36666" x="9178925" y="2089150"/>
          <p14:tracePt t="36672" x="9178925" y="2073275"/>
          <p14:tracePt t="36680" x="9170988" y="2057400"/>
          <p14:tracePt t="36688" x="9170988" y="2041525"/>
          <p14:tracePt t="36698" x="9163050" y="2025650"/>
          <p14:tracePt t="36708" x="9163050" y="2009775"/>
          <p14:tracePt t="36715" x="9155113" y="2001838"/>
          <p14:tracePt t="36720" x="9155113" y="1985963"/>
          <p14:tracePt t="36729" x="9155113" y="1970088"/>
          <p14:tracePt t="36738" x="9155113" y="1962150"/>
          <p14:tracePt t="36744" x="9147175" y="1946275"/>
          <p14:tracePt t="36753" x="9147175" y="1938338"/>
          <p14:tracePt t="36760" x="9147175" y="1922463"/>
          <p14:tracePt t="36768" x="9147175" y="1906588"/>
          <p14:tracePt t="36776" x="9147175" y="1898650"/>
          <p14:tracePt t="36786" x="9139238" y="1890713"/>
          <p14:tracePt t="36792" x="9139238" y="1873250"/>
          <p14:tracePt t="36800" x="9139238" y="1865313"/>
          <p14:tracePt t="36808" x="9139238" y="1857375"/>
          <p14:tracePt t="36815" x="9139238" y="1849438"/>
          <p14:tracePt t="36824" x="9139238" y="1841500"/>
          <p14:tracePt t="36832" x="9139238" y="1833563"/>
          <p14:tracePt t="36840" x="9139238" y="1817688"/>
          <p14:tracePt t="36848" x="9131300" y="1809750"/>
          <p14:tracePt t="36856" x="9131300" y="1801813"/>
          <p14:tracePt t="36864" x="9131300" y="1785938"/>
          <p14:tracePt t="36872" x="9123363" y="1770063"/>
          <p14:tracePt t="36889" x="9123363" y="1754188"/>
          <p14:tracePt t="36905" x="9123363" y="1738313"/>
          <p14:tracePt t="36912" x="9123363" y="1730375"/>
          <p14:tracePt t="36921" x="9123363" y="1722438"/>
          <p14:tracePt t="36928" x="9115425" y="1714500"/>
          <p14:tracePt t="36937" x="9115425" y="1698625"/>
          <p14:tracePt t="36944" x="9115425" y="1690688"/>
          <p14:tracePt t="36960" x="9107488" y="1682750"/>
          <p14:tracePt t="36968" x="9107488" y="1674813"/>
          <p14:tracePt t="36989" x="9107488" y="1666875"/>
          <p14:tracePt t="37042" x="9107488" y="1658938"/>
          <p14:tracePt t="37240" x="9107488" y="1666875"/>
          <p14:tracePt t="37248" x="9107488" y="1674813"/>
          <p14:tracePt t="37256" x="9107488" y="1682750"/>
          <p14:tracePt t="37272" x="9107488" y="1698625"/>
          <p14:tracePt t="37280" x="9107488" y="1714500"/>
          <p14:tracePt t="37288" x="9107488" y="1722438"/>
          <p14:tracePt t="37305" x="9107488" y="1738313"/>
          <p14:tracePt t="37312" x="9107488" y="1746250"/>
          <p14:tracePt t="37321" x="9107488" y="1754188"/>
          <p14:tracePt t="37328" x="9107488" y="1770063"/>
          <p14:tracePt t="37337" x="9107488" y="1778000"/>
          <p14:tracePt t="37344" x="9107488" y="1793875"/>
          <p14:tracePt t="37353" x="9107488" y="1801813"/>
          <p14:tracePt t="37360" x="9107488" y="1817688"/>
          <p14:tracePt t="37368" x="9107488" y="1833563"/>
          <p14:tracePt t="37376" x="9115425" y="1849438"/>
          <p14:tracePt t="37385" x="9115425" y="1857375"/>
          <p14:tracePt t="37392" x="9115425" y="1873250"/>
          <p14:tracePt t="37400" x="9123363" y="1898650"/>
          <p14:tracePt t="37408" x="9123363" y="1914525"/>
          <p14:tracePt t="37416" x="9123363" y="1930400"/>
          <p14:tracePt t="37423" x="9131300" y="1946275"/>
          <p14:tracePt t="37435" x="9131300" y="1962150"/>
          <p14:tracePt t="37444" x="9139238" y="1985963"/>
          <p14:tracePt t="37450" x="9139238" y="2001838"/>
          <p14:tracePt t="37458" x="9147175" y="2025650"/>
          <p14:tracePt t="37465" x="9147175" y="2041525"/>
          <p14:tracePt t="37474" x="9147175" y="2057400"/>
          <p14:tracePt t="37480" x="9147175" y="2081213"/>
          <p14:tracePt t="37491" x="9155113" y="2105025"/>
          <p14:tracePt t="37499" x="9163050" y="2120900"/>
          <p14:tracePt t="37508" x="9170988" y="2152650"/>
          <p14:tracePt t="37512" x="9170988" y="2176463"/>
          <p14:tracePt t="37521" x="9170988" y="2200275"/>
          <p14:tracePt t="37528" x="9178925" y="2224088"/>
          <p14:tracePt t="37538" x="9186863" y="2249488"/>
          <p14:tracePt t="37547" x="9186863" y="2265363"/>
          <p14:tracePt t="37556" x="9194800" y="2281238"/>
          <p14:tracePt t="37561" x="9194800" y="2297113"/>
          <p14:tracePt t="37570" x="9194800" y="2320925"/>
          <p14:tracePt t="37577" x="9202738" y="2336800"/>
          <p14:tracePt t="37586" x="9218613" y="2368550"/>
          <p14:tracePt t="37593" x="9218613" y="2384425"/>
          <p14:tracePt t="37603" x="9226550" y="2408238"/>
          <p14:tracePt t="37608" x="9234488" y="2424113"/>
          <p14:tracePt t="37618" x="9242425" y="2439988"/>
          <p14:tracePt t="37630" x="9242425" y="2455863"/>
          <p14:tracePt t="37634" x="9242425" y="2471738"/>
          <p14:tracePt t="37640" x="9242425" y="2479675"/>
          <p14:tracePt t="37648" x="9242425" y="2495550"/>
          <p14:tracePt t="37656" x="9250363" y="2511425"/>
          <p14:tracePt t="37664" x="9250363" y="2527300"/>
          <p14:tracePt t="37672" x="9250363" y="2543175"/>
          <p14:tracePt t="37680" x="9250363" y="2559050"/>
          <p14:tracePt t="37688" x="9258300" y="2576513"/>
          <p14:tracePt t="37696" x="9258300" y="2584450"/>
          <p14:tracePt t="37705" x="9258300" y="2608263"/>
          <p14:tracePt t="37714" x="9258300" y="2624138"/>
          <p14:tracePt t="37720" x="9258300" y="2632075"/>
          <p14:tracePt t="37730" x="9258300" y="2647950"/>
          <p14:tracePt t="37737" x="9258300" y="2663825"/>
          <p14:tracePt t="37746" x="9258300" y="2679700"/>
          <p14:tracePt t="37753" x="9258300" y="2695575"/>
          <p14:tracePt t="37760" x="9258300" y="2711450"/>
          <p14:tracePt t="37768" x="9266238" y="2727325"/>
          <p14:tracePt t="37776" x="9266238" y="2735263"/>
          <p14:tracePt t="37788" x="9266238" y="2751138"/>
          <p14:tracePt t="37792" x="9266238" y="2759075"/>
          <p14:tracePt t="37808" x="9266238" y="2767013"/>
          <p14:tracePt t="37817" x="9266238" y="2774950"/>
          <p14:tracePt t="37841" x="9266238" y="2782888"/>
          <p14:tracePt t="37865" x="9266238" y="2790825"/>
          <p14:tracePt t="37881" x="9266238" y="2806700"/>
          <p14:tracePt t="37897" x="9258300" y="2806700"/>
          <p14:tracePt t="38147" x="9258300" y="2798763"/>
          <p14:tracePt t="38192" x="9258300" y="2782888"/>
          <p14:tracePt t="38200" x="9250363" y="2767013"/>
          <p14:tracePt t="38208" x="9250363" y="2751138"/>
          <p14:tracePt t="38216" x="9242425" y="2735263"/>
          <p14:tracePt t="38224" x="9242425" y="2711450"/>
          <p14:tracePt t="38234" x="9242425" y="2687638"/>
          <p14:tracePt t="38243" x="9242425" y="2663825"/>
          <p14:tracePt t="38250" x="9242425" y="2632075"/>
          <p14:tracePt t="38258" x="9234488" y="2592388"/>
          <p14:tracePt t="38264" x="9234488" y="2551113"/>
          <p14:tracePt t="38273" x="9226550" y="2519363"/>
          <p14:tracePt t="38281" x="9218613" y="2479675"/>
          <p14:tracePt t="38289" x="9210675" y="2439988"/>
          <p14:tracePt t="38296" x="9202738" y="2400300"/>
          <p14:tracePt t="38305" x="9186863" y="2368550"/>
          <p14:tracePt t="38312" x="9178925" y="2320925"/>
          <p14:tracePt t="38321" x="9163050" y="2273300"/>
          <p14:tracePt t="38328" x="9147175" y="2216150"/>
          <p14:tracePt t="38337" x="9139238" y="2160588"/>
          <p14:tracePt t="38344" x="9123363" y="2105025"/>
          <p14:tracePt t="38351" x="9115425" y="2065338"/>
          <p14:tracePt t="38363" x="9107488" y="2017713"/>
          <p14:tracePt t="38371" x="9099550" y="1970088"/>
          <p14:tracePt t="38378" x="9082088" y="1938338"/>
          <p14:tracePt t="38388" x="9074150" y="1890713"/>
          <p14:tracePt t="38394" x="9066213" y="1857375"/>
          <p14:tracePt t="38401" x="9058275" y="1833563"/>
          <p14:tracePt t="38409" x="9058275" y="1817688"/>
          <p14:tracePt t="38415" x="9058275" y="1793875"/>
          <p14:tracePt t="38424" x="9050338" y="1778000"/>
          <p14:tracePt t="38432" x="9042400" y="1770063"/>
          <p14:tracePt t="38440" x="9042400" y="1762125"/>
          <p14:tracePt t="38578" x="9042400" y="1770063"/>
          <p14:tracePt t="38588" x="9034463" y="1785938"/>
          <p14:tracePt t="38596" x="9034463" y="1801813"/>
          <p14:tracePt t="38603" x="9034463" y="1825625"/>
          <p14:tracePt t="38608" x="9026525" y="1849438"/>
          <p14:tracePt t="38616" x="9026525" y="1881188"/>
          <p14:tracePt t="38624" x="9026525" y="1906588"/>
          <p14:tracePt t="38632" x="9018588" y="1930400"/>
          <p14:tracePt t="38642" x="9018588" y="1954213"/>
          <p14:tracePt t="38650" x="9018588" y="1978025"/>
          <p14:tracePt t="38658" x="9018588" y="2001838"/>
          <p14:tracePt t="38665" x="9018588" y="2017713"/>
          <p14:tracePt t="38673" x="9010650" y="2049463"/>
          <p14:tracePt t="38680" x="9010650" y="2073275"/>
          <p14:tracePt t="38689" x="9010650" y="2105025"/>
          <p14:tracePt t="38697" x="9010650" y="2136775"/>
          <p14:tracePt t="38704" x="9018588" y="2168525"/>
          <p14:tracePt t="38712" x="9026525" y="2200275"/>
          <p14:tracePt t="38721" x="9026525" y="2233613"/>
          <p14:tracePt t="38727" x="9034463" y="2273300"/>
          <p14:tracePt t="38737" x="9034463" y="2305050"/>
          <p14:tracePt t="38744" x="9042400" y="2328863"/>
          <p14:tracePt t="38752" x="9042400" y="2352675"/>
          <p14:tracePt t="38760" x="9042400" y="2376488"/>
          <p14:tracePt t="38769" x="9042400" y="2400300"/>
          <p14:tracePt t="38776" x="9042400" y="2424113"/>
          <p14:tracePt t="38786" x="9050338" y="2439988"/>
          <p14:tracePt t="38792" x="9050338" y="2471738"/>
          <p14:tracePt t="38800" x="9058275" y="2487613"/>
          <p14:tracePt t="38808" x="9066213" y="2511425"/>
          <p14:tracePt t="38816" x="9066213" y="2527300"/>
          <p14:tracePt t="38824" x="9066213" y="2535238"/>
          <p14:tracePt t="38833" x="9066213" y="2543175"/>
          <p14:tracePt t="38841" x="9066213" y="2559050"/>
          <p14:tracePt t="38855" x="9074150" y="2566988"/>
          <p14:tracePt t="38864" x="9074150" y="2576513"/>
          <p14:tracePt t="38872" x="9074150" y="2584450"/>
          <p14:tracePt t="38880" x="9082088" y="2600325"/>
          <p14:tracePt t="38888" x="9082088" y="2616200"/>
          <p14:tracePt t="38896" x="9082088" y="2632075"/>
          <p14:tracePt t="38905" x="9091613" y="2647950"/>
          <p14:tracePt t="38912" x="9099550" y="2663825"/>
          <p14:tracePt t="38921" x="9099550" y="2679700"/>
          <p14:tracePt t="38937" x="9099550" y="2687638"/>
          <p14:tracePt t="38945" x="9107488" y="2695575"/>
          <p14:tracePt t="38953" x="9107488" y="2703513"/>
          <p14:tracePt t="39028" x="9115425" y="2719388"/>
          <p14:tracePt t="39043" x="9115425" y="2727325"/>
          <p14:tracePt t="39050" x="9115425" y="2735263"/>
          <p14:tracePt t="39058" x="9115425" y="2743200"/>
          <p14:tracePt t="39073" x="9115425" y="2751138"/>
          <p14:tracePt t="39081" x="9115425" y="2759075"/>
          <p14:tracePt t="39097" x="9123363" y="2767013"/>
          <p14:tracePt t="39606" x="9115425" y="2767013"/>
          <p14:tracePt t="39611" x="9099550" y="2767013"/>
          <p14:tracePt t="39619" x="9074150" y="2767013"/>
          <p14:tracePt t="39625" x="9034463" y="2767013"/>
          <p14:tracePt t="39632" x="9002713" y="2759075"/>
          <p14:tracePt t="39640" x="8970963" y="2751138"/>
          <p14:tracePt t="39648" x="8939213" y="2735263"/>
          <p14:tracePt t="39656" x="8915400" y="2727325"/>
          <p14:tracePt t="39664" x="8899525" y="2727325"/>
          <p14:tracePt t="39672" x="8883650" y="2719388"/>
          <p14:tracePt t="39680" x="8867775" y="2711450"/>
          <p14:tracePt t="39689" x="8867775" y="2695575"/>
          <p14:tracePt t="39698" x="8859838" y="2687638"/>
          <p14:tracePt t="39707" x="8851900" y="2671763"/>
          <p14:tracePt t="39714" x="8851900" y="2647950"/>
          <p14:tracePt t="39724" x="8836025" y="2616200"/>
          <p14:tracePt t="39731" x="8820150" y="2592388"/>
          <p14:tracePt t="39738" x="8812213" y="2551113"/>
          <p14:tracePt t="39744" x="8788400" y="2519363"/>
          <p14:tracePt t="39752" x="8764588" y="2479675"/>
          <p14:tracePt t="39760" x="8739188" y="2439988"/>
          <p14:tracePt t="39771" x="8715375" y="2408238"/>
          <p14:tracePt t="39778" x="8699500" y="2376488"/>
          <p14:tracePt t="39791" x="8675688" y="2344738"/>
          <p14:tracePt t="39794" x="8651875" y="2312988"/>
          <p14:tracePt t="39801" x="8628063" y="2273300"/>
          <p14:tracePt t="39808" x="8620125" y="2257425"/>
          <p14:tracePt t="39816" x="8604250" y="2241550"/>
          <p14:tracePt t="39824" x="8604250" y="2233613"/>
          <p14:tracePt t="39833" x="8604250" y="2216150"/>
          <p14:tracePt t="39848" x="8604250" y="2208213"/>
          <p14:tracePt t="39864" x="8604250" y="2200275"/>
          <p14:tracePt t="39872" x="8604250" y="2192338"/>
          <p14:tracePt t="39880" x="8604250" y="2184400"/>
          <p14:tracePt t="39888" x="8604250" y="2176463"/>
          <p14:tracePt t="39904" x="8604250" y="2168525"/>
          <p14:tracePt t="39905" x="8604250" y="2160588"/>
          <p14:tracePt t="39920" x="8612188" y="2152650"/>
          <p14:tracePt t="39944" x="8612188" y="2144713"/>
          <p14:tracePt t="39960" x="8620125" y="2144713"/>
          <p14:tracePt t="39976" x="8628063" y="2144713"/>
          <p14:tracePt t="39988" x="8636000" y="2144713"/>
          <p14:tracePt t="39995" x="8659813" y="2160588"/>
          <p14:tracePt t="40003" x="8675688" y="2192338"/>
          <p14:tracePt t="40011" x="8699500" y="2241550"/>
          <p14:tracePt t="40019" x="8731250" y="2273300"/>
          <p14:tracePt t="40027" x="8764588" y="2320925"/>
          <p14:tracePt t="40032" x="8788400" y="2360613"/>
          <p14:tracePt t="40040" x="8804275" y="2400300"/>
          <p14:tracePt t="40048" x="8820150" y="2424113"/>
          <p14:tracePt t="40056" x="8836025" y="2463800"/>
          <p14:tracePt t="40064" x="8851900" y="2487613"/>
          <p14:tracePt t="40072" x="8859838" y="2511425"/>
          <p14:tracePt t="40080" x="8875713" y="2543175"/>
          <p14:tracePt t="40088" x="8899525" y="2566988"/>
          <p14:tracePt t="40096" x="8907463" y="2592388"/>
          <p14:tracePt t="40104" x="8923338" y="2624138"/>
          <p14:tracePt t="40112" x="8947150" y="2647950"/>
          <p14:tracePt t="40121" x="8963025" y="2663825"/>
          <p14:tracePt t="40128" x="8978900" y="2687638"/>
          <p14:tracePt t="40137" x="8994775" y="2703513"/>
          <p14:tracePt t="40144" x="9026525" y="2727325"/>
          <p14:tracePt t="40153" x="9042400" y="2743200"/>
          <p14:tracePt t="40167" x="9066213" y="2751138"/>
          <p14:tracePt t="40168" x="9082088" y="2767013"/>
          <p14:tracePt t="40175" x="9091613" y="2774950"/>
          <p14:tracePt t="40184" x="9107488" y="2782888"/>
          <p14:tracePt t="40192" x="9123363" y="2798763"/>
          <p14:tracePt t="40200" x="9131300" y="2798763"/>
          <p14:tracePt t="40208" x="9139238" y="2806700"/>
          <p14:tracePt t="40216" x="9155113" y="2806700"/>
          <p14:tracePt t="40232" x="9163050" y="2814638"/>
          <p14:tracePt t="40284" x="9170988" y="2814638"/>
          <p14:tracePt t="40315" x="9178925" y="2806700"/>
          <p14:tracePt t="40331" x="9194800" y="2798763"/>
          <p14:tracePt t="40346" x="9194800" y="2790825"/>
          <p14:tracePt t="40362" x="9202738" y="2782888"/>
          <p14:tracePt t="40370" x="9202738" y="2774950"/>
          <p14:tracePt t="40377" x="9202738" y="2767013"/>
          <p14:tracePt t="40386" x="9202738" y="2759075"/>
          <p14:tracePt t="40393" x="9202738" y="2743200"/>
          <p14:tracePt t="40402" x="9202738" y="2727325"/>
          <p14:tracePt t="40409" x="9202738" y="2719388"/>
          <p14:tracePt t="40467" x="9202738" y="2695575"/>
          <p14:tracePt t="40481" x="9202738" y="2584450"/>
          <p14:tracePt t="40488" x="9202738" y="2543175"/>
          <p14:tracePt t="40498" x="9202738" y="2495550"/>
          <p14:tracePt t="40507" x="9202738" y="2463800"/>
          <p14:tracePt t="40513" x="9202738" y="2424113"/>
          <p14:tracePt t="40521" x="9202738" y="2376488"/>
          <p14:tracePt t="40528" x="9202738" y="2336800"/>
          <p14:tracePt t="40537" x="9186863" y="2297113"/>
          <p14:tracePt t="40544" x="9178925" y="2265363"/>
          <p14:tracePt t="40552" x="9155113" y="2224088"/>
          <p14:tracePt t="40560" x="9147175" y="2192338"/>
          <p14:tracePt t="40567" x="9131300" y="2168525"/>
          <p14:tracePt t="40576" x="9123363" y="2152650"/>
          <p14:tracePt t="40584" x="9123363" y="2136775"/>
          <p14:tracePt t="40592" x="9123363" y="2128838"/>
          <p14:tracePt t="40600" x="9123363" y="2120900"/>
          <p14:tracePt t="40608" x="9123363" y="2105025"/>
          <p14:tracePt t="40619" x="9115425" y="2097088"/>
          <p14:tracePt t="40627" x="9115425" y="2081213"/>
          <p14:tracePt t="40634" x="9115425" y="2065338"/>
          <p14:tracePt t="40643" x="9107488" y="2049463"/>
          <p14:tracePt t="40650" x="9107488" y="2033588"/>
          <p14:tracePt t="40657" x="9107488" y="2025650"/>
          <p14:tracePt t="40665" x="9107488" y="2009775"/>
          <p14:tracePt t="40672" x="9107488" y="2001838"/>
          <p14:tracePt t="40680" x="9107488" y="1993900"/>
          <p14:tracePt t="40698" x="9107488" y="1985963"/>
          <p14:tracePt t="41434" x="9099550" y="1985963"/>
          <p14:tracePt t="41442" x="9091613" y="1993900"/>
          <p14:tracePt t="41450" x="9082088" y="2001838"/>
          <p14:tracePt t="41459" x="9074150" y="2017713"/>
          <p14:tracePt t="41468" x="9042400" y="2041525"/>
          <p14:tracePt t="41474" x="9018588" y="2065338"/>
          <p14:tracePt t="41479" x="8978900" y="2105025"/>
          <p14:tracePt t="41491" x="8915400" y="2144713"/>
          <p14:tracePt t="41497" x="8867775" y="2200275"/>
          <p14:tracePt t="41505" x="8796338" y="2257425"/>
          <p14:tracePt t="41513" x="8723313" y="2312988"/>
          <p14:tracePt t="41521" x="8636000" y="2384425"/>
          <p14:tracePt t="41528" x="8556625" y="2447925"/>
          <p14:tracePt t="41537" x="8469313" y="2519363"/>
          <p14:tracePt t="41544" x="8372475" y="2592388"/>
          <p14:tracePt t="41553" x="8277225" y="2679700"/>
          <p14:tracePt t="41560" x="8166100" y="2767013"/>
          <p14:tracePt t="41570" x="8062913" y="2854325"/>
          <p14:tracePt t="41575" x="7950200" y="2951163"/>
          <p14:tracePt t="41585" x="7815263" y="3038475"/>
          <p14:tracePt t="41591" x="7670800" y="3125788"/>
          <p14:tracePt t="41600" x="7512050" y="3228975"/>
          <p14:tracePt t="41608" x="7359650" y="3341688"/>
          <p14:tracePt t="41616" x="7192963" y="3452813"/>
          <p14:tracePt t="41624" x="7042150" y="3540125"/>
          <p14:tracePt t="41645" x="6754813" y="3748088"/>
          <p14:tracePt t="41650" x="6618288" y="3851275"/>
          <p14:tracePt t="41657" x="6483350" y="3956050"/>
          <p14:tracePt t="41664" x="6348413" y="4051300"/>
          <p14:tracePt t="41672" x="6211888" y="4170363"/>
          <p14:tracePt t="41679" x="6053138" y="4291013"/>
          <p14:tracePt t="41689" x="5900738" y="4394200"/>
          <p14:tracePt t="41696" x="5734050" y="4489450"/>
          <p14:tracePt t="41705" x="5573713" y="4600575"/>
          <p14:tracePt t="41712" x="5383213" y="4713288"/>
          <p14:tracePt t="41722" x="5214938" y="4824413"/>
          <p14:tracePt t="41728" x="5056188" y="4927600"/>
          <p14:tracePt t="41738" x="4911725" y="5024438"/>
          <p14:tracePt t="41745" x="4737100" y="5119688"/>
          <p14:tracePt t="41753" x="4592638" y="5199063"/>
          <p14:tracePt t="41759" x="4449763" y="5262563"/>
          <p14:tracePt t="41770" x="4314825" y="5327650"/>
          <p14:tracePt t="41777" x="4146550" y="5399088"/>
          <p14:tracePt t="41787" x="4011613" y="5462588"/>
          <p14:tracePt t="41792" x="3890963" y="5510213"/>
          <p14:tracePt t="41800" x="3779838" y="5549900"/>
          <p14:tracePt t="41808" x="3692525" y="5581650"/>
          <p14:tracePt t="41818" x="3605213" y="5621338"/>
          <p14:tracePt t="41829" x="3548063" y="5637213"/>
          <p14:tracePt t="41834" x="3476625" y="5645150"/>
          <p14:tracePt t="41843" x="3436938" y="5645150"/>
          <p14:tracePt t="41849" x="3413125" y="5645150"/>
          <p14:tracePt t="41856" x="3381375" y="5645150"/>
          <p14:tracePt t="41864" x="3357563" y="5645150"/>
          <p14:tracePt t="41872" x="3341688" y="5645150"/>
          <p14:tracePt t="42115" x="3317875" y="5686425"/>
          <p14:tracePt t="42120" x="3294063" y="5718175"/>
          <p14:tracePt t="42130" x="3270250" y="5749925"/>
          <p14:tracePt t="42137" x="3244850" y="5789613"/>
          <p14:tracePt t="42145" x="3213100" y="5845175"/>
          <p14:tracePt t="42154" x="3173413" y="5908675"/>
          <p14:tracePt t="42161" x="3141663" y="5956300"/>
          <p14:tracePt t="42167" x="3125788" y="5995988"/>
          <p14:tracePt t="42176" x="3094038" y="6037263"/>
          <p14:tracePt t="42188" x="3078163" y="6076950"/>
          <p14:tracePt t="42195" x="3054350" y="6108700"/>
          <p14:tracePt t="42203" x="3046413" y="6132513"/>
          <p14:tracePt t="42210" x="3038475" y="6148388"/>
          <p14:tracePt t="42218" x="3030538" y="6172200"/>
          <p14:tracePt t="42225" x="3022600" y="6180138"/>
          <p14:tracePt t="42232" x="3014663" y="6203950"/>
          <p14:tracePt t="42241" x="3006725" y="6219825"/>
          <p14:tracePt t="42249" x="2998788" y="6235700"/>
          <p14:tracePt t="42256" x="2982913" y="6243638"/>
          <p14:tracePt t="42265" x="2982913" y="6267450"/>
          <p14:tracePt t="42273" x="2982913" y="6283325"/>
          <p14:tracePt t="42281" x="2974975" y="6283325"/>
          <p14:tracePt t="42289" x="2967038" y="6299200"/>
          <p14:tracePt t="42305" x="2967038" y="6307138"/>
          <p14:tracePt t="42366" x="2967038" y="6315075"/>
          <p14:tracePt t="42372" x="2967038" y="6323013"/>
          <p14:tracePt t="42379" x="2959100" y="6330950"/>
          <p14:tracePt t="42388" x="2959100" y="6338888"/>
          <p14:tracePt t="42393" x="2951163" y="6356350"/>
          <p14:tracePt t="42401" x="2943225" y="6364288"/>
          <p14:tracePt t="42409" x="2943225" y="6372225"/>
          <p14:tracePt t="42418" x="2943225" y="6388100"/>
          <p14:tracePt t="42427" x="2927350" y="6388100"/>
          <p14:tracePt t="42433" x="2927350" y="6403975"/>
          <p14:tracePt t="42441" x="2927350" y="6411913"/>
          <p14:tracePt t="42457" x="2927350" y="6419850"/>
          <p14:tracePt t="42464" x="2919413" y="6419850"/>
          <p14:tracePt t="42473" x="2919413" y="6427788"/>
          <p14:tracePt t="42499" x="2919413" y="6435725"/>
          <p14:tracePt t="42507" x="2909888" y="6435725"/>
          <p14:tracePt t="42514" x="2901950" y="6443663"/>
          <p14:tracePt t="42521" x="2894013" y="6451600"/>
          <p14:tracePt t="42539" x="2886075" y="6451600"/>
          <p14:tracePt t="42553" x="2870200" y="6451600"/>
          <p14:tracePt t="42577" x="2862263" y="6451600"/>
          <p14:tracePt t="42682" x="2854325" y="6451600"/>
          <p14:tracePt t="42691" x="2846388" y="6451600"/>
          <p14:tracePt t="42706" x="2838450" y="6451600"/>
          <p14:tracePt t="43674" x="2838450" y="6459538"/>
          <p14:tracePt t="43696" x="2838450" y="6467475"/>
          <p14:tracePt t="43762" x="2846388" y="6467475"/>
          <p14:tracePt t="43778" x="2854325" y="6467475"/>
          <p14:tracePt t="43790" x="2862263" y="6467475"/>
          <p14:tracePt t="43796" x="2870200" y="6467475"/>
          <p14:tracePt t="43810" x="2894013" y="6467475"/>
          <p14:tracePt t="43820" x="2901950" y="6467475"/>
          <p14:tracePt t="43834" x="2909888" y="6467475"/>
          <p14:tracePt t="43852" x="2919413" y="6467475"/>
          <p14:tracePt t="43858" x="2927350" y="6467475"/>
          <p14:tracePt t="43874" x="2935288" y="6467475"/>
          <p14:tracePt t="43890" x="2951163" y="6467475"/>
          <p14:tracePt t="43906" x="2959100" y="6467475"/>
          <p14:tracePt t="43929" x="2967038" y="6467475"/>
          <p14:tracePt t="43954" x="2974975" y="6467475"/>
          <p14:tracePt t="43961" x="2982913" y="6467475"/>
          <p14:tracePt t="43969" x="2990850" y="6467475"/>
          <p14:tracePt t="43988" x="2998788" y="6467475"/>
          <p14:tracePt t="43995" x="3006725" y="6467475"/>
          <p14:tracePt t="44006" x="3014663" y="6467475"/>
          <p14:tracePt t="44010" x="3030538" y="6467475"/>
          <p14:tracePt t="44025" x="3046413" y="6475413"/>
          <p14:tracePt t="44033" x="3054350" y="6475413"/>
          <p14:tracePt t="44042" x="3070225" y="6475413"/>
          <p14:tracePt t="44049" x="3078163" y="6475413"/>
          <p14:tracePt t="44058" x="3094038" y="6475413"/>
          <p14:tracePt t="44065" x="3101975" y="6475413"/>
          <p14:tracePt t="44074" x="3109913" y="6475413"/>
          <p14:tracePt t="44083" x="3125788" y="6475413"/>
          <p14:tracePt t="44090" x="3133725" y="6475413"/>
          <p14:tracePt t="44097" x="3149600" y="6475413"/>
          <p14:tracePt t="44105" x="3157538" y="6475413"/>
          <p14:tracePt t="44121" x="3173413" y="6475413"/>
          <p14:tracePt t="44129" x="3189288" y="6475413"/>
          <p14:tracePt t="44137" x="3205163" y="6475413"/>
          <p14:tracePt t="44144" x="3221038" y="6475413"/>
          <p14:tracePt t="44153" x="3228975" y="6475413"/>
          <p14:tracePt t="44162" x="3244850" y="6475413"/>
          <p14:tracePt t="44168" x="3270250" y="6475413"/>
          <p14:tracePt t="44176" x="3294063" y="6475413"/>
          <p14:tracePt t="44185" x="3317875" y="6475413"/>
          <p14:tracePt t="44193" x="3341688" y="6467475"/>
          <p14:tracePt t="44201" x="3365500" y="6467475"/>
          <p14:tracePt t="44207" x="3389313" y="6467475"/>
          <p14:tracePt t="44216" x="3405188" y="6467475"/>
          <p14:tracePt t="44224" x="3421063" y="6467475"/>
          <p14:tracePt t="44232" x="3436938" y="6467475"/>
          <p14:tracePt t="44240" x="3452813" y="6467475"/>
          <p14:tracePt t="44248" x="3460750" y="6467475"/>
          <p14:tracePt t="44256" x="3476625" y="6467475"/>
          <p14:tracePt t="44272" x="3492500" y="6467475"/>
          <p14:tracePt t="44289" x="3500438" y="6467475"/>
          <p14:tracePt t="44296" x="3508375" y="6467475"/>
          <p14:tracePt t="44305" x="3516313" y="6475413"/>
          <p14:tracePt t="44312" x="3524250" y="6475413"/>
          <p14:tracePt t="44321" x="3540125" y="6475413"/>
          <p14:tracePt t="44328" x="3548063" y="6475413"/>
          <p14:tracePt t="44337" x="3563938" y="6475413"/>
          <p14:tracePt t="44344" x="3579813" y="6475413"/>
          <p14:tracePt t="44352" x="3595688" y="6475413"/>
          <p14:tracePt t="44360" x="3613150" y="6483350"/>
          <p14:tracePt t="44368" x="3621088" y="6483350"/>
          <p14:tracePt t="44375" x="3636963" y="6483350"/>
          <p14:tracePt t="44385" x="3652838" y="6483350"/>
          <p14:tracePt t="44392" x="3668713" y="6483350"/>
          <p14:tracePt t="44400" x="3676650" y="6483350"/>
          <p14:tracePt t="44408" x="3692525" y="6491288"/>
          <p14:tracePt t="44419" x="3700463" y="6491288"/>
          <p14:tracePt t="44426" x="3716338" y="6491288"/>
          <p14:tracePt t="44435" x="3732213" y="6491288"/>
          <p14:tracePt t="44442" x="3748088" y="6491288"/>
          <p14:tracePt t="44449" x="3763963" y="6499225"/>
          <p14:tracePt t="44457" x="3771900" y="6499225"/>
          <p14:tracePt t="44465" x="3795713" y="6499225"/>
          <p14:tracePt t="44473" x="3811588" y="6499225"/>
          <p14:tracePt t="44480" x="3827463" y="6499225"/>
          <p14:tracePt t="44488" x="3843338" y="6499225"/>
          <p14:tracePt t="44496" x="3859213" y="6499225"/>
          <p14:tracePt t="44504" x="3875088" y="6499225"/>
          <p14:tracePt t="44512" x="3890963" y="6499225"/>
          <p14:tracePt t="44521" x="3906838" y="6499225"/>
          <p14:tracePt t="44528" x="3930650" y="6499225"/>
          <p14:tracePt t="44537" x="3948113" y="6499225"/>
          <p14:tracePt t="44546" x="3956050" y="6499225"/>
          <p14:tracePt t="44555" x="3971925" y="6499225"/>
          <p14:tracePt t="44563" x="3987800" y="6499225"/>
          <p14:tracePt t="44571" x="4011613" y="6499225"/>
          <p14:tracePt t="44579" x="4019550" y="6499225"/>
          <p14:tracePt t="44589" x="4027488" y="6499225"/>
          <p14:tracePt t="44595" x="4035425" y="6499225"/>
          <p14:tracePt t="44602" x="4043363" y="6499225"/>
          <p14:tracePt t="44609" x="4051300" y="6499225"/>
          <p14:tracePt t="44624" x="4059238" y="6499225"/>
          <p14:tracePt t="44643" x="4067175" y="6499225"/>
          <p14:tracePt t="44659" x="4083050" y="6499225"/>
          <p14:tracePt t="44682" x="4090988" y="6499225"/>
          <p14:tracePt t="47448" x="4083050" y="6483350"/>
          <p14:tracePt t="47456" x="4075113" y="6475413"/>
          <p14:tracePt t="47464" x="4067175" y="6467475"/>
          <p14:tracePt t="47472" x="4059238" y="6451600"/>
          <p14:tracePt t="47483" x="4043363" y="6451600"/>
          <p14:tracePt t="47489" x="4027488" y="6435725"/>
          <p14:tracePt t="47496" x="3995738" y="6419850"/>
          <p14:tracePt t="47507" x="3979863" y="6411913"/>
          <p14:tracePt t="47515" x="3956050" y="6396038"/>
          <p14:tracePt t="47523" x="3914775" y="6388100"/>
          <p14:tracePt t="47532" x="3890963" y="6372225"/>
          <p14:tracePt t="47537" x="3851275" y="6348413"/>
          <p14:tracePt t="47544" x="3819525" y="6330950"/>
          <p14:tracePt t="47553" x="3795713" y="6323013"/>
          <p14:tracePt t="47562" x="3756025" y="6315075"/>
          <p14:tracePt t="47572" x="3732213" y="6299200"/>
          <p14:tracePt t="47578" x="3708400" y="6291263"/>
          <p14:tracePt t="47586" x="3684588" y="6283325"/>
          <p14:tracePt t="47592" x="3660775" y="6267450"/>
          <p14:tracePt t="47600" x="3652838" y="6267450"/>
          <p14:tracePt t="47608" x="3636963" y="6259513"/>
          <p14:tracePt t="47617" x="3613150" y="6243638"/>
          <p14:tracePt t="47626" x="3579813" y="6235700"/>
          <p14:tracePt t="47635" x="3556000" y="6235700"/>
          <p14:tracePt t="47644" x="3540125" y="6235700"/>
          <p14:tracePt t="47649" x="3516313" y="6227763"/>
          <p14:tracePt t="47656" x="3500438" y="6219825"/>
          <p14:tracePt t="47665" x="3484563" y="6211888"/>
          <p14:tracePt t="47672" x="3468688" y="6211888"/>
          <p14:tracePt t="47681" x="3452813" y="6211888"/>
          <p14:tracePt t="47688" x="3436938" y="6211888"/>
          <p14:tracePt t="47696" x="3429000" y="6203950"/>
          <p14:tracePt t="47705" x="3413125" y="6196013"/>
          <p14:tracePt t="47712" x="3389313" y="6196013"/>
          <p14:tracePt t="47721" x="3373438" y="6196013"/>
          <p14:tracePt t="47728" x="3365500" y="6188075"/>
          <p14:tracePt t="47737" x="3357563" y="6188075"/>
          <p14:tracePt t="47744" x="3341688" y="6180138"/>
          <p14:tracePt t="47753" x="3325813" y="6180138"/>
          <p14:tracePt t="47769" x="3309938" y="6172200"/>
          <p14:tracePt t="47776" x="3294063" y="6172200"/>
          <p14:tracePt t="47786" x="3270250" y="6172200"/>
          <p14:tracePt t="47795" x="3244850" y="6164263"/>
          <p14:tracePt t="47806" x="3205163" y="6156325"/>
          <p14:tracePt t="47810" x="3173413" y="6148388"/>
          <p14:tracePt t="47817" x="3141663" y="6140450"/>
          <p14:tracePt t="47825" x="3094038" y="6132513"/>
          <p14:tracePt t="47832" x="3062288" y="6132513"/>
          <p14:tracePt t="47843" x="3022600" y="6116638"/>
          <p14:tracePt t="47850" x="2990850" y="6116638"/>
          <p14:tracePt t="47860" x="2967038" y="6108700"/>
          <p14:tracePt t="47866" x="2927350" y="6092825"/>
          <p14:tracePt t="47873" x="2909888" y="6092825"/>
          <p14:tracePt t="47881" x="2901950" y="6092825"/>
          <p14:tracePt t="47889" x="2894013" y="6092825"/>
          <p14:tracePt t="47896" x="2886075" y="6092825"/>
          <p14:tracePt t="47955" x="2878138" y="6084888"/>
          <p14:tracePt t="47962" x="2862263" y="6084888"/>
          <p14:tracePt t="47970" x="2846388" y="6076950"/>
          <p14:tracePt t="47977" x="2822575" y="6076950"/>
          <p14:tracePt t="47987" x="2806700" y="6076950"/>
          <p14:tracePt t="47993" x="2790825" y="6076950"/>
          <p14:tracePt t="48002" x="2767013" y="6076950"/>
          <p14:tracePt t="48009" x="2751138" y="6076950"/>
          <p14:tracePt t="48017" x="2735263" y="6076950"/>
          <p14:tracePt t="48025" x="2727325" y="6076950"/>
          <p14:tracePt t="48033" x="2719388" y="6076950"/>
          <p14:tracePt t="48235" x="2727325" y="6076950"/>
          <p14:tracePt t="48242" x="2743200" y="6076950"/>
          <p14:tracePt t="48250" x="2759075" y="6076950"/>
          <p14:tracePt t="48259" x="2774950" y="6076950"/>
          <p14:tracePt t="48267" x="2790825" y="6076950"/>
          <p14:tracePt t="48275" x="2806700" y="6084888"/>
          <p14:tracePt t="48281" x="2830513" y="6084888"/>
          <p14:tracePt t="48289" x="2854325" y="6084888"/>
          <p14:tracePt t="48297" x="2878138" y="6084888"/>
          <p14:tracePt t="48306" x="2901950" y="6092825"/>
          <p14:tracePt t="48313" x="2927350" y="6100763"/>
          <p14:tracePt t="48322" x="2943225" y="6100763"/>
          <p14:tracePt t="48329" x="2967038" y="6100763"/>
          <p14:tracePt t="48338" x="2982913" y="6108700"/>
          <p14:tracePt t="48345" x="2998788" y="6108700"/>
          <p14:tracePt t="48353" x="3014663" y="6108700"/>
          <p14:tracePt t="48361" x="3038475" y="6108700"/>
          <p14:tracePt t="48368" x="3054350" y="6108700"/>
          <p14:tracePt t="48376" x="3078163" y="6108700"/>
          <p14:tracePt t="48385" x="3101975" y="6116638"/>
          <p14:tracePt t="48392" x="3117850" y="6116638"/>
          <p14:tracePt t="48401" x="3141663" y="6116638"/>
          <p14:tracePt t="48408" x="3157538" y="6116638"/>
          <p14:tracePt t="48416" x="3173413" y="6116638"/>
          <p14:tracePt t="48424" x="3197225" y="6124575"/>
          <p14:tracePt t="48434" x="3213100" y="6124575"/>
          <p14:tracePt t="48443" x="3236913" y="6132513"/>
          <p14:tracePt t="48451" x="3262313" y="6132513"/>
          <p14:tracePt t="48460" x="3278188" y="6132513"/>
          <p14:tracePt t="48467" x="3317875" y="6132513"/>
          <p14:tracePt t="48477" x="3333750" y="6132513"/>
          <p14:tracePt t="48480" x="3365500" y="6132513"/>
          <p14:tracePt t="48489" x="3389313" y="6140450"/>
          <p14:tracePt t="48496" x="3413125" y="6140450"/>
          <p14:tracePt t="48505" x="3444875" y="6148388"/>
          <p14:tracePt t="48512" x="3468688" y="6148388"/>
          <p14:tracePt t="48521" x="3500438" y="6148388"/>
          <p14:tracePt t="48528" x="3524250" y="6148388"/>
          <p14:tracePt t="48537" x="3548063" y="6156325"/>
          <p14:tracePt t="48544" x="3571875" y="6156325"/>
          <p14:tracePt t="48553" x="3595688" y="6156325"/>
          <p14:tracePt t="48560" x="3621088" y="6164263"/>
          <p14:tracePt t="48567" x="3644900" y="6164263"/>
          <p14:tracePt t="48576" x="3668713" y="6164263"/>
          <p14:tracePt t="48586" x="3692525" y="6164263"/>
          <p14:tracePt t="48592" x="3708400" y="6164263"/>
          <p14:tracePt t="48601" x="3732213" y="6164263"/>
          <p14:tracePt t="48608" x="3756025" y="6164263"/>
          <p14:tracePt t="48616" x="3779838" y="6164263"/>
          <p14:tracePt t="48626" x="3811588" y="6164263"/>
          <p14:tracePt t="48636" x="3835400" y="6164263"/>
          <p14:tracePt t="48641" x="3859213" y="6164263"/>
          <p14:tracePt t="48651" x="3883025" y="6164263"/>
          <p14:tracePt t="48658" x="3898900" y="6156325"/>
          <p14:tracePt t="48666" x="3922713" y="6156325"/>
          <p14:tracePt t="48674" x="3938588" y="6156325"/>
          <p14:tracePt t="48690" x="3948113" y="6156325"/>
          <p14:tracePt t="48698" x="3956050" y="6156325"/>
          <p14:tracePt t="48713" x="3963988" y="6156325"/>
          <p14:tracePt t="48738" x="3971925" y="6156325"/>
          <p14:tracePt t="48753" x="3987800" y="6156325"/>
          <p14:tracePt t="48763" x="3995738" y="6156325"/>
          <p14:tracePt t="48771" x="4003675" y="6148388"/>
          <p14:tracePt t="48777" x="4019550" y="6148388"/>
          <p14:tracePt t="48794" x="4027488" y="6148388"/>
          <p14:tracePt t="48806" x="4035425" y="6148388"/>
          <p14:tracePt t="48808" x="4043363" y="6148388"/>
          <p14:tracePt t="48820" x="4051300" y="6148388"/>
          <p14:tracePt t="48826" x="4059238" y="6148388"/>
          <p14:tracePt t="48833" x="4067175" y="6148388"/>
          <p14:tracePt t="48849" x="4075113" y="6148388"/>
          <p14:tracePt t="48955" x="4083050" y="6148388"/>
          <p14:tracePt t="54389" x="4090988" y="6132513"/>
          <p14:tracePt t="54395" x="4090988" y="6124575"/>
          <p14:tracePt t="54411" x="4090988" y="6108700"/>
          <p14:tracePt t="54427" x="4090988" y="6100763"/>
          <p14:tracePt t="54442" x="4090988" y="6084888"/>
          <p14:tracePt t="54449" x="4090988" y="6076950"/>
          <p14:tracePt t="54457" x="4090988" y="6069013"/>
          <p14:tracePt t="54465" x="4090988" y="6061075"/>
          <p14:tracePt t="54481" x="4090988" y="6045200"/>
          <p14:tracePt t="54488" x="4083050" y="6037263"/>
          <p14:tracePt t="54499" x="4075113" y="6029325"/>
          <p14:tracePt t="54509" x="4075113" y="6021388"/>
          <p14:tracePt t="54514" x="4075113" y="6013450"/>
          <p14:tracePt t="54531" x="4067175" y="6005513"/>
          <p14:tracePt t="54547" x="4059238" y="5988050"/>
          <p14:tracePt t="54558" x="4059238" y="5980113"/>
          <p14:tracePt t="54561" x="4059238" y="5972175"/>
          <p14:tracePt t="54570" x="4059238" y="5956300"/>
          <p14:tracePt t="54577" x="4059238" y="5940425"/>
          <p14:tracePt t="54587" x="4051300" y="5924550"/>
          <p14:tracePt t="54593" x="4043363" y="5908675"/>
          <p14:tracePt t="54601" x="4035425" y="5900738"/>
          <p14:tracePt t="54609" x="4027488" y="5884863"/>
          <p14:tracePt t="54617" x="4027488" y="5876925"/>
          <p14:tracePt t="54623" x="4019550" y="5868988"/>
          <p14:tracePt t="54635" x="4011613" y="5853113"/>
          <p14:tracePt t="54644" x="4003675" y="5845175"/>
          <p14:tracePt t="54649" x="3995738" y="5829300"/>
          <p14:tracePt t="54657" x="3979863" y="5829300"/>
          <p14:tracePt t="54665" x="3963988" y="5813425"/>
          <p14:tracePt t="54673" x="3956050" y="5805488"/>
          <p14:tracePt t="54680" x="3938588" y="5789613"/>
          <p14:tracePt t="54689" x="3930650" y="5781675"/>
          <p14:tracePt t="54696" x="3922713" y="5773738"/>
          <p14:tracePt t="54705" x="3914775" y="5773738"/>
          <p14:tracePt t="54714" x="3898900" y="5757863"/>
          <p14:tracePt t="54723" x="3890963" y="5757863"/>
          <p14:tracePt t="54731" x="3875088" y="5741988"/>
          <p14:tracePt t="54737" x="3867150" y="5734050"/>
          <p14:tracePt t="54744" x="3851275" y="5718175"/>
          <p14:tracePt t="54753" x="3835400" y="5710238"/>
          <p14:tracePt t="54762" x="3819525" y="5694363"/>
          <p14:tracePt t="54768" x="3803650" y="5686425"/>
          <p14:tracePt t="54776" x="3779838" y="5670550"/>
          <p14:tracePt t="54786" x="3771900" y="5662613"/>
          <p14:tracePt t="54792" x="3748088" y="5645150"/>
          <p14:tracePt t="54802" x="3732213" y="5637213"/>
          <p14:tracePt t="54808" x="3708400" y="5621338"/>
          <p14:tracePt t="54816" x="3684588" y="5621338"/>
          <p14:tracePt t="54824" x="3668713" y="5605463"/>
          <p14:tracePt t="54835" x="3652838" y="5597525"/>
          <p14:tracePt t="54842" x="3629025" y="5589588"/>
          <p14:tracePt t="54850" x="3613150" y="5581650"/>
          <p14:tracePt t="54858" x="3595688" y="5573713"/>
          <p14:tracePt t="54865" x="3579813" y="5565775"/>
          <p14:tracePt t="54872" x="3571875" y="5557838"/>
          <p14:tracePt t="54880" x="3556000" y="5557838"/>
          <p14:tracePt t="54901" x="3540125" y="5549900"/>
          <p14:tracePt t="54912" x="3532188" y="5541963"/>
          <p14:tracePt t="54921" x="3524250" y="5541963"/>
          <p14:tracePt t="55115" x="3516313" y="5541963"/>
          <p14:tracePt t="55146" x="3516313" y="5534025"/>
          <p14:tracePt t="55154" x="3508375" y="5534025"/>
          <p14:tracePt t="55162" x="3508375" y="5526088"/>
          <p14:tracePt t="55170" x="3492500" y="5526088"/>
          <p14:tracePt t="55178" x="3492500" y="5518150"/>
          <p14:tracePt t="55186" x="3484563" y="5518150"/>
          <p14:tracePt t="55193" x="3476625" y="5518150"/>
          <p14:tracePt t="55200" x="3468688" y="5510213"/>
          <p14:tracePt t="55208" x="3460750" y="5510213"/>
          <p14:tracePt t="55224" x="3452813" y="5510213"/>
          <p14:tracePt t="55232" x="3444875" y="5502275"/>
          <p14:tracePt t="55240" x="3436938" y="5502275"/>
          <p14:tracePt t="55257" x="3429000" y="5502275"/>
          <p14:tracePt t="55272" x="3413125" y="5494338"/>
          <p14:tracePt t="55497" x="3405188" y="5494338"/>
          <p14:tracePt t="55739" x="3413125" y="5486400"/>
          <p14:tracePt t="55744" x="3413125" y="5470525"/>
          <p14:tracePt t="55761" x="3413125" y="5454650"/>
          <p14:tracePt t="55768" x="3413125" y="5438775"/>
          <p14:tracePt t="55776" x="3413125" y="5422900"/>
          <p14:tracePt t="55785" x="3405188" y="5407025"/>
          <p14:tracePt t="55792" x="3405188" y="5391150"/>
          <p14:tracePt t="55804" x="3389313" y="5359400"/>
          <p14:tracePt t="55808" x="3381375" y="5327650"/>
          <p14:tracePt t="55816" x="3365500" y="5294313"/>
          <p14:tracePt t="55826" x="3357563" y="5246688"/>
          <p14:tracePt t="55835" x="3349625" y="5246688"/>
          <p14:tracePt t="55842" x="3333750" y="5246688"/>
          <p14:tracePt t="56083" x="3357563" y="5254625"/>
          <p14:tracePt t="56090" x="3421063" y="5262563"/>
          <p14:tracePt t="56098" x="3468688" y="5262563"/>
          <p14:tracePt t="56107" x="3500438" y="5262563"/>
          <p14:tracePt t="56115" x="3508375" y="5254625"/>
          <p14:tracePt t="56129" x="3508375" y="5246688"/>
          <p14:tracePt t="56138" x="3508375" y="5238750"/>
          <p14:tracePt t="56145" x="3492500" y="5222875"/>
          <p14:tracePt t="56153" x="3484563" y="5191125"/>
          <p14:tracePt t="56161" x="3460750" y="5159375"/>
          <p14:tracePt t="56169" x="3421063" y="5095875"/>
          <p14:tracePt t="56177" x="3365500" y="5032375"/>
          <p14:tracePt t="56185" x="3309938" y="4951413"/>
          <p14:tracePt t="56192" x="3236913" y="4872038"/>
          <p14:tracePt t="56201" x="3165475" y="4792663"/>
          <p14:tracePt t="56208" x="3078163" y="4681538"/>
          <p14:tracePt t="56219" x="2967038" y="4560888"/>
          <p14:tracePt t="56230" x="2854325" y="4441825"/>
          <p14:tracePt t="56236" x="2727325" y="4298950"/>
          <p14:tracePt t="56242" x="2600325" y="4178300"/>
          <p14:tracePt t="56248" x="2455863" y="4035425"/>
          <p14:tracePt t="56257" x="2328863" y="3890963"/>
          <p14:tracePt t="56264" x="2200275" y="3748088"/>
          <p14:tracePt t="56272" x="2049463" y="3587750"/>
          <p14:tracePt t="56280" x="1898650" y="3421063"/>
          <p14:tracePt t="56288" x="1754188" y="3278188"/>
          <p14:tracePt t="56296" x="1603375" y="3109913"/>
          <p14:tracePt t="56305" x="1474788" y="2990850"/>
          <p14:tracePt t="56315" x="1331913" y="2846388"/>
          <p14:tracePt t="56322" x="1212850" y="2735263"/>
          <p14:tracePt t="56331" x="1076325" y="2632075"/>
          <p14:tracePt t="56337" x="973138" y="2535238"/>
          <p14:tracePt t="56345" x="885825" y="2455863"/>
          <p14:tracePt t="56354" x="804863" y="2376488"/>
          <p14:tracePt t="56361" x="717550" y="2305050"/>
          <p14:tracePt t="56367" x="654050" y="2233613"/>
          <p14:tracePt t="56379" x="574675" y="2160588"/>
          <p14:tracePt t="56388" x="501650" y="2097088"/>
          <p14:tracePt t="56395" x="422275" y="2025650"/>
          <p14:tracePt t="56401" x="350838" y="1954213"/>
          <p14:tracePt t="56409" x="279400" y="1881188"/>
          <p14:tracePt t="56417" x="223838" y="1817688"/>
          <p14:tracePt t="56425" x="150813" y="1762125"/>
          <p14:tracePt t="56433" x="87313" y="1706563"/>
          <p14:tracePt t="56441" x="39688" y="1658938"/>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14350" y="188640"/>
            <a:ext cx="9258300" cy="7318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r>
              <a:rPr lang="en-US" altLang="en-US" sz="3600" dirty="0"/>
              <a:t>Final step is to run the uncertainty analysis to get ranges on estimates</a:t>
            </a:r>
          </a:p>
        </p:txBody>
      </p:sp>
      <p:pic>
        <p:nvPicPr>
          <p:cNvPr id="2" name="Picture 1">
            <a:extLst>
              <a:ext uri="{FF2B5EF4-FFF2-40B4-BE49-F238E27FC236}">
                <a16:creationId xmlns:a16="http://schemas.microsoft.com/office/drawing/2014/main" id="{80FE49C0-9699-43C8-BAA3-95CCCF77E146}"/>
              </a:ext>
            </a:extLst>
          </p:cNvPr>
          <p:cNvPicPr>
            <a:picLocks noChangeAspect="1"/>
          </p:cNvPicPr>
          <p:nvPr/>
        </p:nvPicPr>
        <p:blipFill>
          <a:blip r:embed="rId4"/>
          <a:stretch>
            <a:fillRect/>
          </a:stretch>
        </p:blipFill>
        <p:spPr>
          <a:xfrm>
            <a:off x="488186" y="1484784"/>
            <a:ext cx="5616624" cy="5077793"/>
          </a:xfrm>
          <a:prstGeom prst="rect">
            <a:avLst/>
          </a:prstGeom>
        </p:spPr>
      </p:pic>
      <p:sp>
        <p:nvSpPr>
          <p:cNvPr id="4" name="TextBox 3">
            <a:extLst>
              <a:ext uri="{FF2B5EF4-FFF2-40B4-BE49-F238E27FC236}">
                <a16:creationId xmlns:a16="http://schemas.microsoft.com/office/drawing/2014/main" id="{613CF2F9-15A5-44C4-ABDE-F3EF470F1BF3}"/>
              </a:ext>
            </a:extLst>
          </p:cNvPr>
          <p:cNvSpPr txBox="1"/>
          <p:nvPr/>
        </p:nvSpPr>
        <p:spPr>
          <a:xfrm>
            <a:off x="6439644" y="1484784"/>
            <a:ext cx="3456384" cy="2585323"/>
          </a:xfrm>
          <a:prstGeom prst="rect">
            <a:avLst/>
          </a:prstGeom>
          <a:noFill/>
        </p:spPr>
        <p:txBody>
          <a:bodyPr wrap="square" rtlCol="0">
            <a:spAutoFit/>
          </a:bodyPr>
          <a:lstStyle/>
          <a:p>
            <a:r>
              <a:rPr lang="en-US" dirty="0"/>
              <a:t>To calculate uncertainty</a:t>
            </a:r>
          </a:p>
          <a:p>
            <a:pPr marL="342900" indent="-342900">
              <a:buFont typeface="+mj-lt"/>
              <a:buAutoNum type="arabicPeriod"/>
            </a:pPr>
            <a:r>
              <a:rPr lang="en-US" dirty="0"/>
              <a:t>Select </a:t>
            </a:r>
            <a:r>
              <a:rPr lang="en-US" i="1" dirty="0"/>
              <a:t>Tools &gt; More tools &gt; AIM Uncertainty Analysis</a:t>
            </a:r>
          </a:p>
          <a:p>
            <a:pPr marL="342900" indent="-342900">
              <a:buFont typeface="+mj-lt"/>
              <a:buAutoNum type="arabicPeriod"/>
            </a:pPr>
            <a:r>
              <a:rPr lang="en-US" dirty="0"/>
              <a:t>Set number of iterations to 300</a:t>
            </a:r>
          </a:p>
          <a:p>
            <a:pPr marL="342900" indent="-342900">
              <a:buFont typeface="+mj-lt"/>
              <a:buAutoNum type="arabicPeriod"/>
            </a:pPr>
            <a:r>
              <a:rPr lang="en-US" dirty="0"/>
              <a:t>Set </a:t>
            </a:r>
            <a:r>
              <a:rPr lang="en-US" i="1" dirty="0"/>
              <a:t>Aggregate data capture year</a:t>
            </a:r>
            <a:r>
              <a:rPr lang="en-US" dirty="0"/>
              <a:t> to 2020</a:t>
            </a:r>
          </a:p>
          <a:p>
            <a:pPr marL="342900" indent="-342900">
              <a:buFont typeface="+mj-lt"/>
              <a:buAutoNum type="arabicPeriod"/>
            </a:pPr>
            <a:r>
              <a:rPr lang="en-US" dirty="0"/>
              <a:t>Click </a:t>
            </a:r>
            <a:r>
              <a:rPr lang="en-US" i="1" dirty="0"/>
              <a:t>Process</a:t>
            </a:r>
          </a:p>
          <a:p>
            <a:pPr marL="342900" indent="-342900">
              <a:buFont typeface="+mj-lt"/>
              <a:buAutoNum type="arabicPeriod"/>
            </a:pPr>
            <a:endParaRPr lang="en-US" dirty="0"/>
          </a:p>
        </p:txBody>
      </p:sp>
      <p:pic>
        <p:nvPicPr>
          <p:cNvPr id="6" name="Audio 5">
            <a:hlinkClick r:id="" action="ppaction://media"/>
            <a:extLst>
              <a:ext uri="{FF2B5EF4-FFF2-40B4-BE49-F238E27FC236}">
                <a16:creationId xmlns:a16="http://schemas.microsoft.com/office/drawing/2014/main" id="{E3A973C2-96FA-4EBF-9D04-0B0DA3686B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4109685736"/>
      </p:ext>
    </p:extLst>
  </p:cSld>
  <p:clrMapOvr>
    <a:masterClrMapping/>
  </p:clrMapOvr>
  <mc:AlternateContent xmlns:mc="http://schemas.openxmlformats.org/markup-compatibility/2006" xmlns:p14="http://schemas.microsoft.com/office/powerpoint/2010/main">
    <mc:Choice Requires="p14">
      <p:transition spd="slow" p14:dur="2000" advTm="60869"/>
    </mc:Choice>
    <mc:Fallback xmlns="">
      <p:transition spd="slow" advTm="60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724" x="95250" y="95250"/>
          <p14:tracePt t="739" x="79375" y="95250"/>
          <p14:tracePt t="771" x="71438" y="95250"/>
          <p14:tracePt t="29613" x="71438" y="103188"/>
          <p14:tracePt t="29621" x="63500" y="127000"/>
          <p14:tracePt t="29628" x="47625" y="150813"/>
          <p14:tracePt t="29634" x="39688" y="184150"/>
          <p14:tracePt t="29644" x="39688" y="207963"/>
          <p14:tracePt t="29651" x="31750" y="239713"/>
          <p14:tracePt t="29659" x="31750" y="295275"/>
          <p14:tracePt t="29667" x="31750" y="350838"/>
          <p14:tracePt t="29676" x="31750" y="406400"/>
          <p14:tracePt t="29683" x="31750" y="477838"/>
          <p14:tracePt t="29691" x="31750" y="542925"/>
          <p14:tracePt t="29700" x="31750" y="614363"/>
          <p14:tracePt t="29707" x="39688" y="701675"/>
          <p14:tracePt t="29714" x="47625" y="796925"/>
          <p14:tracePt t="29723" x="55563" y="885825"/>
          <p14:tracePt t="29730" x="63500" y="981075"/>
          <p14:tracePt t="29739" x="79375" y="1076325"/>
          <p14:tracePt t="29747" x="87313" y="1179513"/>
          <p14:tracePt t="29755" x="103188" y="1276350"/>
          <p14:tracePt t="29763" x="119063" y="1379538"/>
          <p14:tracePt t="29770" x="134938" y="1474788"/>
          <p14:tracePt t="29780" x="142875" y="1555750"/>
          <p14:tracePt t="29789" x="158750" y="1658938"/>
          <p14:tracePt t="29797" x="166688" y="1738313"/>
          <p14:tracePt t="29805" x="184150" y="1833563"/>
          <p14:tracePt t="29811" x="207963" y="1922463"/>
          <p14:tracePt t="29819" x="231775" y="2009775"/>
          <p14:tracePt t="29828" x="255588" y="2097088"/>
          <p14:tracePt t="29835" x="271463" y="2176463"/>
          <p14:tracePt t="29843" x="303213" y="2265363"/>
          <p14:tracePt t="29851" x="327025" y="2352675"/>
          <p14:tracePt t="29859" x="350838" y="2416175"/>
          <p14:tracePt t="29867" x="374650" y="2519363"/>
          <p14:tracePt t="29876" x="422275" y="2616200"/>
          <p14:tracePt t="29883" x="454025" y="2703513"/>
          <p14:tracePt t="29891" x="501650" y="2774950"/>
          <p14:tracePt t="29899" x="542925" y="2870200"/>
          <p14:tracePt t="29909" x="590550" y="2935288"/>
          <p14:tracePt t="29919" x="630238" y="3014663"/>
          <p14:tracePt t="29925" x="661988" y="3070225"/>
          <p14:tracePt t="29932" x="709613" y="3149600"/>
          <p14:tracePt t="29939" x="749300" y="3205163"/>
          <p14:tracePt t="29947" x="781050" y="3278188"/>
          <p14:tracePt t="29955" x="812800" y="3333750"/>
          <p14:tracePt t="29962" x="844550" y="3389313"/>
          <p14:tracePt t="29973" x="869950" y="3444875"/>
          <p14:tracePt t="29981" x="893763" y="3508375"/>
          <p14:tracePt t="29988" x="917575" y="3548063"/>
          <p14:tracePt t="29997" x="933450" y="3587750"/>
          <p14:tracePt t="30010" x="957263" y="3621088"/>
          <p14:tracePt t="30014" x="965200" y="3636963"/>
          <p14:tracePt t="30149" x="973138" y="3636963"/>
          <p14:tracePt t="30310" x="973138" y="3652838"/>
          <p14:tracePt t="30317" x="1004888" y="3716338"/>
          <p14:tracePt t="30325" x="1036638" y="3787775"/>
          <p14:tracePt t="30332" x="1076325" y="3851275"/>
          <p14:tracePt t="30339" x="1123950" y="3938588"/>
          <p14:tracePt t="30347" x="1163638" y="4043363"/>
          <p14:tracePt t="30355" x="1212850" y="4154488"/>
          <p14:tracePt t="30362" x="1244600" y="4249738"/>
          <p14:tracePt t="30371" x="1268413" y="4362450"/>
          <p14:tracePt t="30379" x="1284288" y="4449763"/>
          <p14:tracePt t="30386" x="1300163" y="4521200"/>
          <p14:tracePt t="30396" x="1300163" y="4584700"/>
          <p14:tracePt t="30403" x="1308100" y="4649788"/>
          <p14:tracePt t="30412" x="1308100" y="4697413"/>
          <p14:tracePt t="30419" x="1316038" y="4752975"/>
          <p14:tracePt t="30429" x="1323975" y="4784725"/>
          <p14:tracePt t="30438" x="1323975" y="4824413"/>
          <p14:tracePt t="30447" x="1323975" y="4848225"/>
          <p14:tracePt t="30453" x="1323975" y="4872038"/>
          <p14:tracePt t="30460" x="1323975" y="4895850"/>
          <p14:tracePt t="30468" x="1323975" y="4903788"/>
          <p14:tracePt t="30482" x="1323975" y="4911725"/>
          <p14:tracePt t="30524" x="1323975" y="4903788"/>
          <p14:tracePt t="30531" x="1323975" y="4895850"/>
          <p14:tracePt t="30539" x="1323975" y="4879975"/>
          <p14:tracePt t="30547" x="1323975" y="4872038"/>
          <p14:tracePt t="30678" x="1331913" y="4895850"/>
          <p14:tracePt t="30685" x="1339850" y="4935538"/>
          <p14:tracePt t="30694" x="1347788" y="4992688"/>
          <p14:tracePt t="30702" x="1355725" y="5032375"/>
          <p14:tracePt t="30707" x="1363663" y="5087938"/>
          <p14:tracePt t="30716" x="1371600" y="5143500"/>
          <p14:tracePt t="30725" x="1379538" y="5207000"/>
          <p14:tracePt t="30732" x="1387475" y="5262563"/>
          <p14:tracePt t="30739" x="1387475" y="5327650"/>
          <p14:tracePt t="30747" x="1395413" y="5383213"/>
          <p14:tracePt t="30755" x="1403350" y="5446713"/>
          <p14:tracePt t="30764" x="1411288" y="5510213"/>
          <p14:tracePt t="30771" x="1411288" y="5541963"/>
          <p14:tracePt t="30780" x="1419225" y="5597525"/>
          <p14:tracePt t="30787" x="1419225" y="5653088"/>
          <p14:tracePt t="30796" x="1419225" y="5670550"/>
          <p14:tracePt t="30803" x="1419225" y="5702300"/>
          <p14:tracePt t="30812" x="1411288" y="5726113"/>
          <p14:tracePt t="30818" x="1403350" y="5741988"/>
          <p14:tracePt t="30828" x="1403350" y="5749925"/>
          <p14:tracePt t="30851" x="1403350" y="5757863"/>
          <p14:tracePt t="30859" x="1395413" y="5757863"/>
          <p14:tracePt t="30876" x="1387475" y="5757863"/>
          <p14:tracePt t="30890" x="1371600" y="5749925"/>
          <p14:tracePt t="30909" x="1363663" y="5741988"/>
          <p14:tracePt t="30919" x="1355725" y="5741988"/>
          <p14:tracePt t="30924" x="1331913" y="5741988"/>
          <p14:tracePt t="30931" x="1308100" y="5741988"/>
          <p14:tracePt t="30939" x="1284288" y="5741988"/>
          <p14:tracePt t="30946" x="1252538" y="5741988"/>
          <p14:tracePt t="30957" x="1220788" y="5741988"/>
          <p14:tracePt t="30964" x="1187450" y="5749925"/>
          <p14:tracePt t="30971" x="1147763" y="5765800"/>
          <p14:tracePt t="30980" x="1108075" y="5789613"/>
          <p14:tracePt t="30987" x="1052513" y="5813425"/>
          <p14:tracePt t="30996" x="1004888" y="5837238"/>
          <p14:tracePt t="31003" x="949325" y="5861050"/>
          <p14:tracePt t="31015" x="901700" y="5884863"/>
          <p14:tracePt t="31022" x="852488" y="5900738"/>
          <p14:tracePt t="31027" x="804863" y="5924550"/>
          <p14:tracePt t="31035" x="757238" y="5940425"/>
          <p14:tracePt t="31045" x="709613" y="5964238"/>
          <p14:tracePt t="31051" x="669925" y="5980113"/>
          <p14:tracePt t="31060" x="630238" y="5995988"/>
          <p14:tracePt t="31067" x="598488" y="6005513"/>
          <p14:tracePt t="31077" x="558800" y="6021388"/>
          <p14:tracePt t="31083" x="534988" y="6045200"/>
          <p14:tracePt t="31092" x="493713" y="6053138"/>
          <p14:tracePt t="31099" x="477838" y="6061075"/>
          <p14:tracePt t="31107" x="461963" y="6069013"/>
          <p14:tracePt t="31115" x="446088" y="6076950"/>
          <p14:tracePt t="31123" x="430213" y="6076950"/>
          <p14:tracePt t="31317" x="446088" y="6076950"/>
          <p14:tracePt t="31325" x="454025" y="6076950"/>
          <p14:tracePt t="31333" x="469900" y="6076950"/>
          <p14:tracePt t="31340" x="493713" y="6076950"/>
          <p14:tracePt t="31347" x="527050" y="6076950"/>
          <p14:tracePt t="31355" x="558800" y="6076950"/>
          <p14:tracePt t="31363" x="598488" y="6084888"/>
          <p14:tracePt t="31371" x="646113" y="6084888"/>
          <p14:tracePt t="31379" x="701675" y="6092825"/>
          <p14:tracePt t="31387" x="749300" y="6092825"/>
          <p14:tracePt t="31396" x="812800" y="6092825"/>
          <p14:tracePt t="31405" x="869950" y="6100763"/>
          <p14:tracePt t="31415" x="941388" y="6108700"/>
          <p14:tracePt t="31421" x="996950" y="6108700"/>
          <p14:tracePt t="31429" x="1052513" y="6116638"/>
          <p14:tracePt t="31435" x="1100138" y="6116638"/>
          <p14:tracePt t="31443" x="1155700" y="6124575"/>
          <p14:tracePt t="31451" x="1204913" y="6124575"/>
          <p14:tracePt t="31463" x="1236663" y="6124575"/>
          <p14:tracePt t="31469" x="1268413" y="6132513"/>
          <p14:tracePt t="31477" x="1300163" y="6132513"/>
          <p14:tracePt t="31483" x="1331913" y="6132513"/>
          <p14:tracePt t="31492" x="1371600" y="6140450"/>
          <p14:tracePt t="31500" x="1395413" y="6140450"/>
          <p14:tracePt t="31507" x="1427163" y="6140450"/>
          <p14:tracePt t="31515" x="1450975" y="6148388"/>
          <p14:tracePt t="31524" x="1482725" y="6148388"/>
          <p14:tracePt t="31531" x="1506538" y="6148388"/>
          <p14:tracePt t="31539" x="1530350" y="6148388"/>
          <p14:tracePt t="31547" x="1555750" y="6156325"/>
          <p14:tracePt t="31555" x="1579563" y="6156325"/>
          <p14:tracePt t="31562" x="1611313" y="6156325"/>
          <p14:tracePt t="31571" x="1627188" y="6156325"/>
          <p14:tracePt t="31580" x="1658938" y="6156325"/>
          <p14:tracePt t="31587" x="1682750" y="6156325"/>
          <p14:tracePt t="31596" x="1706563" y="6164263"/>
          <p14:tracePt t="31603" x="1730375" y="6164263"/>
          <p14:tracePt t="31614" x="1754188" y="6164263"/>
          <p14:tracePt t="31621" x="1778000" y="6164263"/>
          <p14:tracePt t="31629" x="1801813" y="6164263"/>
          <p14:tracePt t="31636" x="1817688" y="6164263"/>
          <p14:tracePt t="31644" x="1841500" y="6172200"/>
          <p14:tracePt t="31652" x="1865313" y="6172200"/>
          <p14:tracePt t="31658" x="1890713" y="6172200"/>
          <p14:tracePt t="31667" x="1914525" y="6172200"/>
          <p14:tracePt t="31676" x="1930400" y="6172200"/>
          <p14:tracePt t="31683" x="1946275" y="6180138"/>
          <p14:tracePt t="31691" x="1954213" y="6180138"/>
          <p14:tracePt t="31699" x="1970088" y="6180138"/>
          <p14:tracePt t="31707" x="1985963" y="6180138"/>
          <p14:tracePt t="31723" x="1993900" y="6180138"/>
          <p14:tracePt t="31731" x="2009775" y="6180138"/>
          <p14:tracePt t="31747" x="2017713" y="6180138"/>
          <p14:tracePt t="31755" x="2025650" y="6180138"/>
          <p14:tracePt t="31763" x="2033588" y="6180138"/>
          <p14:tracePt t="31771" x="2041525" y="6180138"/>
          <p14:tracePt t="31779" x="2049463" y="6180138"/>
          <p14:tracePt t="31789" x="2073275" y="6180138"/>
          <p14:tracePt t="31796" x="2089150" y="6180138"/>
          <p14:tracePt t="31805" x="2112963" y="6180138"/>
          <p14:tracePt t="31814" x="2128838" y="6180138"/>
          <p14:tracePt t="31819" x="2152650" y="6180138"/>
          <p14:tracePt t="31827" x="2176463" y="6180138"/>
          <p14:tracePt t="31836" x="2200275" y="6180138"/>
          <p14:tracePt t="31843" x="2216150" y="6180138"/>
          <p14:tracePt t="31851" x="2233613" y="6180138"/>
          <p14:tracePt t="31859" x="2241550" y="6180138"/>
          <p14:tracePt t="31867" x="2257425" y="6180138"/>
          <p14:tracePt t="31876" x="2265363" y="6180138"/>
          <p14:tracePt t="31883" x="2273300" y="6172200"/>
          <p14:tracePt t="31891" x="2289175" y="6172200"/>
          <p14:tracePt t="31907" x="2297113" y="6172200"/>
          <p14:tracePt t="31915" x="2312988" y="6172200"/>
          <p14:tracePt t="31923" x="2320925" y="6164263"/>
          <p14:tracePt t="31931" x="2328863" y="6164263"/>
          <p14:tracePt t="31946" x="2344738" y="6164263"/>
          <p14:tracePt t="31963" x="2352675" y="6164263"/>
          <p14:tracePt t="31980" x="2360613" y="6164263"/>
          <p14:tracePt t="31996" x="2368550" y="6164263"/>
          <p14:tracePt t="32005" x="2376488" y="6164263"/>
          <p14:tracePt t="32022" x="2384425" y="6164263"/>
          <p14:tracePt t="32036" x="2392363" y="6164263"/>
          <p14:tracePt t="32051" x="2416175" y="6156325"/>
          <p14:tracePt t="32067" x="2424113" y="6156325"/>
          <p14:tracePt t="32077" x="2439988" y="6148388"/>
          <p14:tracePt t="32093" x="2447925" y="6148388"/>
          <p14:tracePt t="32098" x="2455863" y="6148388"/>
          <p14:tracePt t="32107" x="2463800" y="6148388"/>
          <p14:tracePt t="32211" x="2463800" y="6140450"/>
          <p14:tracePt t="32301" x="2471738" y="6140450"/>
          <p14:tracePt t="32431" x="2471738" y="6132513"/>
          <p14:tracePt t="32467" x="2463800" y="6132513"/>
          <p14:tracePt t="32483" x="2455863" y="6132513"/>
          <p14:tracePt t="32499" x="2439988" y="6132513"/>
          <p14:tracePt t="32507" x="2432050" y="6132513"/>
          <p14:tracePt t="32515" x="2416175" y="6132513"/>
          <p14:tracePt t="32523" x="2408238" y="6132513"/>
          <p14:tracePt t="32533" x="2392363" y="6132513"/>
          <p14:tracePt t="32541" x="2376488" y="6132513"/>
          <p14:tracePt t="32548" x="2352675" y="6132513"/>
          <p14:tracePt t="32556" x="2328863" y="6132513"/>
          <p14:tracePt t="32565" x="2305050" y="6132513"/>
          <p14:tracePt t="32571" x="2281238" y="6132513"/>
          <p14:tracePt t="32580" x="2257425" y="6132513"/>
          <p14:tracePt t="32587" x="2233613" y="6132513"/>
          <p14:tracePt t="32596" x="2208213" y="6124575"/>
          <p14:tracePt t="32603" x="2192338" y="6124575"/>
          <p14:tracePt t="32613" x="2168525" y="6116638"/>
          <p14:tracePt t="32619" x="2152650" y="6116638"/>
          <p14:tracePt t="32628" x="2136775" y="6116638"/>
          <p14:tracePt t="32635" x="2120900" y="6116638"/>
          <p14:tracePt t="32644" x="2105025" y="6108700"/>
          <p14:tracePt t="32651" x="2097088" y="6108700"/>
          <p14:tracePt t="32663" x="2089150" y="6108700"/>
          <p14:tracePt t="32670" x="2073275" y="6108700"/>
          <p14:tracePt t="32686" x="2065338" y="6108700"/>
          <p14:tracePt t="32692" x="2057400" y="6108700"/>
          <p14:tracePt t="32699" x="2049463" y="6108700"/>
          <p14:tracePt t="32707" x="2041525" y="6108700"/>
          <p14:tracePt t="32724" x="2025650" y="6108700"/>
          <p14:tracePt t="32731" x="2017713" y="6108700"/>
          <p14:tracePt t="32739" x="2009775" y="6108700"/>
          <p14:tracePt t="32749" x="1993900" y="6108700"/>
          <p14:tracePt t="32757" x="1978025" y="6108700"/>
          <p14:tracePt t="32766" x="1954213" y="6108700"/>
          <p14:tracePt t="32772" x="1938338" y="6108700"/>
          <p14:tracePt t="32780" x="1930400" y="6100763"/>
          <p14:tracePt t="32789" x="1914525" y="6100763"/>
          <p14:tracePt t="32796" x="1898650" y="6100763"/>
          <p14:tracePt t="32811" x="1890713" y="6100763"/>
          <p14:tracePt t="32819" x="1881188" y="6100763"/>
          <p14:tracePt t="32908" x="1873250" y="6100763"/>
          <p14:tracePt t="32914" x="1865313" y="6100763"/>
          <p14:tracePt t="32923" x="1857375" y="6100763"/>
          <p14:tracePt t="32931" x="1841500" y="6100763"/>
          <p14:tracePt t="32940" x="1833563" y="6100763"/>
          <p14:tracePt t="32946" x="1817688" y="6100763"/>
          <p14:tracePt t="32963" x="1809750" y="6100763"/>
          <p14:tracePt t="33117" x="1825625" y="6100763"/>
          <p14:tracePt t="33125" x="1833563" y="6100763"/>
          <p14:tracePt t="33131" x="1849438" y="6100763"/>
          <p14:tracePt t="33139" x="1857375" y="6100763"/>
          <p14:tracePt t="33147" x="1881188" y="6100763"/>
          <p14:tracePt t="33155" x="1898650" y="6100763"/>
          <p14:tracePt t="33163" x="1914525" y="6100763"/>
          <p14:tracePt t="33171" x="1930400" y="6100763"/>
          <p14:tracePt t="33179" x="1946275" y="6100763"/>
          <p14:tracePt t="33187" x="1954213" y="6100763"/>
          <p14:tracePt t="33196" x="1978025" y="6108700"/>
          <p14:tracePt t="33203" x="1993900" y="6108700"/>
          <p14:tracePt t="33212" x="2009775" y="6108700"/>
          <p14:tracePt t="33219" x="2025650" y="6108700"/>
          <p14:tracePt t="33229" x="2041525" y="6108700"/>
          <p14:tracePt t="33238" x="2057400" y="6108700"/>
          <p14:tracePt t="33246" x="2081213" y="6108700"/>
          <p14:tracePt t="33252" x="2105025" y="6116638"/>
          <p14:tracePt t="33260" x="2120900" y="6116638"/>
          <p14:tracePt t="33267" x="2136775" y="6116638"/>
          <p14:tracePt t="33276" x="2152650" y="6116638"/>
          <p14:tracePt t="33283" x="2160588" y="6116638"/>
          <p14:tracePt t="33292" x="2176463" y="6116638"/>
          <p14:tracePt t="33299" x="2192338" y="6116638"/>
          <p14:tracePt t="33315" x="2200275" y="6116638"/>
          <p14:tracePt t="33323" x="2216150" y="6116638"/>
          <p14:tracePt t="33333" x="2224088" y="6116638"/>
          <p14:tracePt t="33350" x="2233613" y="6116638"/>
          <p14:tracePt t="33365" x="2241550" y="6116638"/>
          <p14:tracePt t="33397" x="2257425" y="6116638"/>
          <p14:tracePt t="33413" x="2265363" y="6116638"/>
          <p14:tracePt t="33420" x="2273300" y="6116638"/>
          <p14:tracePt t="33427" x="2281238" y="6116638"/>
          <p14:tracePt t="33435" x="2289175" y="6116638"/>
          <p14:tracePt t="33443" x="2297113" y="6116638"/>
          <p14:tracePt t="33452" x="2312988" y="6116638"/>
          <p14:tracePt t="33468" x="2320925" y="6116638"/>
          <p14:tracePt t="33477" x="2328863" y="6116638"/>
          <p14:tracePt t="33484" x="2336800" y="6116638"/>
          <p14:tracePt t="33500" x="2344738" y="6116638"/>
          <p14:tracePt t="33508" x="2352675" y="6116638"/>
          <p14:tracePt t="33516" x="2360613" y="6116638"/>
          <p14:tracePt t="33523" x="2368550" y="6116638"/>
          <p14:tracePt t="33531" x="2376488" y="6116638"/>
          <p14:tracePt t="33547" x="2384425" y="6116638"/>
          <p14:tracePt t="33555" x="2392363" y="6116638"/>
          <p14:tracePt t="33580" x="2400300" y="6116638"/>
          <p14:tracePt t="33653" x="2408238" y="6116638"/>
          <p14:tracePt t="33667" x="2424113" y="6116638"/>
          <p14:tracePt t="33675" x="2432050" y="6116638"/>
          <p14:tracePt t="33691" x="2432050" y="6124575"/>
          <p14:tracePt t="59542" x="2432050" y="6108700"/>
          <p14:tracePt t="59549" x="2432050" y="6053138"/>
          <p14:tracePt t="59559" x="2392363" y="5940425"/>
          <p14:tracePt t="59565" x="2336800" y="5781675"/>
          <p14:tracePt t="59572" x="2249488" y="5621338"/>
          <p14:tracePt t="59582" x="2184400" y="5478463"/>
          <p14:tracePt t="59587" x="2105025" y="5310188"/>
          <p14:tracePt t="59597" x="2041525" y="5191125"/>
          <p14:tracePt t="59603" x="1985963" y="5087938"/>
          <p14:tracePt t="59613" x="1930400" y="4984750"/>
          <p14:tracePt t="59619" x="1881188" y="4864100"/>
          <p14:tracePt t="59630" x="1833563" y="4768850"/>
          <p14:tracePt t="59642" x="1785938" y="4649788"/>
          <p14:tracePt t="59649" x="1754188" y="4576763"/>
          <p14:tracePt t="59657" x="1706563" y="4465638"/>
          <p14:tracePt t="59659" x="1643063" y="4338638"/>
          <p14:tracePt t="59667" x="1563688" y="4210050"/>
          <p14:tracePt t="59676" x="1474788" y="4098925"/>
          <p14:tracePt t="59683" x="1387475" y="3963988"/>
          <p14:tracePt t="59692" x="1292225" y="3827463"/>
          <p14:tracePt t="59700" x="1179513" y="3676650"/>
          <p14:tracePt t="59710" x="1068388" y="3540125"/>
          <p14:tracePt t="59718" x="965200" y="3405188"/>
          <p14:tracePt t="59727" x="885825" y="3294063"/>
          <p14:tracePt t="59731" x="796925" y="3157538"/>
          <p14:tracePt t="59740" x="733425" y="3070225"/>
          <p14:tracePt t="59748" x="661988" y="2967038"/>
          <p14:tracePt t="59756" x="606425" y="2878138"/>
          <p14:tracePt t="59763" x="542925" y="2774950"/>
          <p14:tracePt t="59771" x="509588" y="2727325"/>
          <p14:tracePt t="59780" x="454025" y="2632075"/>
          <p14:tracePt t="59787" x="382588" y="2543175"/>
          <p14:tracePt t="59796" x="319088" y="2455863"/>
          <p14:tracePt t="59803" x="255588" y="2376488"/>
          <p14:tracePt t="59813" x="166688" y="2281238"/>
          <p14:tracePt t="59819" x="95250" y="2200275"/>
          <p14:tracePt t="59829" x="23813" y="212090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514350" y="260648"/>
            <a:ext cx="9258300" cy="7318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r>
              <a:rPr lang="en-US" altLang="en-US" sz="3600" dirty="0"/>
              <a:t>After running UA you will see ranges in charts and tables</a:t>
            </a:r>
          </a:p>
        </p:txBody>
      </p:sp>
      <p:pic>
        <p:nvPicPr>
          <p:cNvPr id="2" name="Picture 1"/>
          <p:cNvPicPr>
            <a:picLocks noChangeAspect="1"/>
          </p:cNvPicPr>
          <p:nvPr/>
        </p:nvPicPr>
        <p:blipFill>
          <a:blip r:embed="rId4"/>
          <a:stretch>
            <a:fillRect/>
          </a:stretch>
        </p:blipFill>
        <p:spPr>
          <a:xfrm>
            <a:off x="318964" y="1916832"/>
            <a:ext cx="5139824" cy="4032448"/>
          </a:xfrm>
          <a:prstGeom prst="rect">
            <a:avLst/>
          </a:prstGeom>
        </p:spPr>
      </p:pic>
      <p:pic>
        <p:nvPicPr>
          <p:cNvPr id="4" name="Picture 3">
            <a:extLst>
              <a:ext uri="{FF2B5EF4-FFF2-40B4-BE49-F238E27FC236}">
                <a16:creationId xmlns:a16="http://schemas.microsoft.com/office/drawing/2014/main" id="{C0D389F9-A097-4DBE-AFF3-70E16F8B374C}"/>
              </a:ext>
            </a:extLst>
          </p:cNvPr>
          <p:cNvPicPr>
            <a:picLocks noChangeAspect="1"/>
          </p:cNvPicPr>
          <p:nvPr/>
        </p:nvPicPr>
        <p:blipFill>
          <a:blip r:embed="rId5"/>
          <a:stretch>
            <a:fillRect/>
          </a:stretch>
        </p:blipFill>
        <p:spPr>
          <a:xfrm>
            <a:off x="5739927" y="2420888"/>
            <a:ext cx="4258404" cy="3240360"/>
          </a:xfrm>
          <a:prstGeom prst="rect">
            <a:avLst/>
          </a:prstGeom>
        </p:spPr>
      </p:pic>
      <p:pic>
        <p:nvPicPr>
          <p:cNvPr id="3" name="Audio 2">
            <a:hlinkClick r:id="" action="ppaction://media"/>
            <a:extLst>
              <a:ext uri="{FF2B5EF4-FFF2-40B4-BE49-F238E27FC236}">
                <a16:creationId xmlns:a16="http://schemas.microsoft.com/office/drawing/2014/main" id="{E3D3E40F-0972-445B-A383-4F3B1F5D1F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3369943852"/>
      </p:ext>
    </p:extLst>
  </p:cSld>
  <p:clrMapOvr>
    <a:masterClrMapping/>
  </p:clrMapOvr>
  <mc:AlternateContent xmlns:mc="http://schemas.openxmlformats.org/markup-compatibility/2006" xmlns:p14="http://schemas.microsoft.com/office/powerpoint/2010/main">
    <mc:Choice Requires="p14">
      <p:transition spd="slow" p14:dur="2000" advTm="38076"/>
    </mc:Choice>
    <mc:Fallback xmlns="">
      <p:transition spd="slow" advTm="38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8645" x="119063" y="119063"/>
          <p14:tracePt t="8652" x="134938" y="150813"/>
          <p14:tracePt t="8659" x="158750" y="200025"/>
          <p14:tracePt t="8666" x="184150" y="255588"/>
          <p14:tracePt t="8675" x="215900" y="334963"/>
          <p14:tracePt t="8682" x="239713" y="422275"/>
          <p14:tracePt t="8691" x="263525" y="509588"/>
          <p14:tracePt t="8698" x="295275" y="598488"/>
          <p14:tracePt t="8708" x="319088" y="685800"/>
          <p14:tracePt t="8716" x="350838" y="765175"/>
          <p14:tracePt t="8725" x="390525" y="836613"/>
          <p14:tracePt t="8732" x="422275" y="917575"/>
          <p14:tracePt t="8740" x="461963" y="996950"/>
          <p14:tracePt t="8747" x="519113" y="1076325"/>
          <p14:tracePt t="8756" x="558800" y="1155700"/>
          <p14:tracePt t="8763" x="606425" y="1236663"/>
          <p14:tracePt t="8771" x="661988" y="1323975"/>
          <p14:tracePt t="8779" x="709613" y="1403350"/>
          <p14:tracePt t="8787" x="765175" y="1498600"/>
          <p14:tracePt t="8795" x="812800" y="1587500"/>
          <p14:tracePt t="8802" x="852488" y="1682750"/>
          <p14:tracePt t="8810" x="901700" y="1754188"/>
          <p14:tracePt t="8818" x="933450" y="1833563"/>
          <p14:tracePt t="8826" x="981075" y="1922463"/>
          <p14:tracePt t="8834" x="1020763" y="2001838"/>
          <p14:tracePt t="8842" x="1060450" y="2081213"/>
          <p14:tracePt t="8850" x="1116013" y="2152650"/>
          <p14:tracePt t="8859" x="1163638" y="2216150"/>
          <p14:tracePt t="8866" x="1220788" y="2289175"/>
          <p14:tracePt t="8875" x="1268413" y="2336800"/>
          <p14:tracePt t="8883" x="1308100" y="2384425"/>
          <p14:tracePt t="8891" x="1347788" y="2416175"/>
          <p14:tracePt t="8908" x="1411288" y="2471738"/>
          <p14:tracePt t="8914" x="1443038" y="2479675"/>
          <p14:tracePt t="8924" x="1474788" y="2495550"/>
          <p14:tracePt t="8932" x="1506538" y="2511425"/>
          <p14:tracePt t="8942" x="1522413" y="2519363"/>
          <p14:tracePt t="8948" x="1547813" y="2527300"/>
          <p14:tracePt t="8958" x="1571625" y="2535238"/>
          <p14:tracePt t="8964" x="1587500" y="2543175"/>
          <p14:tracePt t="8971" x="1603375" y="2551113"/>
          <p14:tracePt t="8979" x="1635125" y="2559050"/>
          <p14:tracePt t="8987" x="1643063" y="2566988"/>
          <p14:tracePt t="8994" x="1658938" y="2584450"/>
          <p14:tracePt t="9002" x="1674813" y="2584450"/>
          <p14:tracePt t="9010" x="1674813" y="2592388"/>
          <p14:tracePt t="9018" x="1682750" y="2600325"/>
          <p14:tracePt t="9026" x="1690688" y="2616200"/>
          <p14:tracePt t="9034" x="1706563" y="2624138"/>
          <p14:tracePt t="9042" x="1722438" y="2632075"/>
          <p14:tracePt t="9050" x="1730375" y="2647950"/>
          <p14:tracePt t="9061" x="1746250" y="2663825"/>
          <p14:tracePt t="9069" x="1754188" y="2679700"/>
          <p14:tracePt t="9078" x="1770063" y="2703513"/>
          <p14:tracePt t="9091" x="1778000" y="2711450"/>
          <p14:tracePt t="9101" x="1793875" y="2719388"/>
          <p14:tracePt t="9106" x="1809750" y="2727325"/>
          <p14:tracePt t="9116" x="1833563" y="2735263"/>
          <p14:tracePt t="9123" x="1857375" y="2743200"/>
          <p14:tracePt t="9131" x="1898650" y="2751138"/>
          <p14:tracePt t="9140" x="1930400" y="2767013"/>
          <p14:tracePt t="9146" x="1970088" y="2782888"/>
          <p14:tracePt t="9154" x="2001838" y="2798763"/>
          <p14:tracePt t="9162" x="2041525" y="2830513"/>
          <p14:tracePt t="9171" x="2073275" y="2846388"/>
          <p14:tracePt t="9178" x="2097088" y="2870200"/>
          <p14:tracePt t="9186" x="2105025" y="2886075"/>
          <p14:tracePt t="9196" x="2105025" y="2901950"/>
          <p14:tracePt t="9205" x="2105025" y="2919413"/>
          <p14:tracePt t="9213" x="2105025" y="2927350"/>
          <p14:tracePt t="9221" x="2105025" y="2935288"/>
          <p14:tracePt t="9333" x="2120900" y="2959100"/>
          <p14:tracePt t="9340" x="2160588" y="2990850"/>
          <p14:tracePt t="9350" x="2200275" y="3022600"/>
          <p14:tracePt t="9357" x="2257425" y="3046413"/>
          <p14:tracePt t="9363" x="2320925" y="3070225"/>
          <p14:tracePt t="9370" x="2400300" y="3094038"/>
          <p14:tracePt t="9378" x="2479675" y="3117850"/>
          <p14:tracePt t="9386" x="2543175" y="3133725"/>
          <p14:tracePt t="9394" x="2624138" y="3157538"/>
          <p14:tracePt t="9402" x="2687638" y="3165475"/>
          <p14:tracePt t="9410" x="2751138" y="3173413"/>
          <p14:tracePt t="9418" x="2814638" y="3189288"/>
          <p14:tracePt t="9426" x="2878138" y="3197225"/>
          <p14:tracePt t="9434" x="2951163" y="3205163"/>
          <p14:tracePt t="9442" x="3022600" y="3213100"/>
          <p14:tracePt t="9450" x="3094038" y="3221038"/>
          <p14:tracePt t="9459" x="3165475" y="3228975"/>
          <p14:tracePt t="9467" x="3213100" y="3236913"/>
          <p14:tracePt t="9475" x="3270250" y="3244850"/>
          <p14:tracePt t="9482" x="3325813" y="3244850"/>
          <p14:tracePt t="9491" x="3373438" y="3252788"/>
          <p14:tracePt t="9498" x="3429000" y="3262313"/>
          <p14:tracePt t="9507" x="3476625" y="3270250"/>
          <p14:tracePt t="9514" x="3540125" y="3270250"/>
          <p14:tracePt t="9523" x="3595688" y="3278188"/>
          <p14:tracePt t="9530" x="3652838" y="3278188"/>
          <p14:tracePt t="9539" x="3700463" y="3286125"/>
          <p14:tracePt t="9546" x="3740150" y="3286125"/>
          <p14:tracePt t="9558" x="3787775" y="3286125"/>
          <p14:tracePt t="9564" x="3819525" y="3286125"/>
          <p14:tracePt t="9573" x="3843338" y="3278188"/>
          <p14:tracePt t="9581" x="3867150" y="3270250"/>
          <p14:tracePt t="9589" x="3883025" y="3262313"/>
          <p14:tracePt t="9598" x="3898900" y="3252788"/>
          <p14:tracePt t="9604" x="3906838" y="3228975"/>
          <p14:tracePt t="9612" x="3906838" y="3221038"/>
          <p14:tracePt t="9620" x="3906838" y="3205163"/>
          <p14:tracePt t="9628" x="3906838" y="3189288"/>
          <p14:tracePt t="9635" x="3906838" y="3173413"/>
          <p14:tracePt t="9643" x="3906838" y="3157538"/>
          <p14:tracePt t="9651" x="3898900" y="3133725"/>
          <p14:tracePt t="9659" x="3898900" y="3125788"/>
          <p14:tracePt t="9667" x="3890963" y="3109913"/>
          <p14:tracePt t="9674" x="3890963" y="3094038"/>
          <p14:tracePt t="9682" x="3890963" y="3078163"/>
          <p14:tracePt t="9690" x="3890963" y="3070225"/>
          <p14:tracePt t="9698" x="3890963" y="3062288"/>
          <p14:tracePt t="9707" x="3890963" y="3046413"/>
          <p14:tracePt t="9714" x="3890963" y="3030538"/>
          <p14:tracePt t="9722" x="3890963" y="3014663"/>
          <p14:tracePt t="9730" x="3890963" y="3006725"/>
          <p14:tracePt t="9741" x="3890963" y="2998788"/>
          <p14:tracePt t="9748" x="3890963" y="2982913"/>
          <p14:tracePt t="9764" x="3890963" y="2974975"/>
          <p14:tracePt t="9773" x="3890963" y="2967038"/>
          <p14:tracePt t="9779" x="3883025" y="2959100"/>
          <p14:tracePt t="9787" x="3883025" y="2951163"/>
          <p14:tracePt t="9795" x="3883025" y="2943225"/>
          <p14:tracePt t="9802" x="3883025" y="2935288"/>
          <p14:tracePt t="9818" x="3875088" y="2935288"/>
          <p14:tracePt t="9935" x="3875088" y="2943225"/>
          <p14:tracePt t="9941" x="3875088" y="2959100"/>
          <p14:tracePt t="9948" x="3867150" y="2967038"/>
          <p14:tracePt t="9958" x="3867150" y="2982913"/>
          <p14:tracePt t="9964" x="3859213" y="2998788"/>
          <p14:tracePt t="9971" x="3859213" y="3022600"/>
          <p14:tracePt t="9980" x="3859213" y="3038475"/>
          <p14:tracePt t="9987" x="3859213" y="3054350"/>
          <p14:tracePt t="9994" x="3859213" y="3062288"/>
          <p14:tracePt t="10002" x="3859213" y="3078163"/>
          <p14:tracePt t="10010" x="3859213" y="3094038"/>
          <p14:tracePt t="10018" x="3859213" y="3117850"/>
          <p14:tracePt t="10026" x="3859213" y="3125788"/>
          <p14:tracePt t="10034" x="3859213" y="3133725"/>
          <p14:tracePt t="10043" x="3859213" y="3149600"/>
          <p14:tracePt t="10050" x="3859213" y="3165475"/>
          <p14:tracePt t="10058" x="3859213" y="3189288"/>
          <p14:tracePt t="10066" x="3859213" y="3205163"/>
          <p14:tracePt t="10075" x="3859213" y="3221038"/>
          <p14:tracePt t="10082" x="3859213" y="3228975"/>
          <p14:tracePt t="10091" x="3859213" y="3244850"/>
          <p14:tracePt t="10099" x="3859213" y="3262313"/>
          <p14:tracePt t="10107" x="3867150" y="3278188"/>
          <p14:tracePt t="10114" x="3867150" y="3286125"/>
          <p14:tracePt t="10121" x="3867150" y="3294063"/>
          <p14:tracePt t="10130" x="3867150" y="3309938"/>
          <p14:tracePt t="10139" x="3867150" y="3317875"/>
          <p14:tracePt t="10146" x="3867150" y="3325813"/>
          <p14:tracePt t="10155" x="3867150" y="3341688"/>
          <p14:tracePt t="10162" x="3867150" y="3349625"/>
          <p14:tracePt t="10172" x="3875088" y="3357563"/>
          <p14:tracePt t="10178" x="3875088" y="3365500"/>
          <p14:tracePt t="10186" x="3875088" y="3373438"/>
          <p14:tracePt t="10197" x="3875088" y="3381375"/>
          <p14:tracePt t="10213" x="3883025" y="3397250"/>
          <p14:tracePt t="10229" x="3883025" y="3405188"/>
          <p14:tracePt t="10237" x="3883025" y="3413125"/>
          <p14:tracePt t="10245" x="3883025" y="3421063"/>
          <p14:tracePt t="10251" x="3883025" y="3429000"/>
          <p14:tracePt t="10259" x="3883025" y="3452813"/>
          <p14:tracePt t="10267" x="3883025" y="3460750"/>
          <p14:tracePt t="10275" x="3890963" y="3468688"/>
          <p14:tracePt t="10283" x="3890963" y="3484563"/>
          <p14:tracePt t="10291" x="3890963" y="3492500"/>
          <p14:tracePt t="10299" x="3890963" y="3500438"/>
          <p14:tracePt t="10307" x="3890963" y="3508375"/>
          <p14:tracePt t="10314" x="3890963" y="3516313"/>
          <p14:tracePt t="10330" x="3890963" y="3524250"/>
          <p14:tracePt t="10346" x="3890963" y="3532188"/>
          <p14:tracePt t="10365" x="3898900" y="3532188"/>
          <p14:tracePt t="10790" x="3890963" y="3556000"/>
          <p14:tracePt t="10794" x="3883025" y="3563938"/>
          <p14:tracePt t="10802" x="3875088" y="3579813"/>
          <p14:tracePt t="10810" x="3867150" y="3587750"/>
          <p14:tracePt t="10818" x="3867150" y="3595688"/>
          <p14:tracePt t="10826" x="3859213" y="3595688"/>
          <p14:tracePt t="10834" x="3851275" y="3605213"/>
          <p14:tracePt t="10842" x="3843338" y="3605213"/>
          <p14:tracePt t="10851" x="3835400" y="3613150"/>
          <p14:tracePt t="10859" x="3827463" y="3621088"/>
          <p14:tracePt t="10865" x="3819525" y="3621088"/>
          <p14:tracePt t="11175" x="3795713" y="3621088"/>
          <p14:tracePt t="11181" x="3779838" y="3621088"/>
          <p14:tracePt t="11197" x="3771900" y="3605213"/>
          <p14:tracePt t="11213" x="3756025" y="3595688"/>
          <p14:tracePt t="11224" x="3748088" y="3587750"/>
          <p14:tracePt t="11227" x="3740150" y="3587750"/>
          <p14:tracePt t="11234" x="3732213" y="3579813"/>
          <p14:tracePt t="11251" x="3732213" y="3571875"/>
          <p14:tracePt t="11349" x="3732213" y="3563938"/>
          <p14:tracePt t="11366" x="3732213" y="3556000"/>
          <p14:tracePt t="11373" x="3724275" y="3556000"/>
          <p14:tracePt t="11380" x="3716338" y="3548063"/>
          <p14:tracePt t="11387" x="3716338" y="3540125"/>
          <p14:tracePt t="11434" x="3716338" y="3532188"/>
          <p14:tracePt t="11442" x="3716338" y="3524250"/>
          <p14:tracePt t="11450" x="3716338" y="3516313"/>
          <p14:tracePt t="11459" x="3724275" y="3508375"/>
          <p14:tracePt t="11466" x="3724275" y="3500438"/>
          <p14:tracePt t="11475" x="3724275" y="3492500"/>
          <p14:tracePt t="11482" x="3724275" y="3484563"/>
          <p14:tracePt t="11508" x="3732213" y="3468688"/>
          <p14:tracePt t="11517" x="3732213" y="3452813"/>
          <p14:tracePt t="11526" x="3740150" y="3429000"/>
          <p14:tracePt t="11533" x="3740150" y="3421063"/>
          <p14:tracePt t="11542" x="3740150" y="3413125"/>
          <p14:tracePt t="11550" x="3740150" y="3405188"/>
          <p14:tracePt t="11554" x="3740150" y="3389313"/>
          <p14:tracePt t="11571" x="3740150" y="3381375"/>
          <p14:tracePt t="11701" x="3740150" y="3373438"/>
          <p14:tracePt t="11707" x="3748088" y="3373438"/>
          <p14:tracePt t="11716" x="3756025" y="3373438"/>
          <p14:tracePt t="11725" x="3771900" y="3381375"/>
          <p14:tracePt t="11734" x="3787775" y="3389313"/>
          <p14:tracePt t="11738" x="3811588" y="3405188"/>
          <p14:tracePt t="11746" x="3827463" y="3405188"/>
          <p14:tracePt t="11755" x="3843338" y="3413125"/>
          <p14:tracePt t="11762" x="3859213" y="3421063"/>
          <p14:tracePt t="11770" x="3875088" y="3429000"/>
          <p14:tracePt t="11778" x="3898900" y="3429000"/>
          <p14:tracePt t="11787" x="3906838" y="3429000"/>
          <p14:tracePt t="11794" x="3922713" y="3436938"/>
          <p14:tracePt t="11802" x="3948113" y="3444875"/>
          <p14:tracePt t="11810" x="3971925" y="3444875"/>
          <p14:tracePt t="11818" x="3987800" y="3452813"/>
          <p14:tracePt t="11827" x="4011613" y="3452813"/>
          <p14:tracePt t="11834" x="4035425" y="3452813"/>
          <p14:tracePt t="11843" x="4051300" y="3452813"/>
          <p14:tracePt t="11853" x="4059238" y="3452813"/>
          <p14:tracePt t="11864" x="4067175" y="3452813"/>
          <p14:tracePt t="11869" x="4083050" y="3452813"/>
          <p14:tracePt t="11876" x="4090988" y="3452813"/>
          <p14:tracePt t="11906" x="4098925" y="3452813"/>
          <p14:tracePt t="12004" x="4106863" y="3452813"/>
          <p14:tracePt t="12037" x="4114800" y="3452813"/>
          <p14:tracePt t="12565" x="4122738" y="3452813"/>
          <p14:tracePt t="12597" x="4130675" y="3444875"/>
          <p14:tracePt t="12604" x="4130675" y="3436938"/>
          <p14:tracePt t="12613" x="4138613" y="3436938"/>
          <p14:tracePt t="12619" x="4138613" y="3429000"/>
          <p14:tracePt t="12628" x="4138613" y="3421063"/>
          <p14:tracePt t="12652" x="4138613" y="3405188"/>
          <p14:tracePt t="12660" x="4146550" y="3405188"/>
          <p14:tracePt t="12667" x="4146550" y="3397250"/>
          <p14:tracePt t="12684" x="4146550" y="3389313"/>
          <p14:tracePt t="12692" x="4146550" y="3381375"/>
          <p14:tracePt t="12700" x="4154488" y="3365500"/>
          <p14:tracePt t="12707" x="4154488" y="3357563"/>
          <p14:tracePt t="12714" x="4154488" y="3349625"/>
          <p14:tracePt t="12722" x="4162425" y="3333750"/>
          <p14:tracePt t="12730" x="4162425" y="3317875"/>
          <p14:tracePt t="12740" x="4162425" y="3309938"/>
          <p14:tracePt t="12746" x="4162425" y="3294063"/>
          <p14:tracePt t="12759" x="4162425" y="3286125"/>
          <p14:tracePt t="12764" x="4162425" y="3270250"/>
          <p14:tracePt t="12772" x="4162425" y="3252788"/>
          <p14:tracePt t="12780" x="4154488" y="3236913"/>
          <p14:tracePt t="12787" x="4154488" y="3221038"/>
          <p14:tracePt t="12795" x="4154488" y="3213100"/>
          <p14:tracePt t="12803" x="4154488" y="3197225"/>
          <p14:tracePt t="12811" x="4154488" y="3189288"/>
          <p14:tracePt t="12819" x="4154488" y="3181350"/>
          <p14:tracePt t="12835" x="4154488" y="3173413"/>
          <p14:tracePt t="12850" x="4154488" y="3157538"/>
          <p14:tracePt t="12859" x="4146550" y="3157538"/>
          <p14:tracePt t="12866" x="4146550" y="3149600"/>
          <p14:tracePt t="12882" x="4146550" y="3133725"/>
          <p14:tracePt t="12891" x="4146550" y="3125788"/>
          <p14:tracePt t="12898" x="4146550" y="3117850"/>
          <p14:tracePt t="12906" x="4138613" y="3117850"/>
          <p14:tracePt t="12914" x="4138613" y="3109913"/>
          <p14:tracePt t="12922" x="4138613" y="3094038"/>
          <p14:tracePt t="12939" x="4138613" y="3086100"/>
          <p14:tracePt t="12946" x="4138613" y="3078163"/>
          <p14:tracePt t="12957" x="4138613" y="3070225"/>
          <p14:tracePt t="12970" x="4138613" y="3062288"/>
          <p14:tracePt t="13020" x="4130675" y="3054350"/>
          <p14:tracePt t="13309" x="4130675" y="3062288"/>
          <p14:tracePt t="13316" x="4130675" y="3070225"/>
          <p14:tracePt t="13324" x="4130675" y="3078163"/>
          <p14:tracePt t="13334" x="4130675" y="3086100"/>
          <p14:tracePt t="13339" x="4130675" y="3094038"/>
          <p14:tracePt t="13347" x="4130675" y="3101975"/>
          <p14:tracePt t="13356" x="4130675" y="3117850"/>
          <p14:tracePt t="13372" x="4130675" y="3125788"/>
          <p14:tracePt t="13379" x="4130675" y="3141663"/>
          <p14:tracePt t="13395" x="4130675" y="3149600"/>
          <p14:tracePt t="13403" x="4130675" y="3157538"/>
          <p14:tracePt t="13411" x="4130675" y="3165475"/>
          <p14:tracePt t="13419" x="4130675" y="3173413"/>
          <p14:tracePt t="13434" x="4130675" y="3189288"/>
          <p14:tracePt t="13442" x="4130675" y="3197225"/>
          <p14:tracePt t="13459" x="4130675" y="3213100"/>
          <p14:tracePt t="13466" x="4130675" y="3221038"/>
          <p14:tracePt t="13476" x="4130675" y="3228975"/>
          <p14:tracePt t="13485" x="4138613" y="3244850"/>
          <p14:tracePt t="13491" x="4138613" y="3252788"/>
          <p14:tracePt t="13500" x="4138613" y="3262313"/>
          <p14:tracePt t="13512" x="4138613" y="3278188"/>
          <p14:tracePt t="13519" x="4138613" y="3286125"/>
          <p14:tracePt t="13530" x="4146550" y="3302000"/>
          <p14:tracePt t="13547" x="4154488" y="3309938"/>
          <p14:tracePt t="13555" x="4154488" y="3333750"/>
          <p14:tracePt t="13562" x="4154488" y="3341688"/>
          <p14:tracePt t="13571" x="4162425" y="3349625"/>
          <p14:tracePt t="13578" x="4162425" y="3365500"/>
          <p14:tracePt t="13595" x="4170363" y="3373438"/>
          <p14:tracePt t="13619" x="4170363" y="3389313"/>
          <p14:tracePt t="13661" x="4170363" y="3397250"/>
          <p14:tracePt t="13679" x="4178300" y="3405188"/>
          <p14:tracePt t="13685" x="4178300" y="3413125"/>
          <p14:tracePt t="13710" x="4178300" y="3421063"/>
          <p14:tracePt t="13723" x="4178300" y="3436938"/>
          <p14:tracePt t="13738" x="4186238" y="3444875"/>
          <p14:tracePt t="13746" x="4186238" y="3452813"/>
          <p14:tracePt t="13755" x="4186238" y="3460750"/>
          <p14:tracePt t="13771" x="4186238" y="3476625"/>
          <p14:tracePt t="13795" x="4186238" y="3484563"/>
          <p14:tracePt t="13868" x="4186238" y="3492500"/>
          <p14:tracePt t="14237" x="4194175" y="3492500"/>
          <p14:tracePt t="14251" x="4202113" y="3476625"/>
          <p14:tracePt t="14259" x="4202113" y="3468688"/>
          <p14:tracePt t="14267" x="4202113" y="3460750"/>
          <p14:tracePt t="14275" x="4202113" y="3452813"/>
          <p14:tracePt t="14282" x="4202113" y="3444875"/>
          <p14:tracePt t="14291" x="4202113" y="3436938"/>
          <p14:tracePt t="14299" x="4202113" y="3429000"/>
          <p14:tracePt t="14308" x="4202113" y="3421063"/>
          <p14:tracePt t="14315" x="4202113" y="3413125"/>
          <p14:tracePt t="14322" x="4202113" y="3397250"/>
          <p14:tracePt t="14330" x="4202113" y="3389313"/>
          <p14:tracePt t="14339" x="4202113" y="3381375"/>
          <p14:tracePt t="14346" x="4202113" y="3373438"/>
          <p14:tracePt t="14355" x="4202113" y="3357563"/>
          <p14:tracePt t="14362" x="4202113" y="3349625"/>
          <p14:tracePt t="14371" x="4202113" y="3341688"/>
          <p14:tracePt t="14378" x="4202113" y="3333750"/>
          <p14:tracePt t="14389" x="4202113" y="3325813"/>
          <p14:tracePt t="14396" x="4194175" y="3309938"/>
          <p14:tracePt t="14405" x="4194175" y="3302000"/>
          <p14:tracePt t="14413" x="4194175" y="3286125"/>
          <p14:tracePt t="14419" x="4194175" y="3278188"/>
          <p14:tracePt t="14427" x="4194175" y="3262313"/>
          <p14:tracePt t="14435" x="4194175" y="3244850"/>
          <p14:tracePt t="14444" x="4194175" y="3236913"/>
          <p14:tracePt t="14451" x="4186238" y="3228975"/>
          <p14:tracePt t="14459" x="4186238" y="3213100"/>
          <p14:tracePt t="14475" x="4186238" y="3205163"/>
          <p14:tracePt t="14490" x="4186238" y="3189288"/>
          <p14:tracePt t="14506" x="4186238" y="3181350"/>
          <p14:tracePt t="14514" x="4186238" y="3173413"/>
          <p14:tracePt t="14525" x="4186238" y="3157538"/>
          <p14:tracePt t="14533" x="4186238" y="3149600"/>
          <p14:tracePt t="14542" x="4186238" y="3141663"/>
          <p14:tracePt t="14548" x="4186238" y="3133725"/>
          <p14:tracePt t="14565" x="4178300" y="3117850"/>
          <p14:tracePt t="14573" x="4178300" y="3109913"/>
          <p14:tracePt t="14587" x="4178300" y="3101975"/>
          <p14:tracePt t="14604" x="4178300" y="3086100"/>
          <p14:tracePt t="14628" x="4178300" y="3078163"/>
          <p14:tracePt t="14725" x="4178300" y="3070225"/>
          <p14:tracePt t="14733" x="4178300" y="3062288"/>
          <p14:tracePt t="14741" x="4178300" y="3054350"/>
          <p14:tracePt t="14748" x="4178300" y="3046413"/>
          <p14:tracePt t="14933" x="4178300" y="3054350"/>
          <p14:tracePt t="14941" x="4178300" y="3062288"/>
          <p14:tracePt t="14949" x="4178300" y="3070225"/>
          <p14:tracePt t="14958" x="4178300" y="3078163"/>
          <p14:tracePt t="14963" x="4178300" y="3086100"/>
          <p14:tracePt t="14970" x="4178300" y="3094038"/>
          <p14:tracePt t="14979" x="4178300" y="3109913"/>
          <p14:tracePt t="14987" x="4178300" y="3117850"/>
          <p14:tracePt t="14995" x="4178300" y="3125788"/>
          <p14:tracePt t="15003" x="4178300" y="3141663"/>
          <p14:tracePt t="15011" x="4178300" y="3157538"/>
          <p14:tracePt t="15018" x="4178300" y="3173413"/>
          <p14:tracePt t="15027" x="4178300" y="3189288"/>
          <p14:tracePt t="15035" x="4186238" y="3205163"/>
          <p14:tracePt t="15043" x="4186238" y="3221038"/>
          <p14:tracePt t="15050" x="4186238" y="3244850"/>
          <p14:tracePt t="15059" x="4186238" y="3262313"/>
          <p14:tracePt t="15066" x="4186238" y="3270250"/>
          <p14:tracePt t="15075" x="4186238" y="3278188"/>
          <p14:tracePt t="15082" x="4194175" y="3294063"/>
          <p14:tracePt t="15091" x="4194175" y="3309938"/>
          <p14:tracePt t="15099" x="4194175" y="3317875"/>
          <p14:tracePt t="15107" x="4202113" y="3325813"/>
          <p14:tracePt t="15115" x="4202113" y="3349625"/>
          <p14:tracePt t="15123" x="4202113" y="3357563"/>
          <p14:tracePt t="15131" x="4202113" y="3365500"/>
          <p14:tracePt t="15142" x="4202113" y="3381375"/>
          <p14:tracePt t="15158" x="4202113" y="3397250"/>
          <p14:tracePt t="15164" x="4210050" y="3405188"/>
          <p14:tracePt t="15177" x="4210050" y="3413125"/>
          <p14:tracePt t="15181" x="4210050" y="3429000"/>
          <p14:tracePt t="15195" x="4210050" y="3436938"/>
          <p14:tracePt t="15211" x="4210050" y="3452813"/>
          <p14:tracePt t="15518" x="4210050" y="3444875"/>
          <p14:tracePt t="15525" x="4210050" y="3436938"/>
          <p14:tracePt t="15533" x="4210050" y="3429000"/>
          <p14:tracePt t="15542" x="4210050" y="3413125"/>
          <p14:tracePt t="15548" x="4210050" y="3405188"/>
          <p14:tracePt t="15558" x="4210050" y="3397250"/>
          <p14:tracePt t="15563" x="4210050" y="3389313"/>
          <p14:tracePt t="15572" x="4210050" y="3365500"/>
          <p14:tracePt t="15580" x="4202113" y="3357563"/>
          <p14:tracePt t="15587" x="4202113" y="3349625"/>
          <p14:tracePt t="15596" x="4194175" y="3333750"/>
          <p14:tracePt t="15603" x="4194175" y="3317875"/>
          <p14:tracePt t="15612" x="4186238" y="3302000"/>
          <p14:tracePt t="15619" x="4186238" y="3286125"/>
          <p14:tracePt t="15628" x="4186238" y="3270250"/>
          <p14:tracePt t="15636" x="4186238" y="3252788"/>
          <p14:tracePt t="15644" x="4178300" y="3228975"/>
          <p14:tracePt t="15651" x="4178300" y="3213100"/>
          <p14:tracePt t="15660" x="4170363" y="3197225"/>
          <p14:tracePt t="15667" x="4170363" y="3181350"/>
          <p14:tracePt t="15676" x="4170363" y="3157538"/>
          <p14:tracePt t="15683" x="4162425" y="3133725"/>
          <p14:tracePt t="15692" x="4162425" y="3117850"/>
          <p14:tracePt t="15699" x="4162425" y="3094038"/>
          <p14:tracePt t="15708" x="4162425" y="3078163"/>
          <p14:tracePt t="15716" x="4154488" y="3070225"/>
          <p14:tracePt t="15724" x="4154488" y="3062288"/>
          <p14:tracePt t="15747" x="4146550" y="3054350"/>
          <p14:tracePt t="15836" x="4146550" y="3070225"/>
          <p14:tracePt t="15843" x="4146550" y="3094038"/>
          <p14:tracePt t="15851" x="4146550" y="3117850"/>
          <p14:tracePt t="15860" x="4146550" y="3149600"/>
          <p14:tracePt t="15867" x="4146550" y="3173413"/>
          <p14:tracePt t="15876" x="4146550" y="3197225"/>
          <p14:tracePt t="15884" x="4146550" y="3213100"/>
          <p14:tracePt t="15894" x="4146550" y="3236913"/>
          <p14:tracePt t="15898" x="4146550" y="3252788"/>
          <p14:tracePt t="15906" x="4146550" y="3270250"/>
          <p14:tracePt t="15917" x="4146550" y="3286125"/>
          <p14:tracePt t="15926" x="4146550" y="3302000"/>
          <p14:tracePt t="15933" x="4146550" y="3317875"/>
          <p14:tracePt t="15944" x="4146550" y="3341688"/>
          <p14:tracePt t="15949" x="4146550" y="3357563"/>
          <p14:tracePt t="15958" x="4146550" y="3373438"/>
          <p14:tracePt t="15963" x="4146550" y="3389313"/>
          <p14:tracePt t="15970" x="4146550" y="3397250"/>
          <p14:tracePt t="15979" x="4146550" y="3413125"/>
          <p14:tracePt t="15995" x="4146550" y="3421063"/>
          <p14:tracePt t="16125" x="4138613" y="3405188"/>
          <p14:tracePt t="16132" x="4130675" y="3381375"/>
          <p14:tracePt t="16145" x="4122738" y="3365500"/>
          <p14:tracePt t="16149" x="4122738" y="3341688"/>
          <p14:tracePt t="16157" x="4098925" y="3309938"/>
          <p14:tracePt t="16162" x="4075113" y="3270250"/>
          <p14:tracePt t="16170" x="4059238" y="3244850"/>
          <p14:tracePt t="16178" x="4027488" y="3205163"/>
          <p14:tracePt t="16187" x="4019550" y="3181350"/>
          <p14:tracePt t="16194" x="3987800" y="3149600"/>
          <p14:tracePt t="16202" x="3971925" y="3117850"/>
          <p14:tracePt t="16210" x="3938588" y="3078163"/>
          <p14:tracePt t="16218" x="3906838" y="3046413"/>
          <p14:tracePt t="16226" x="3883025" y="3022600"/>
          <p14:tracePt t="16234" x="3851275" y="2990850"/>
          <p14:tracePt t="16242" x="3827463" y="2967038"/>
          <p14:tracePt t="16251" x="3811588" y="2943225"/>
          <p14:tracePt t="16259" x="3779838" y="2919413"/>
          <p14:tracePt t="16266" x="3763963" y="2894013"/>
          <p14:tracePt t="16275" x="3756025" y="2878138"/>
          <p14:tracePt t="16282" x="3732213" y="2862263"/>
          <p14:tracePt t="16292" x="3716338" y="2838450"/>
          <p14:tracePt t="16300" x="3700463" y="2822575"/>
          <p14:tracePt t="16309" x="3692525" y="2806700"/>
          <p14:tracePt t="16316" x="3684588" y="2790825"/>
          <p14:tracePt t="16325" x="3676650" y="2774950"/>
          <p14:tracePt t="16331" x="3668713" y="2767013"/>
          <p14:tracePt t="16339" x="3668713" y="2759075"/>
          <p14:tracePt t="16357" x="3668713" y="2751138"/>
          <p14:tracePt t="16378" x="3668713" y="2743200"/>
          <p14:tracePt t="16421" x="3676650" y="2743200"/>
          <p14:tracePt t="16429" x="3684588" y="2743200"/>
          <p14:tracePt t="16436" x="3692525" y="2743200"/>
          <p14:tracePt t="16444" x="3700463" y="2743200"/>
          <p14:tracePt t="16451" x="3716338" y="2743200"/>
          <p14:tracePt t="16459" x="3724275" y="2751138"/>
          <p14:tracePt t="16466" x="3748088" y="2751138"/>
          <p14:tracePt t="16476" x="3771900" y="2767013"/>
          <p14:tracePt t="16483" x="3795713" y="2782888"/>
          <p14:tracePt t="16492" x="3811588" y="2798763"/>
          <p14:tracePt t="16498" x="3843338" y="2814638"/>
          <p14:tracePt t="16507" x="3867150" y="2830513"/>
          <p14:tracePt t="16514" x="3906838" y="2862263"/>
          <p14:tracePt t="16522" x="3938588" y="2894013"/>
          <p14:tracePt t="16530" x="3971925" y="2909888"/>
          <p14:tracePt t="16538" x="4011613" y="2943225"/>
          <p14:tracePt t="16546" x="4059238" y="2974975"/>
          <p14:tracePt t="16556" x="4106863" y="2998788"/>
          <p14:tracePt t="16562" x="4154488" y="3014663"/>
          <p14:tracePt t="16570" x="4186238" y="3038475"/>
          <p14:tracePt t="16578" x="4233863" y="3054350"/>
          <p14:tracePt t="16586" x="4281488" y="3062288"/>
          <p14:tracePt t="16594" x="4314825" y="3070225"/>
          <p14:tracePt t="16604" x="4354513" y="3078163"/>
          <p14:tracePt t="16614" x="4386263" y="3078163"/>
          <p14:tracePt t="16620" x="4418013" y="3078163"/>
          <p14:tracePt t="16628" x="4441825" y="3078163"/>
          <p14:tracePt t="16635" x="4465638" y="3078163"/>
          <p14:tracePt t="16644" x="4489450" y="3078163"/>
          <p14:tracePt t="16651" x="4505325" y="3078163"/>
          <p14:tracePt t="16660" x="4513263" y="3078163"/>
          <p14:tracePt t="16667" x="4521200" y="3078163"/>
          <p14:tracePt t="16699" x="4521200" y="3086100"/>
          <p14:tracePt t="16707" x="4521200" y="3094038"/>
          <p14:tracePt t="16723" x="4521200" y="3109913"/>
          <p14:tracePt t="16732" x="4521200" y="3125788"/>
          <p14:tracePt t="16742" x="4521200" y="3149600"/>
          <p14:tracePt t="16748" x="4505325" y="3165475"/>
          <p14:tracePt t="16758" x="4505325" y="3181350"/>
          <p14:tracePt t="16765" x="4481513" y="3205163"/>
          <p14:tracePt t="16772" x="4473575" y="3221038"/>
          <p14:tracePt t="16779" x="4449763" y="3236913"/>
          <p14:tracePt t="16787" x="4433888" y="3252788"/>
          <p14:tracePt t="16795" x="4410075" y="3270250"/>
          <p14:tracePt t="16803" x="4394200" y="3286125"/>
          <p14:tracePt t="16812" x="4362450" y="3302000"/>
          <p14:tracePt t="16819" x="4338638" y="3325813"/>
          <p14:tracePt t="16827" x="4314825" y="3333750"/>
          <p14:tracePt t="16834" x="4281488" y="3357563"/>
          <p14:tracePt t="16842" x="4265613" y="3373438"/>
          <p14:tracePt t="16850" x="4249738" y="3389313"/>
          <p14:tracePt t="16858" x="4225925" y="3397250"/>
          <p14:tracePt t="16866" x="4217988" y="3413125"/>
          <p14:tracePt t="16875" x="4210050" y="3421063"/>
          <p14:tracePt t="16882" x="4202113" y="3429000"/>
          <p14:tracePt t="16891" x="4202113" y="3436938"/>
          <p14:tracePt t="16898" x="4202113" y="3444875"/>
          <p14:tracePt t="16906" x="4202113" y="3452813"/>
          <p14:tracePt t="16923" x="4202113" y="3460750"/>
          <p14:tracePt t="16930" x="4202113" y="3468688"/>
          <p14:tracePt t="16939" x="4210050" y="3468688"/>
          <p14:tracePt t="16947" x="4217988" y="3476625"/>
          <p14:tracePt t="16956" x="4233863" y="3484563"/>
          <p14:tracePt t="16962" x="4249738" y="3484563"/>
          <p14:tracePt t="16970" x="4273550" y="3484563"/>
          <p14:tracePt t="16979" x="4291013" y="3492500"/>
          <p14:tracePt t="16986" x="4306888" y="3492500"/>
          <p14:tracePt t="16995" x="4330700" y="3500438"/>
          <p14:tracePt t="17002" x="4338638" y="3500438"/>
          <p14:tracePt t="17010" x="4362450" y="3508375"/>
          <p14:tracePt t="17019" x="4378325" y="3508375"/>
          <p14:tracePt t="17026" x="4394200" y="3508375"/>
          <p14:tracePt t="17034" x="4402138" y="3508375"/>
          <p14:tracePt t="17173" x="4410075" y="3508375"/>
          <p14:tracePt t="17197" x="4394200" y="3508375"/>
          <p14:tracePt t="17207" x="4370388" y="3508375"/>
          <p14:tracePt t="17214" x="4346575" y="3508375"/>
          <p14:tracePt t="17220" x="4314825" y="3508375"/>
          <p14:tracePt t="17227" x="4281488" y="3500438"/>
          <p14:tracePt t="17235" x="4233863" y="3500438"/>
          <p14:tracePt t="17245" x="4194175" y="3492500"/>
          <p14:tracePt t="17251" x="4146550" y="3492500"/>
          <p14:tracePt t="17260" x="4106863" y="3492500"/>
          <p14:tracePt t="17267" x="4051300" y="3492500"/>
          <p14:tracePt t="17276" x="3995738" y="3492500"/>
          <p14:tracePt t="17282" x="3938588" y="3492500"/>
          <p14:tracePt t="17291" x="3890963" y="3492500"/>
          <p14:tracePt t="17298" x="3835400" y="3500438"/>
          <p14:tracePt t="17306" x="3771900" y="3508375"/>
          <p14:tracePt t="17314" x="3708400" y="3516313"/>
          <p14:tracePt t="17323" x="3636963" y="3524250"/>
          <p14:tracePt t="17330" x="3571875" y="3532188"/>
          <p14:tracePt t="17338" x="3516313" y="3540125"/>
          <p14:tracePt t="17346" x="3460750" y="3548063"/>
          <p14:tracePt t="17355" x="3421063" y="3556000"/>
          <p14:tracePt t="17362" x="3373438" y="3563938"/>
          <p14:tracePt t="17371" x="3349625" y="3571875"/>
          <p14:tracePt t="17378" x="3325813" y="3571875"/>
          <p14:tracePt t="17386" x="3309938" y="3579813"/>
          <p14:tracePt t="17394" x="3286125" y="3579813"/>
          <p14:tracePt t="17402" x="3270250" y="3587750"/>
          <p14:tracePt t="17418" x="3262313" y="3595688"/>
          <p14:tracePt t="17426" x="3244850" y="3605213"/>
          <p14:tracePt t="17435" x="3236913" y="3613150"/>
          <p14:tracePt t="17442" x="3221038" y="3629025"/>
          <p14:tracePt t="17451" x="3197225" y="3636963"/>
          <p14:tracePt t="17459" x="3181350" y="3652838"/>
          <p14:tracePt t="17467" x="3165475" y="3660775"/>
          <p14:tracePt t="17475" x="3149600" y="3676650"/>
          <p14:tracePt t="17482" x="3125788" y="3684588"/>
          <p14:tracePt t="17491" x="3109913" y="3700463"/>
          <p14:tracePt t="17498" x="3094038" y="3700463"/>
          <p14:tracePt t="17507" x="3078163" y="3708400"/>
          <p14:tracePt t="17514" x="3062288" y="3716338"/>
          <p14:tracePt t="17526" x="3046413" y="3716338"/>
          <p14:tracePt t="17542" x="3030538" y="3716338"/>
          <p14:tracePt t="17549" x="3014663" y="3724275"/>
          <p14:tracePt t="17558" x="3006725" y="3724275"/>
          <p14:tracePt t="17563" x="2998788" y="3724275"/>
          <p14:tracePt t="17571" x="2982913" y="3724275"/>
          <p14:tracePt t="17579" x="2967038" y="3724275"/>
          <p14:tracePt t="17586" x="2959100" y="3724275"/>
          <p14:tracePt t="17594" x="2935288" y="3724275"/>
          <p14:tracePt t="17601" x="2919413" y="3724275"/>
          <p14:tracePt t="17610" x="2901950" y="3724275"/>
          <p14:tracePt t="17619" x="2886075" y="3724275"/>
          <p14:tracePt t="17626" x="2878138" y="3724275"/>
          <p14:tracePt t="17634" x="2870200" y="3716338"/>
          <p14:tracePt t="17642" x="2862263" y="3716338"/>
          <p14:tracePt t="17659" x="2854325" y="3716338"/>
          <p14:tracePt t="17725" x="2854325" y="3708400"/>
          <p14:tracePt t="17742" x="2854325" y="3700463"/>
          <p14:tracePt t="17758" x="2854325" y="3684588"/>
          <p14:tracePt t="17773" x="2854325" y="3676650"/>
          <p14:tracePt t="17788" x="2862263" y="3668713"/>
          <p14:tracePt t="17806" x="2870200" y="3652838"/>
          <p14:tracePt t="17813" x="2878138" y="3636963"/>
          <p14:tracePt t="17828" x="2886075" y="3629025"/>
          <p14:tracePt t="17835" x="2894013" y="3613150"/>
          <p14:tracePt t="17844" x="2901950" y="3605213"/>
          <p14:tracePt t="17852" x="2909888" y="3587750"/>
          <p14:tracePt t="17860" x="2919413" y="3563938"/>
          <p14:tracePt t="17868" x="2927350" y="3556000"/>
          <p14:tracePt t="17877" x="2927350" y="3540125"/>
          <p14:tracePt t="17896" x="2951163" y="3508375"/>
          <p14:tracePt t="17898" x="2967038" y="3492500"/>
          <p14:tracePt t="17906" x="2974975" y="3476625"/>
          <p14:tracePt t="17914" x="2982913" y="3460750"/>
          <p14:tracePt t="17921" x="2990850" y="3444875"/>
          <p14:tracePt t="17930" x="3006725" y="3429000"/>
          <p14:tracePt t="17944" x="3014663" y="3405188"/>
          <p14:tracePt t="17951" x="3030538" y="3389313"/>
          <p14:tracePt t="17957" x="3038475" y="3373438"/>
          <p14:tracePt t="17963" x="3054350" y="3349625"/>
          <p14:tracePt t="17971" x="3070225" y="3325813"/>
          <p14:tracePt t="17979" x="3078163" y="3294063"/>
          <p14:tracePt t="17987" x="3101975" y="3262313"/>
          <p14:tracePt t="17995" x="3109913" y="3228975"/>
          <p14:tracePt t="18003" x="3117850" y="3213100"/>
          <p14:tracePt t="18010" x="3125788" y="3197225"/>
          <p14:tracePt t="18018" x="3141663" y="3173413"/>
          <p14:tracePt t="18029" x="3149600" y="3157538"/>
          <p14:tracePt t="18037" x="3165475" y="3141663"/>
          <p14:tracePt t="18046" x="3173413" y="3125788"/>
          <p14:tracePt t="18053" x="3189288" y="3109913"/>
          <p14:tracePt t="18060" x="3189288" y="3086100"/>
          <p14:tracePt t="18067" x="3205163" y="3070225"/>
          <p14:tracePt t="18076" x="3213100" y="3062288"/>
          <p14:tracePt t="18083" x="3228975" y="3054350"/>
          <p14:tracePt t="18092" x="3228975" y="3046413"/>
          <p14:tracePt t="18099" x="3236913" y="3030538"/>
          <p14:tracePt t="18108" x="3244850" y="3022600"/>
          <p14:tracePt t="18115" x="3252788" y="3014663"/>
          <p14:tracePt t="18122" x="3262313" y="2998788"/>
          <p14:tracePt t="18131" x="3270250" y="2982913"/>
          <p14:tracePt t="18140" x="3278188" y="2974975"/>
          <p14:tracePt t="18146" x="3286125" y="2959100"/>
          <p14:tracePt t="18155" x="3286125" y="2951163"/>
          <p14:tracePt t="18162" x="3294063" y="2943225"/>
          <p14:tracePt t="18171" x="3302000" y="2935288"/>
          <p14:tracePt t="18178" x="3302000" y="2927350"/>
          <p14:tracePt t="18186" x="3309938" y="2927350"/>
          <p14:tracePt t="18197" x="3309938" y="2919413"/>
          <p14:tracePt t="18205" x="3317875" y="2909888"/>
          <p14:tracePt t="18222" x="3333750" y="2901950"/>
          <p14:tracePt t="18230" x="3341688" y="2894013"/>
          <p14:tracePt t="18236" x="3349625" y="2894013"/>
          <p14:tracePt t="18244" x="3349625" y="2886075"/>
          <p14:tracePt t="18251" x="3357563" y="2886075"/>
          <p14:tracePt t="18267" x="3365500" y="2886075"/>
          <p14:tracePt t="18275" x="3373438" y="2878138"/>
          <p14:tracePt t="18283" x="3381375" y="2878138"/>
          <p14:tracePt t="18291" x="3397250" y="2878138"/>
          <p14:tracePt t="18299" x="3405188" y="2870200"/>
          <p14:tracePt t="18307" x="3413125" y="2870200"/>
          <p14:tracePt t="18316" x="3429000" y="2870200"/>
          <p14:tracePt t="18323" x="3452813" y="2870200"/>
          <p14:tracePt t="18331" x="3468688" y="2870200"/>
          <p14:tracePt t="18338" x="3492500" y="2878138"/>
          <p14:tracePt t="18348" x="3516313" y="2878138"/>
          <p14:tracePt t="18356" x="3540125" y="2878138"/>
          <p14:tracePt t="18362" x="3563938" y="2894013"/>
          <p14:tracePt t="18370" x="3587750" y="2909888"/>
          <p14:tracePt t="18378" x="3613150" y="2909888"/>
          <p14:tracePt t="18386" x="3644900" y="2927350"/>
          <p14:tracePt t="18394" x="3652838" y="2935288"/>
          <p14:tracePt t="18402" x="3684588" y="2951163"/>
          <p14:tracePt t="18411" x="3708400" y="2951163"/>
          <p14:tracePt t="18419" x="3740150" y="2974975"/>
          <p14:tracePt t="18426" x="3756025" y="2982913"/>
          <p14:tracePt t="18435" x="3779838" y="2990850"/>
          <p14:tracePt t="18443" x="3803650" y="2998788"/>
          <p14:tracePt t="18450" x="3819525" y="3006725"/>
          <p14:tracePt t="18459" x="3835400" y="3014663"/>
          <p14:tracePt t="18466" x="3843338" y="3022600"/>
          <p14:tracePt t="18475" x="3867150" y="3030538"/>
          <p14:tracePt t="18491" x="3875088" y="3038475"/>
          <p14:tracePt t="18498" x="3883025" y="3046413"/>
          <p14:tracePt t="18507" x="3890963" y="3054350"/>
          <p14:tracePt t="18514" x="3906838" y="3054350"/>
          <p14:tracePt t="18524" x="3906838" y="3062288"/>
          <p14:tracePt t="18530" x="3906838" y="3070225"/>
          <p14:tracePt t="18539" x="3914775" y="3070225"/>
          <p14:tracePt t="18556" x="3930650" y="3086100"/>
          <p14:tracePt t="18571" x="3948113" y="3094038"/>
          <p14:tracePt t="18586" x="3956050" y="3101975"/>
          <p14:tracePt t="18595" x="3963988" y="3101975"/>
          <p14:tracePt t="18605" x="3971925" y="3117850"/>
          <p14:tracePt t="18614" x="3979863" y="3117850"/>
          <p14:tracePt t="18621" x="3995738" y="3125788"/>
          <p14:tracePt t="18630" x="4003675" y="3133725"/>
          <p14:tracePt t="18635" x="4011613" y="3133725"/>
          <p14:tracePt t="18643" x="4019550" y="3141663"/>
          <p14:tracePt t="18650" x="4027488" y="3141663"/>
          <p14:tracePt t="18659" x="4035425" y="3141663"/>
          <p14:tracePt t="18676" x="4051300" y="3149600"/>
          <p14:tracePt t="18691" x="4051300" y="3157538"/>
          <p14:tracePt t="18805" x="4059238" y="3157538"/>
          <p14:tracePt t="18813" x="4067175" y="3157538"/>
          <p14:tracePt t="18829" x="4083050" y="3157538"/>
          <p14:tracePt t="18836" x="4098925" y="3165475"/>
          <p14:tracePt t="18851" x="4106863" y="3165475"/>
          <p14:tracePt t="18860" x="4122738" y="3173413"/>
          <p14:tracePt t="18867" x="4130675" y="3173413"/>
          <p14:tracePt t="18876" x="4146550" y="3173413"/>
          <p14:tracePt t="18883" x="4154488" y="3173413"/>
          <p14:tracePt t="18894" x="4178300" y="3173413"/>
          <p14:tracePt t="18907" x="4210050" y="3181350"/>
          <p14:tracePt t="18914" x="4225925" y="3181350"/>
          <p14:tracePt t="18921" x="4241800" y="3189288"/>
          <p14:tracePt t="18931" x="4257675" y="3189288"/>
          <p14:tracePt t="18939" x="4281488" y="3197225"/>
          <p14:tracePt t="18946" x="4291013" y="3197225"/>
          <p14:tracePt t="18956" x="4306888" y="3197225"/>
          <p14:tracePt t="18965" x="4314825" y="3197225"/>
          <p14:tracePt t="18973" x="4322763" y="3197225"/>
          <p14:tracePt t="18981" x="4330700" y="3197225"/>
          <p14:tracePt t="18990" x="4346575" y="3197225"/>
          <p14:tracePt t="18995" x="4354513" y="3197225"/>
          <p14:tracePt t="19003" x="4362450" y="3197225"/>
          <p14:tracePt t="19011" x="4370388" y="3197225"/>
          <p14:tracePt t="19018" x="4386263" y="3197225"/>
          <p14:tracePt t="19026" x="4386263" y="3189288"/>
          <p14:tracePt t="19034" x="4402138" y="3189288"/>
          <p14:tracePt t="19042" x="4410075" y="3189288"/>
          <p14:tracePt t="19050" x="4418013" y="3189288"/>
          <p14:tracePt t="19058" x="4425950" y="3189288"/>
          <p14:tracePt t="19075" x="4441825" y="3189288"/>
          <p14:tracePt t="19083" x="4457700" y="3189288"/>
          <p14:tracePt t="19091" x="4473575" y="3189288"/>
          <p14:tracePt t="19098" x="4481513" y="3189288"/>
          <p14:tracePt t="19107" x="4497388" y="3189288"/>
          <p14:tracePt t="19114" x="4513263" y="3181350"/>
          <p14:tracePt t="19123" x="4529138" y="3181350"/>
          <p14:tracePt t="19130" x="4545013" y="3181350"/>
          <p14:tracePt t="19139" x="4552950" y="3173413"/>
          <p14:tracePt t="19146" x="4560888" y="3173413"/>
          <p14:tracePt t="19156" x="4576763" y="3173413"/>
          <p14:tracePt t="19162" x="4584700" y="3173413"/>
          <p14:tracePt t="19171" x="4592638" y="3173413"/>
          <p14:tracePt t="19178" x="4600575" y="3173413"/>
          <p14:tracePt t="19187" x="4600575" y="3165475"/>
          <p14:tracePt t="19194" x="4616450" y="3165475"/>
          <p14:tracePt t="19211" x="4624388" y="3157538"/>
          <p14:tracePt t="19227" x="4633913" y="3157538"/>
          <p14:tracePt t="19235" x="4641850" y="3157538"/>
          <p14:tracePt t="19243" x="4649788" y="3157538"/>
          <p14:tracePt t="19250" x="4665663" y="3149600"/>
          <p14:tracePt t="19259" x="4673600" y="3141663"/>
          <p14:tracePt t="19266" x="4689475" y="3141663"/>
          <p14:tracePt t="19275" x="4697413" y="3141663"/>
          <p14:tracePt t="19282" x="4713288" y="3125788"/>
          <p14:tracePt t="19291" x="4721225" y="3125788"/>
          <p14:tracePt t="19299" x="4737100" y="3117850"/>
          <p14:tracePt t="19306" x="4752975" y="3117850"/>
          <p14:tracePt t="19314" x="4760913" y="3101975"/>
          <p14:tracePt t="19322" x="4776788" y="3101975"/>
          <p14:tracePt t="19331" x="4784725" y="3094038"/>
          <p14:tracePt t="19339" x="4792663" y="3094038"/>
          <p14:tracePt t="19347" x="4800600" y="3086100"/>
          <p14:tracePt t="19356" x="4808538" y="3086100"/>
          <p14:tracePt t="19363" x="4816475" y="3078163"/>
          <p14:tracePt t="19379" x="4824413" y="3078163"/>
          <p14:tracePt t="19403" x="4832350" y="3070225"/>
          <p14:tracePt t="19419" x="4840288" y="3070225"/>
          <p14:tracePt t="19444" x="4848225" y="3070225"/>
          <p14:tracePt t="19460" x="4848225" y="3062288"/>
          <p14:tracePt t="19468" x="4856163" y="3062288"/>
          <p14:tracePt t="19476" x="4864100" y="3054350"/>
          <p14:tracePt t="19502" x="4872038" y="3054350"/>
          <p14:tracePt t="19520" x="4879975" y="3046413"/>
          <p14:tracePt t="19526" x="4887913" y="3046413"/>
          <p14:tracePt t="19533" x="4903788" y="3038475"/>
          <p14:tracePt t="19550" x="4911725" y="3038475"/>
          <p14:tracePt t="19566" x="4919663" y="3030538"/>
          <p14:tracePt t="19571" x="4927600" y="3030538"/>
          <p14:tracePt t="19579" x="4935538" y="3030538"/>
          <p14:tracePt t="19611" x="4935538" y="3022600"/>
          <p14:tracePt t="19651" x="4951413" y="3022600"/>
          <p14:tracePt t="19668" x="4951413" y="3014663"/>
          <p14:tracePt t="19676" x="4959350" y="3014663"/>
          <p14:tracePt t="19684" x="4976813" y="3014663"/>
          <p14:tracePt t="19699" x="4992688" y="2998788"/>
          <p14:tracePt t="19708" x="5000625" y="2998788"/>
          <p14:tracePt t="19715" x="5016500" y="2998788"/>
          <p14:tracePt t="19723" x="5024438" y="2990850"/>
          <p14:tracePt t="19732" x="5032375" y="2982913"/>
          <p14:tracePt t="19747" x="5040313" y="2982913"/>
          <p14:tracePt t="19756" x="5048250" y="2982913"/>
          <p14:tracePt t="19770" x="5056188" y="2982913"/>
          <p14:tracePt t="19787" x="5064125" y="2982913"/>
          <p14:tracePt t="19819" x="5080000" y="2982913"/>
          <p14:tracePt t="19852" x="5087938" y="2974975"/>
          <p14:tracePt t="19868" x="5095875" y="2967038"/>
          <p14:tracePt t="19884" x="5103813" y="2967038"/>
          <p14:tracePt t="19892" x="5111750" y="2967038"/>
          <p14:tracePt t="19900" x="5119688" y="2967038"/>
          <p14:tracePt t="19907" x="5127625" y="2959100"/>
          <p14:tracePt t="19915" x="5135563" y="2951163"/>
          <p14:tracePt t="19923" x="5143500" y="2951163"/>
          <p14:tracePt t="19938" x="5159375" y="2951163"/>
          <p14:tracePt t="19955" x="5159375" y="2943225"/>
          <p14:tracePt t="20242" x="5175250" y="2943225"/>
          <p14:tracePt t="20259" x="5183188" y="2943225"/>
          <p14:tracePt t="20284" x="5191125" y="2943225"/>
          <p14:tracePt t="20292" x="5199063" y="2943225"/>
          <p14:tracePt t="20330" x="5207000" y="2943225"/>
          <p14:tracePt t="20354" x="5214938" y="2943225"/>
          <p14:tracePt t="20371" x="5230813" y="2943225"/>
          <p14:tracePt t="20387" x="5238750" y="2943225"/>
          <p14:tracePt t="20404" x="5246688" y="2943225"/>
          <p14:tracePt t="20493" x="5254625" y="2943225"/>
          <p14:tracePt t="20507" x="5262563" y="2943225"/>
          <p14:tracePt t="20523" x="5270500" y="2943225"/>
          <p14:tracePt t="20539" x="5278438" y="2943225"/>
          <p14:tracePt t="20547" x="5286375" y="2943225"/>
          <p14:tracePt t="20565" x="5302250" y="2935288"/>
          <p14:tracePt t="20733" x="5310188" y="2935288"/>
          <p14:tracePt t="20750" x="5310188" y="2927350"/>
          <p14:tracePt t="20788" x="5319713" y="2927350"/>
          <p14:tracePt t="20869" x="5335588" y="2927350"/>
          <p14:tracePt t="20884" x="5343525" y="2927350"/>
          <p14:tracePt t="20907" x="5351463" y="2919413"/>
          <p14:tracePt t="20916" x="5359400" y="2919413"/>
          <p14:tracePt t="21046" x="5367338" y="2919413"/>
          <p14:tracePt t="21093" x="5375275" y="2919413"/>
          <p14:tracePt t="21103" x="5383213" y="2919413"/>
          <p14:tracePt t="21117" x="5391150" y="2909888"/>
          <p14:tracePt t="21141" x="5399088" y="2901950"/>
          <p14:tracePt t="21373" x="5399088" y="2894013"/>
          <p14:tracePt t="21416" x="5391150" y="2894013"/>
          <p14:tracePt t="21501" x="5383213" y="2894013"/>
          <p14:tracePt t="21533" x="5375275" y="2894013"/>
          <p14:tracePt t="21714" x="5367338" y="2894013"/>
          <p14:tracePt t="22189" x="5359400" y="2894013"/>
          <p14:tracePt t="22213" x="5351463" y="2894013"/>
          <p14:tracePt t="23429" x="5351463" y="2901950"/>
          <p14:tracePt t="23445" x="5351463" y="2919413"/>
          <p14:tracePt t="23461" x="5351463" y="2927350"/>
          <p14:tracePt t="23479" x="5359400" y="2935288"/>
          <p14:tracePt t="23484" x="5367338" y="2951163"/>
          <p14:tracePt t="23499" x="5375275" y="2967038"/>
          <p14:tracePt t="23515" x="5375275" y="2982913"/>
          <p14:tracePt t="23523" x="5383213" y="2982913"/>
          <p14:tracePt t="23531" x="5383213" y="2990850"/>
          <p14:tracePt t="23542" x="5383213" y="2998788"/>
          <p14:tracePt t="23559" x="5391150" y="3006725"/>
          <p14:tracePt t="23581" x="5391150" y="3014663"/>
          <p14:tracePt t="23637" x="5391150" y="3022600"/>
          <p14:tracePt t="23765" x="5391150" y="3030538"/>
          <p14:tracePt t="23861" x="5391150" y="3038475"/>
          <p14:tracePt t="23876" x="5391150" y="3046413"/>
          <p14:tracePt t="24519" x="5391150" y="3062288"/>
          <p14:tracePt t="26805" x="5399088" y="3054350"/>
          <p14:tracePt t="26821" x="5407025" y="3046413"/>
          <p14:tracePt t="26837" x="5407025" y="3030538"/>
          <p14:tracePt t="26849" x="5414963" y="3022600"/>
          <p14:tracePt t="26854" x="5414963" y="3014663"/>
          <p14:tracePt t="26860" x="5422900" y="3006725"/>
          <p14:tracePt t="26867" x="5422900" y="2998788"/>
          <p14:tracePt t="26875" x="5422900" y="2990850"/>
          <p14:tracePt t="26882" x="5422900" y="2982913"/>
          <p14:tracePt t="26892" x="5430838" y="2974975"/>
          <p14:tracePt t="26909" x="5430838" y="2959100"/>
          <p14:tracePt t="26914" x="5438775" y="2943225"/>
          <p14:tracePt t="26923" x="5446713" y="2935288"/>
          <p14:tracePt t="26938" x="5446713" y="2919413"/>
          <p14:tracePt t="26956" x="5446713" y="2909888"/>
          <p14:tracePt t="26963" x="5454650" y="2901950"/>
          <p14:tracePt t="26971" x="5462588" y="2894013"/>
          <p14:tracePt t="26979" x="5462588" y="2886075"/>
          <p14:tracePt t="26995" x="5462588" y="2878138"/>
          <p14:tracePt t="27003" x="5462588" y="2870200"/>
          <p14:tracePt t="27011" x="5470525" y="2870200"/>
          <p14:tracePt t="27018" x="5470525" y="2862263"/>
          <p14:tracePt t="27034" x="5470525" y="2854325"/>
          <p14:tracePt t="27042" x="5470525" y="2846388"/>
          <p14:tracePt t="27051" x="5470525" y="2838450"/>
          <p14:tracePt t="27067" x="5470525" y="2822575"/>
          <p14:tracePt t="27083" x="5470525" y="2814638"/>
          <p14:tracePt t="27098" x="5478463" y="2798763"/>
          <p14:tracePt t="27108" x="5478463" y="2790825"/>
          <p14:tracePt t="27114" x="5478463" y="2782888"/>
          <p14:tracePt t="27123" x="5478463" y="2774950"/>
          <p14:tracePt t="27131" x="5478463" y="2767013"/>
          <p14:tracePt t="27141" x="5486400" y="2759075"/>
          <p14:tracePt t="27146" x="5486400" y="2751138"/>
          <p14:tracePt t="27157" x="5486400" y="2743200"/>
          <p14:tracePt t="27162" x="5486400" y="2735263"/>
          <p14:tracePt t="27171" x="5486400" y="2719388"/>
          <p14:tracePt t="27179" x="5486400" y="2711450"/>
          <p14:tracePt t="27186" x="5486400" y="2703513"/>
          <p14:tracePt t="27195" x="5486400" y="2687638"/>
          <p14:tracePt t="27203" x="5478463" y="2671763"/>
          <p14:tracePt t="27210" x="5470525" y="2663825"/>
          <p14:tracePt t="27219" x="5470525" y="2655888"/>
          <p14:tracePt t="27227" x="5470525" y="2647950"/>
          <p14:tracePt t="27235" x="5462588" y="2640013"/>
          <p14:tracePt t="27243" x="5462588" y="2624138"/>
          <p14:tracePt t="27381" x="5454650" y="2616200"/>
          <p14:tracePt t="29034" x="5446713" y="2616200"/>
          <p14:tracePt t="29050" x="5438775" y="2624138"/>
          <p14:tracePt t="29060" x="5438775" y="2632075"/>
          <p14:tracePt t="29066" x="5430838" y="2632075"/>
          <p14:tracePt t="29076" x="5430838" y="2640013"/>
          <p14:tracePt t="29082" x="5422900" y="2647950"/>
          <p14:tracePt t="29092" x="5414963" y="2655888"/>
          <p14:tracePt t="29098" x="5399088" y="2663825"/>
          <p14:tracePt t="29108" x="5391150" y="2679700"/>
          <p14:tracePt t="29114" x="5375275" y="2687638"/>
          <p14:tracePt t="29123" x="5367338" y="2695575"/>
          <p14:tracePt t="29130" x="5359400" y="2711450"/>
          <p14:tracePt t="29138" x="5335588" y="2719388"/>
          <p14:tracePt t="29146" x="5327650" y="2735263"/>
          <p14:tracePt t="29158" x="5302250" y="2743200"/>
          <p14:tracePt t="29163" x="5270500" y="2767013"/>
          <p14:tracePt t="29171" x="5238750" y="2790825"/>
          <p14:tracePt t="29178" x="5191125" y="2806700"/>
          <p14:tracePt t="29186" x="5143500" y="2838450"/>
          <p14:tracePt t="29195" x="5095875" y="2854325"/>
          <p14:tracePt t="29203" x="5040313" y="2878138"/>
          <p14:tracePt t="29210" x="4984750" y="2901950"/>
          <p14:tracePt t="29219" x="4911725" y="2919413"/>
          <p14:tracePt t="29226" x="4848225" y="2943225"/>
          <p14:tracePt t="29234" x="4784725" y="2959100"/>
          <p14:tracePt t="29243" x="4705350" y="2982913"/>
          <p14:tracePt t="29250" x="4649788" y="2998788"/>
          <p14:tracePt t="29259" x="4584700" y="3022600"/>
          <p14:tracePt t="29267" x="4529138" y="3030538"/>
          <p14:tracePt t="29275" x="4481513" y="3054350"/>
          <p14:tracePt t="29283" x="4433888" y="3070225"/>
          <p14:tracePt t="29291" x="4402138" y="3086100"/>
          <p14:tracePt t="29298" x="4354513" y="3109913"/>
          <p14:tracePt t="29307" x="4314825" y="3133725"/>
          <p14:tracePt t="29315" x="4265613" y="3149600"/>
          <p14:tracePt t="29323" x="4233863" y="3173413"/>
          <p14:tracePt t="29333" x="4186238" y="3205163"/>
          <p14:tracePt t="29341" x="4146550" y="3221038"/>
          <p14:tracePt t="29351" x="4098925" y="3244850"/>
          <p14:tracePt t="29356" x="4051300" y="3270250"/>
          <p14:tracePt t="29363" x="4011613" y="3302000"/>
          <p14:tracePt t="29372" x="3963988" y="3325813"/>
          <p14:tracePt t="29379" x="3914775" y="3349625"/>
          <p14:tracePt t="29387" x="3875088" y="3365500"/>
          <p14:tracePt t="29395" x="3835400" y="3381375"/>
          <p14:tracePt t="29404" x="3787775" y="3397250"/>
          <p14:tracePt t="29410" x="3756025" y="3421063"/>
          <p14:tracePt t="29418" x="3708400" y="3429000"/>
          <p14:tracePt t="29426" x="3668713" y="3444875"/>
          <p14:tracePt t="29434" x="3636963" y="3452813"/>
          <p14:tracePt t="29442" x="3587750" y="3460750"/>
          <p14:tracePt t="29451" x="3556000" y="3476625"/>
          <p14:tracePt t="29459" x="3532188" y="3476625"/>
          <p14:tracePt t="29467" x="3500438" y="3484563"/>
          <p14:tracePt t="29475" x="3468688" y="3492500"/>
          <p14:tracePt t="29482" x="3429000" y="3492500"/>
          <p14:tracePt t="29491" x="3397250" y="3492500"/>
          <p14:tracePt t="29499" x="3373438" y="3492500"/>
          <p14:tracePt t="29507" x="3333750" y="3492500"/>
          <p14:tracePt t="29515" x="3302000" y="3500438"/>
          <p14:tracePt t="29523" x="3270250" y="3500438"/>
          <p14:tracePt t="29531" x="3221038" y="3500438"/>
          <p14:tracePt t="29540" x="3181350" y="3500438"/>
          <p14:tracePt t="29547" x="3141663" y="3508375"/>
          <p14:tracePt t="29556" x="3101975" y="3508375"/>
          <p14:tracePt t="29562" x="3054350" y="3516313"/>
          <p14:tracePt t="29571" x="3022600" y="3516313"/>
          <p14:tracePt t="29579" x="2990850" y="3524250"/>
          <p14:tracePt t="29587" x="2967038" y="3524250"/>
          <p14:tracePt t="29595" x="2935288" y="3532188"/>
          <p14:tracePt t="29602" x="2901950" y="3532188"/>
          <p14:tracePt t="29611" x="2878138" y="3540125"/>
          <p14:tracePt t="29618" x="2838450" y="3540125"/>
          <p14:tracePt t="29627" x="2822575" y="3540125"/>
          <p14:tracePt t="29635" x="2790825" y="3540125"/>
          <p14:tracePt t="29643" x="2759075" y="3540125"/>
          <p14:tracePt t="29650" x="2727325" y="3540125"/>
          <p14:tracePt t="29659" x="2703513" y="3540125"/>
          <p14:tracePt t="29666" x="2671763" y="3540125"/>
          <p14:tracePt t="29675" x="2655888" y="3540125"/>
          <p14:tracePt t="29683" x="2624138" y="3532188"/>
          <p14:tracePt t="29692" x="2600325" y="3532188"/>
          <p14:tracePt t="29699" x="2576513" y="3524250"/>
          <p14:tracePt t="29708" x="2543175" y="3508375"/>
          <p14:tracePt t="29715" x="2511425" y="3500438"/>
          <p14:tracePt t="29722" x="2479675" y="3484563"/>
          <p14:tracePt t="29733" x="2455863" y="3476625"/>
          <p14:tracePt t="29742" x="2432050" y="3468688"/>
          <p14:tracePt t="29748" x="2424113" y="3452813"/>
          <p14:tracePt t="29756" x="2400300" y="3444875"/>
          <p14:tracePt t="29764" x="2392363" y="3429000"/>
          <p14:tracePt t="29771" x="2384425" y="3429000"/>
          <p14:tracePt t="29780" x="2368550" y="3413125"/>
          <p14:tracePt t="29787" x="2360613" y="3397250"/>
          <p14:tracePt t="29795" x="2360613" y="3389313"/>
          <p14:tracePt t="29804" x="2352675" y="3373438"/>
          <p14:tracePt t="29811" x="2344738" y="3357563"/>
          <p14:tracePt t="29819" x="2344738" y="3349625"/>
          <p14:tracePt t="29827" x="2344738" y="3333750"/>
          <p14:tracePt t="29835" x="2344738" y="3325813"/>
          <p14:tracePt t="29843" x="2336800" y="3317875"/>
          <p14:tracePt t="29851" x="2336800" y="3302000"/>
          <p14:tracePt t="29860" x="2336800" y="3286125"/>
          <p14:tracePt t="29867" x="2336800" y="3278188"/>
          <p14:tracePt t="29877" x="2336800" y="3262313"/>
          <p14:tracePt t="29884" x="2336800" y="3244850"/>
          <p14:tracePt t="29892" x="2336800" y="3228975"/>
          <p14:tracePt t="29899" x="2336800" y="3205163"/>
          <p14:tracePt t="29907" x="2336800" y="3181350"/>
          <p14:tracePt t="29915" x="2344738" y="3165475"/>
          <p14:tracePt t="29922" x="2344738" y="3149600"/>
          <p14:tracePt t="29944" x="2360613" y="3117850"/>
          <p14:tracePt t="29947" x="2360613" y="3101975"/>
          <p14:tracePt t="29956" x="2368550" y="3094038"/>
          <p14:tracePt t="29963" x="2376488" y="3078163"/>
          <p14:tracePt t="29972" x="2376488" y="3062288"/>
          <p14:tracePt t="29980" x="2384425" y="3038475"/>
          <p14:tracePt t="29988" x="2392363" y="3014663"/>
          <p14:tracePt t="29995" x="2400300" y="3006725"/>
          <p14:tracePt t="30003" x="2408238" y="2990850"/>
          <p14:tracePt t="30012" x="2424113" y="2967038"/>
          <p14:tracePt t="30019" x="2424113" y="2959100"/>
          <p14:tracePt t="30027" x="2432050" y="2951163"/>
          <p14:tracePt t="30034" x="2439988" y="2927350"/>
          <p14:tracePt t="30042" x="2455863" y="2919413"/>
          <p14:tracePt t="30052" x="2463800" y="2909888"/>
          <p14:tracePt t="30062" x="2471738" y="2886075"/>
          <p14:tracePt t="30068" x="2479675" y="2886075"/>
          <p14:tracePt t="30077" x="2495550" y="2878138"/>
          <p14:tracePt t="30083" x="2503488" y="2870200"/>
          <p14:tracePt t="30091" x="2511425" y="2862263"/>
          <p14:tracePt t="30098" x="2519363" y="2854325"/>
          <p14:tracePt t="30108" x="2527300" y="2846388"/>
          <p14:tracePt t="30114" x="2551113" y="2838450"/>
          <p14:tracePt t="30124" x="2566988" y="2822575"/>
          <p14:tracePt t="30130" x="2584450" y="2814638"/>
          <p14:tracePt t="30139" x="2600325" y="2798763"/>
          <p14:tracePt t="30146" x="2624138" y="2790825"/>
          <p14:tracePt t="30157" x="2647950" y="2782888"/>
          <p14:tracePt t="30165" x="2671763" y="2767013"/>
          <p14:tracePt t="30175" x="2687638" y="2759075"/>
          <p14:tracePt t="30182" x="2711450" y="2751138"/>
          <p14:tracePt t="30190" x="2735263" y="2735263"/>
          <p14:tracePt t="30199" x="2759075" y="2735263"/>
          <p14:tracePt t="30204" x="2782888" y="2719388"/>
          <p14:tracePt t="30211" x="2798763" y="2711450"/>
          <p14:tracePt t="30221" x="2822575" y="2703513"/>
          <p14:tracePt t="30229" x="2838450" y="2695575"/>
          <p14:tracePt t="30239" x="2862263" y="2679700"/>
          <p14:tracePt t="30244" x="2878138" y="2679700"/>
          <p14:tracePt t="30251" x="2886075" y="2671763"/>
          <p14:tracePt t="30260" x="2901950" y="2663825"/>
          <p14:tracePt t="30268" x="2909888" y="2663825"/>
          <p14:tracePt t="30276" x="2927350" y="2663825"/>
          <p14:tracePt t="30284" x="2943225" y="2655888"/>
          <p14:tracePt t="30293" x="2951163" y="2647950"/>
          <p14:tracePt t="30301" x="2967038" y="2647950"/>
          <p14:tracePt t="30308" x="2982913" y="2640013"/>
          <p14:tracePt t="30316" x="2998788" y="2640013"/>
          <p14:tracePt t="30324" x="3014663" y="2632075"/>
          <p14:tracePt t="30331" x="3030538" y="2632075"/>
          <p14:tracePt t="30339" x="3046413" y="2624138"/>
          <p14:tracePt t="30346" x="3062288" y="2624138"/>
          <p14:tracePt t="30359" x="3086100" y="2624138"/>
          <p14:tracePt t="30364" x="3109913" y="2624138"/>
          <p14:tracePt t="30373" x="3133725" y="2624138"/>
          <p14:tracePt t="30381" x="3157538" y="2624138"/>
          <p14:tracePt t="30388" x="3189288" y="2624138"/>
          <p14:tracePt t="30396" x="3228975" y="2624138"/>
          <p14:tracePt t="30403" x="3262313" y="2632075"/>
          <p14:tracePt t="30411" x="3294063" y="2640013"/>
          <p14:tracePt t="30419" x="3333750" y="2647950"/>
          <p14:tracePt t="30426" x="3365500" y="2655888"/>
          <p14:tracePt t="30434" x="3413125" y="2671763"/>
          <p14:tracePt t="30442" x="3436938" y="2679700"/>
          <p14:tracePt t="30450" x="3484563" y="2695575"/>
          <p14:tracePt t="30458" x="3516313" y="2719388"/>
          <p14:tracePt t="30467" x="3563938" y="2743200"/>
          <p14:tracePt t="30475" x="3605213" y="2759075"/>
          <p14:tracePt t="30483" x="3644900" y="2790825"/>
          <p14:tracePt t="30491" x="3676650" y="2806700"/>
          <p14:tracePt t="30499" x="3716338" y="2830513"/>
          <p14:tracePt t="30507" x="3740150" y="2854325"/>
          <p14:tracePt t="30515" x="3771900" y="2870200"/>
          <p14:tracePt t="30524" x="3795713" y="2901950"/>
          <p14:tracePt t="30530" x="3811588" y="2919413"/>
          <p14:tracePt t="30542" x="3827463" y="2943225"/>
          <p14:tracePt t="30551" x="3851275" y="2967038"/>
          <p14:tracePt t="30558" x="3859213" y="2982913"/>
          <p14:tracePt t="30565" x="3867150" y="3014663"/>
          <p14:tracePt t="30572" x="3875088" y="3038475"/>
          <p14:tracePt t="30579" x="3890963" y="3062288"/>
          <p14:tracePt t="30587" x="3890963" y="3086100"/>
          <p14:tracePt t="30594" x="3898900" y="3117850"/>
          <p14:tracePt t="30605" x="3906838" y="3157538"/>
          <p14:tracePt t="30614" x="3914775" y="3181350"/>
          <p14:tracePt t="30620" x="3922713" y="3213100"/>
          <p14:tracePt t="30628" x="3922713" y="3236913"/>
          <p14:tracePt t="30635" x="3930650" y="3262313"/>
          <p14:tracePt t="30644" x="3930650" y="3286125"/>
          <p14:tracePt t="30651" x="3930650" y="3309938"/>
          <p14:tracePt t="30660" x="3930650" y="3333750"/>
          <p14:tracePt t="30667" x="3930650" y="3357563"/>
          <p14:tracePt t="30676" x="3930650" y="3373438"/>
          <p14:tracePt t="30683" x="3930650" y="3397250"/>
          <p14:tracePt t="30692" x="3930650" y="3421063"/>
          <p14:tracePt t="30699" x="3922713" y="3444875"/>
          <p14:tracePt t="30707" x="3914775" y="3460750"/>
          <p14:tracePt t="30715" x="3914775" y="3484563"/>
          <p14:tracePt t="30722" x="3898900" y="3500438"/>
          <p14:tracePt t="30731" x="3890963" y="3516313"/>
          <p14:tracePt t="30740" x="3875088" y="3548063"/>
          <p14:tracePt t="30747" x="3859213" y="3571875"/>
          <p14:tracePt t="30756" x="3843338" y="3595688"/>
          <p14:tracePt t="30763" x="3827463" y="3629025"/>
          <p14:tracePt t="30772" x="3811588" y="3660775"/>
          <p14:tracePt t="30781" x="3795713" y="3676650"/>
          <p14:tracePt t="30787" x="3779838" y="3700463"/>
          <p14:tracePt t="30795" x="3763963" y="3716338"/>
          <p14:tracePt t="30805" x="3748088" y="3732213"/>
          <p14:tracePt t="30815" x="3732213" y="3756025"/>
          <p14:tracePt t="30821" x="3708400" y="3771900"/>
          <p14:tracePt t="30829" x="3692525" y="3779838"/>
          <p14:tracePt t="30835" x="3676650" y="3803650"/>
          <p14:tracePt t="30844" x="3644900" y="3811588"/>
          <p14:tracePt t="30852" x="3629025" y="3827463"/>
          <p14:tracePt t="30862" x="3613150" y="3835400"/>
          <p14:tracePt t="30868" x="3595688" y="3843338"/>
          <p14:tracePt t="30876" x="3571875" y="3859213"/>
          <p14:tracePt t="30884" x="3548063" y="3859213"/>
          <p14:tracePt t="30909" x="3476625" y="3906838"/>
          <p14:tracePt t="30916" x="3460750" y="3914775"/>
          <p14:tracePt t="30926" x="3436938" y="3922713"/>
          <p14:tracePt t="30933" x="3421063" y="3938588"/>
          <p14:tracePt t="30942" x="3397250" y="3938588"/>
          <p14:tracePt t="30947" x="3381375" y="3956050"/>
          <p14:tracePt t="30957" x="3365500" y="3963988"/>
          <p14:tracePt t="30965" x="3349625" y="3963988"/>
          <p14:tracePt t="30972" x="3341688" y="3963988"/>
          <p14:tracePt t="30979" x="3325813" y="3971925"/>
          <p14:tracePt t="30987" x="3309938" y="3979863"/>
          <p14:tracePt t="31004" x="3294063" y="3979863"/>
          <p14:tracePt t="31027" x="3252788" y="3987800"/>
          <p14:tracePt t="31035" x="3236913" y="3987800"/>
          <p14:tracePt t="31044" x="3221038" y="3987800"/>
          <p14:tracePt t="31051" x="3197225" y="3987800"/>
          <p14:tracePt t="31060" x="3181350" y="3979863"/>
          <p14:tracePt t="31067" x="3165475" y="3971925"/>
          <p14:tracePt t="31076" x="3133725" y="3971925"/>
          <p14:tracePt t="31083" x="3109913" y="3956050"/>
          <p14:tracePt t="31092" x="3094038" y="3948113"/>
          <p14:tracePt t="31101" x="3086100" y="3948113"/>
          <p14:tracePt t="31109" x="3070225" y="3948113"/>
          <p14:tracePt t="31115" x="3046413" y="3930650"/>
          <p14:tracePt t="31122" x="3030538" y="3922713"/>
          <p14:tracePt t="31132" x="3014663" y="3922713"/>
          <p14:tracePt t="31140" x="3006725" y="3914775"/>
          <p14:tracePt t="31146" x="2990850" y="3906838"/>
          <p14:tracePt t="31158" x="2974975" y="3906838"/>
          <p14:tracePt t="31162" x="2959100" y="3898900"/>
          <p14:tracePt t="31172" x="2943225" y="3883025"/>
          <p14:tracePt t="31178" x="2927350" y="3883025"/>
          <p14:tracePt t="31187" x="2909888" y="3867150"/>
          <p14:tracePt t="31194" x="2894013" y="3859213"/>
          <p14:tracePt t="31203" x="2870200" y="3851275"/>
          <p14:tracePt t="31210" x="2846388" y="3843338"/>
          <p14:tracePt t="31218" x="2830513" y="3835400"/>
          <p14:tracePt t="31226" x="2822575" y="3835400"/>
          <p14:tracePt t="31234" x="2806700" y="3819525"/>
          <p14:tracePt t="31251" x="2798763" y="3811588"/>
          <p14:tracePt t="31259" x="2790825" y="3811588"/>
          <p14:tracePt t="31267" x="2782888" y="3803650"/>
          <p14:tracePt t="31283" x="2782888" y="3795713"/>
          <p14:tracePt t="31307" x="2774950" y="3787775"/>
          <p14:tracePt t="31314" x="2774950" y="3779838"/>
          <p14:tracePt t="31324" x="2767013" y="3771900"/>
          <p14:tracePt t="31331" x="2759075" y="3756025"/>
          <p14:tracePt t="31338" x="2759075" y="3748088"/>
          <p14:tracePt t="31346" x="2743200" y="3740150"/>
          <p14:tracePt t="31355" x="2735263" y="3716338"/>
          <p14:tracePt t="31362" x="2719388" y="3700463"/>
          <p14:tracePt t="31370" x="2703513" y="3684588"/>
          <p14:tracePt t="31379" x="2687638" y="3668713"/>
          <p14:tracePt t="31387" x="2679700" y="3660775"/>
          <p14:tracePt t="31394" x="2671763" y="3644900"/>
          <p14:tracePt t="31402" x="2663825" y="3621088"/>
          <p14:tracePt t="31419" x="2655888" y="3621088"/>
          <p14:tracePt t="31429" x="2655888" y="3613150"/>
          <p14:tracePt t="31437" x="2647950" y="3595688"/>
          <p14:tracePt t="31453" x="2647950" y="3579813"/>
          <p14:tracePt t="31469" x="2647950" y="3563938"/>
          <p14:tracePt t="31475" x="2647950" y="3548063"/>
          <p14:tracePt t="31484" x="2647950" y="3540125"/>
          <p14:tracePt t="31492" x="2647950" y="3516313"/>
          <p14:tracePt t="31499" x="2647950" y="3500438"/>
          <p14:tracePt t="31508" x="2647950" y="3484563"/>
          <p14:tracePt t="31515" x="2647950" y="3468688"/>
          <p14:tracePt t="31525" x="2647950" y="3444875"/>
          <p14:tracePt t="31533" x="2647950" y="3429000"/>
          <p14:tracePt t="31542" x="2647950" y="3405188"/>
          <p14:tracePt t="31548" x="2647950" y="3389313"/>
          <p14:tracePt t="31556" x="2647950" y="3365500"/>
          <p14:tracePt t="31564" x="2640013" y="3349625"/>
          <p14:tracePt t="31573" x="2640013" y="3333750"/>
          <p14:tracePt t="31582" x="2632075" y="3317875"/>
          <p14:tracePt t="31589" x="2632075" y="3302000"/>
          <p14:tracePt t="31599" x="2632075" y="3286125"/>
          <p14:tracePt t="31602" x="2632075" y="3278188"/>
          <p14:tracePt t="31613" x="2632075" y="3270250"/>
          <p14:tracePt t="31621" x="2632075" y="3262313"/>
          <p14:tracePt t="31628" x="2640013" y="3244850"/>
          <p14:tracePt t="31635" x="2640013" y="3236913"/>
          <p14:tracePt t="31643" x="2655888" y="3221038"/>
          <p14:tracePt t="31651" x="2655888" y="3213100"/>
          <p14:tracePt t="31660" x="2663825" y="3197225"/>
          <p14:tracePt t="31667" x="2679700" y="3197225"/>
          <p14:tracePt t="31676" x="2679700" y="3181350"/>
          <p14:tracePt t="31683" x="2695575" y="3181350"/>
          <p14:tracePt t="31692" x="2695575" y="3173413"/>
          <p14:tracePt t="31699" x="2703513" y="3165475"/>
          <p14:tracePt t="31708" x="2711450" y="3165475"/>
          <p14:tracePt t="31715" x="2719388" y="3157538"/>
          <p14:tracePt t="31723" x="2735263" y="3157538"/>
          <p14:tracePt t="31731" x="2751138" y="3149600"/>
          <p14:tracePt t="31739" x="2767013" y="3133725"/>
          <p14:tracePt t="31746" x="2774950" y="3133725"/>
          <p14:tracePt t="31756" x="2790825" y="3125788"/>
          <p14:tracePt t="31762" x="2806700" y="3117850"/>
          <p14:tracePt t="31779" x="2814638" y="3109913"/>
          <p14:tracePt t="31787" x="2822575" y="3101975"/>
          <p14:tracePt t="31795" x="2830513" y="3101975"/>
          <p14:tracePt t="31811" x="2846388" y="3101975"/>
          <p14:tracePt t="33486" x="2862263" y="3101975"/>
          <p14:tracePt t="33491" x="2870200" y="3109913"/>
          <p14:tracePt t="33498" x="2886075" y="3117850"/>
          <p14:tracePt t="33508" x="2909888" y="3141663"/>
          <p14:tracePt t="33516" x="2935288" y="3157538"/>
          <p14:tracePt t="33523" x="2982913" y="3181350"/>
          <p14:tracePt t="33532" x="3030538" y="3213100"/>
          <p14:tracePt t="33538" x="3101975" y="3244850"/>
          <p14:tracePt t="33547" x="3165475" y="3294063"/>
          <p14:tracePt t="33558" x="3244850" y="3317875"/>
          <p14:tracePt t="33562" x="3325813" y="3357563"/>
          <p14:tracePt t="33571" x="3413125" y="3397250"/>
          <p14:tracePt t="33579" x="3500438" y="3436938"/>
          <p14:tracePt t="33587" x="3587750" y="3476625"/>
          <p14:tracePt t="33594" x="3700463" y="3524250"/>
          <p14:tracePt t="33602" x="3795713" y="3563938"/>
          <p14:tracePt t="33611" x="3906838" y="3605213"/>
          <p14:tracePt t="33619" x="4027488" y="3652838"/>
          <p14:tracePt t="33627" x="4162425" y="3708400"/>
          <p14:tracePt t="33635" x="4298950" y="3748088"/>
          <p14:tracePt t="33642" x="4473575" y="3803650"/>
          <p14:tracePt t="33651" x="4633913" y="3875088"/>
          <p14:tracePt t="33659" x="4784725" y="3914775"/>
          <p14:tracePt t="33667" x="4967288" y="3979863"/>
          <p14:tracePt t="33676" x="5111750" y="4011613"/>
          <p14:tracePt t="33683" x="5246688" y="4051300"/>
          <p14:tracePt t="33692" x="5351463" y="4067175"/>
          <p14:tracePt t="33699" x="5462588" y="4083050"/>
          <p14:tracePt t="33708" x="5557838" y="4090988"/>
          <p14:tracePt t="33715" x="5629275" y="4114800"/>
          <p14:tracePt t="33725" x="5694363" y="4114800"/>
          <p14:tracePt t="33731" x="5773738" y="4130675"/>
          <p14:tracePt t="33739" x="5829300" y="4138613"/>
          <p14:tracePt t="33747" x="5861050" y="4138613"/>
          <p14:tracePt t="33755" x="5884863" y="4138613"/>
          <p14:tracePt t="33762" x="5932488" y="4146550"/>
          <p14:tracePt t="33771" x="5972175" y="4146550"/>
          <p14:tracePt t="33778" x="6029325" y="4154488"/>
          <p14:tracePt t="33789" x="6084888" y="4154488"/>
          <p14:tracePt t="33800" x="6132513" y="4154488"/>
          <p14:tracePt t="33804" x="6180138" y="4154488"/>
          <p14:tracePt t="33816" x="6227763" y="4154488"/>
          <p14:tracePt t="33820" x="6275388" y="4154488"/>
          <p14:tracePt t="33828" x="6323013" y="4154488"/>
          <p14:tracePt t="33835" x="6364288" y="4154488"/>
          <p14:tracePt t="33845" x="6380163" y="4154488"/>
          <p14:tracePt t="33851" x="6435725" y="4154488"/>
          <p14:tracePt t="33860" x="6499225" y="4146550"/>
          <p14:tracePt t="33867" x="6562725" y="4146550"/>
          <p14:tracePt t="33876" x="6626225" y="4138613"/>
          <p14:tracePt t="33883" x="6681788" y="4138613"/>
          <p14:tracePt t="33906" x="6865938" y="4122738"/>
          <p14:tracePt t="33915" x="6929438" y="4114800"/>
          <p14:tracePt t="33923" x="6985000" y="4106863"/>
          <p14:tracePt t="33931" x="7050088" y="4106863"/>
          <p14:tracePt t="33940" x="7105650" y="4098925"/>
          <p14:tracePt t="33946" x="7153275" y="4098925"/>
          <p14:tracePt t="33956" x="7208838" y="4098925"/>
          <p14:tracePt t="33963" x="7256463" y="4090988"/>
          <p14:tracePt t="33970" x="7296150" y="4083050"/>
          <p14:tracePt t="33978" x="7343775" y="4075113"/>
          <p14:tracePt t="33987" x="7377113" y="4075113"/>
          <p14:tracePt t="33994" x="7400925" y="4067175"/>
          <p14:tracePt t="34003" x="7416800" y="4059238"/>
          <p14:tracePt t="34010" x="7440613" y="4059238"/>
          <p14:tracePt t="34019" x="7448550" y="4051300"/>
          <p14:tracePt t="34026" x="7456488" y="4043363"/>
          <p14:tracePt t="34043" x="7464425" y="4043363"/>
          <p14:tracePt t="34076" x="7464425" y="4035425"/>
          <p14:tracePt t="36387" x="7472363" y="4035425"/>
          <p14:tracePt t="36427" x="7480300" y="4035425"/>
          <p14:tracePt t="36981" x="7464425" y="4027488"/>
          <p14:tracePt t="36990" x="7424738" y="3995738"/>
          <p14:tracePt t="36997" x="7367588" y="3956050"/>
          <p14:tracePt t="37006" x="7296150" y="3890963"/>
          <p14:tracePt t="37014" x="7208838" y="3843338"/>
          <p14:tracePt t="37019" x="7105650" y="3771900"/>
          <p14:tracePt t="37027" x="6953250" y="3700463"/>
          <p14:tracePt t="37035" x="6810375" y="3605213"/>
          <p14:tracePt t="37043" x="6618288" y="3500438"/>
          <p14:tracePt t="37050" x="6435725" y="3421063"/>
          <p14:tracePt t="37059" x="6243638" y="3317875"/>
          <p14:tracePt t="37066" x="6037263" y="3228975"/>
          <p14:tracePt t="37075" x="5837238" y="3141663"/>
          <p14:tracePt t="37082" x="5653088" y="3054350"/>
          <p14:tracePt t="37092" x="5422900" y="2943225"/>
          <p14:tracePt t="37098" x="5191125" y="2838450"/>
          <p14:tracePt t="37107" x="4992688" y="2751138"/>
          <p14:tracePt t="37114" x="4760913" y="2640013"/>
          <p14:tracePt t="37123" x="4552950" y="2519363"/>
          <p14:tracePt t="37131" x="4322763" y="2416175"/>
          <p14:tracePt t="37138" x="4114800" y="2297113"/>
          <p14:tracePt t="37147" x="3898900" y="2176463"/>
          <p14:tracePt t="37156" x="3708400" y="2065338"/>
          <p14:tracePt t="37162" x="3492500" y="1946275"/>
          <p14:tracePt t="37173" x="3302000" y="1825625"/>
          <p14:tracePt t="37179" x="3133725" y="1730375"/>
          <p14:tracePt t="37187" x="3006725" y="1643063"/>
          <p14:tracePt t="37195" x="2878138" y="1571625"/>
          <p14:tracePt t="37203" x="2790825" y="1514475"/>
          <p14:tracePt t="37213" x="2711450" y="1450975"/>
          <p14:tracePt t="37221" x="2632075" y="1395413"/>
          <p14:tracePt t="37231" x="2551113" y="1323975"/>
          <p14:tracePt t="37237" x="2479675" y="1268413"/>
          <p14:tracePt t="37246" x="2408238" y="1220788"/>
          <p14:tracePt t="37251" x="2352675" y="1155700"/>
          <p14:tracePt t="37259" x="2281238" y="1100138"/>
          <p14:tracePt t="37267" x="2224088" y="1044575"/>
          <p14:tracePt t="37276" x="2160588" y="996950"/>
          <p14:tracePt t="37283" x="2105025" y="957263"/>
          <p14:tracePt t="37292" x="2057400" y="901700"/>
          <p14:tracePt t="37299" x="1985963" y="862013"/>
          <p14:tracePt t="37307" x="1930400" y="820738"/>
          <p14:tracePt t="37317" x="1857375" y="773113"/>
          <p14:tracePt t="37325" x="1793875" y="733425"/>
          <p14:tracePt t="37333" x="1730375" y="693738"/>
          <p14:tracePt t="37344" x="1666875" y="654050"/>
          <p14:tracePt t="37347" x="1603375" y="622300"/>
          <p14:tracePt t="37356" x="1547813" y="582613"/>
          <p14:tracePt t="37363" x="1482725" y="550863"/>
          <p14:tracePt t="37371" x="1411288" y="527050"/>
          <p14:tracePt t="37378" x="1355725" y="493713"/>
          <p14:tracePt t="37387" x="1276350" y="454025"/>
          <p14:tracePt t="37394" x="1187450" y="422275"/>
          <p14:tracePt t="37403" x="1100138" y="374650"/>
          <p14:tracePt t="37410" x="1004888" y="342900"/>
          <p14:tracePt t="37419" x="901700" y="295275"/>
          <p14:tracePt t="37426" x="773113" y="247650"/>
          <p14:tracePt t="37435" x="661988" y="207963"/>
          <p14:tracePt t="37443" x="527050" y="158750"/>
          <p14:tracePt t="37451" x="366713" y="103188"/>
          <p14:tracePt t="37459" x="215900" y="47625"/>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1F47D-2342-4C60-90C5-FFCFC15B72E1}"/>
              </a:ext>
            </a:extLst>
          </p:cNvPr>
          <p:cNvSpPr>
            <a:spLocks noGrp="1"/>
          </p:cNvSpPr>
          <p:nvPr>
            <p:ph type="title"/>
          </p:nvPr>
        </p:nvSpPr>
        <p:spPr/>
        <p:txBody>
          <a:bodyPr/>
          <a:lstStyle/>
          <a:p>
            <a:r>
              <a:rPr lang="en-US" dirty="0"/>
              <a:t>More Information</a:t>
            </a:r>
          </a:p>
        </p:txBody>
      </p:sp>
      <p:sp>
        <p:nvSpPr>
          <p:cNvPr id="3" name="Content Placeholder 2">
            <a:extLst>
              <a:ext uri="{FF2B5EF4-FFF2-40B4-BE49-F238E27FC236}">
                <a16:creationId xmlns:a16="http://schemas.microsoft.com/office/drawing/2014/main" id="{AB8752F0-C80E-4877-A240-5C251019A0FD}"/>
              </a:ext>
            </a:extLst>
          </p:cNvPr>
          <p:cNvSpPr>
            <a:spLocks noGrp="1"/>
          </p:cNvSpPr>
          <p:nvPr>
            <p:ph idx="1"/>
          </p:nvPr>
        </p:nvSpPr>
        <p:spPr>
          <a:xfrm>
            <a:off x="514350" y="1344612"/>
            <a:ext cx="9258300" cy="4525963"/>
          </a:xfrm>
        </p:spPr>
        <p:txBody>
          <a:bodyPr/>
          <a:lstStyle/>
          <a:p>
            <a:r>
              <a:rPr lang="en-US" sz="2800" dirty="0"/>
              <a:t>For more information you can look at the Spectrum Help File by clicking the ? icon and selecting ‘Spectrum Modules” or review the methods publications</a:t>
            </a:r>
          </a:p>
          <a:p>
            <a:r>
              <a:rPr lang="pt-BR" sz="1600" dirty="0">
                <a:effectLst/>
                <a:latin typeface="Times New Roman" panose="02020603050405020304" pitchFamily="18" charset="0"/>
                <a:ea typeface="SimSun" panose="02010600030101010101" pitchFamily="2" charset="-122"/>
              </a:rPr>
              <a:t>Stover J, Glaubius R, Kassanjee R, Dugdale KM. </a:t>
            </a:r>
            <a:r>
              <a:rPr lang="en-US" sz="1600" dirty="0">
                <a:effectLst/>
                <a:latin typeface="Times New Roman" panose="02020603050405020304" pitchFamily="18" charset="0"/>
                <a:ea typeface="SimSun" panose="02010600030101010101" pitchFamily="2" charset="-122"/>
              </a:rPr>
              <a:t>Updates to the Spectrum/AIM model for the UNAIDS 2020 HIV estimates. Journal of the International AIDS Society 2021.24(S5):e25778. </a:t>
            </a:r>
            <a:r>
              <a:rPr lang="en-US" sz="1600" dirty="0">
                <a:effectLst/>
                <a:latin typeface="Times New Roman" panose="02020603050405020304" pitchFamily="18" charset="0"/>
                <a:ea typeface="SimSun" panose="02010600030101010101" pitchFamily="2" charset="-122"/>
                <a:hlinkClick r:id="rId4"/>
              </a:rPr>
              <a:t>https://doi.10.1002/jia2.25778</a:t>
            </a:r>
            <a:endParaRPr lang="en-US" sz="1600" dirty="0">
              <a:effectLst/>
              <a:latin typeface="Times New Roman" panose="02020603050405020304" pitchFamily="18" charset="0"/>
              <a:ea typeface="SimSun" panose="02010600030101010101" pitchFamily="2" charset="-122"/>
            </a:endParaRPr>
          </a:p>
          <a:p>
            <a:r>
              <a:rPr lang="en-US" sz="1600" b="1" dirty="0">
                <a:effectLst/>
                <a:latin typeface="Times New Roman" panose="02020603050405020304" pitchFamily="18" charset="0"/>
                <a:ea typeface="SimSun" panose="02010600030101010101" pitchFamily="2" charset="-122"/>
              </a:rPr>
              <a:t>Stover J</a:t>
            </a:r>
            <a:r>
              <a:rPr lang="en-US" sz="1600" dirty="0">
                <a:effectLst/>
                <a:latin typeface="Times New Roman" panose="02020603050405020304" pitchFamily="18" charset="0"/>
                <a:ea typeface="SimSun" panose="02010600030101010101" pitchFamily="2" charset="-122"/>
              </a:rPr>
              <a:t>, Glaubius R, Mofenson L, Dugdale CM, Davies MA, Patten G, Yiannoutsos C. Updates to the Spectrum/AIM model for estimating key HIV indicators at national and subnational levels </a:t>
            </a:r>
            <a:r>
              <a:rPr lang="en-US" sz="1600" i="1" dirty="0">
                <a:effectLst/>
                <a:latin typeface="Times New Roman" panose="02020603050405020304" pitchFamily="18" charset="0"/>
                <a:ea typeface="SimSun" panose="02010600030101010101" pitchFamily="2" charset="-122"/>
              </a:rPr>
              <a:t>AIDS</a:t>
            </a:r>
            <a:r>
              <a:rPr lang="en-US" sz="1600" dirty="0">
                <a:effectLst/>
                <a:latin typeface="Times New Roman" panose="02020603050405020304" pitchFamily="18" charset="0"/>
                <a:ea typeface="SimSun" panose="02010600030101010101" pitchFamily="2" charset="-122"/>
              </a:rPr>
              <a:t> 2019, </a:t>
            </a:r>
            <a:r>
              <a:rPr lang="en-US" sz="1600" b="1" dirty="0">
                <a:effectLst/>
                <a:latin typeface="Times New Roman" panose="02020603050405020304" pitchFamily="18" charset="0"/>
                <a:ea typeface="SimSun" panose="02010600030101010101" pitchFamily="2" charset="-122"/>
              </a:rPr>
              <a:t>33</a:t>
            </a:r>
            <a:r>
              <a:rPr lang="en-US" sz="1600" dirty="0">
                <a:effectLst/>
                <a:latin typeface="Times New Roman" panose="02020603050405020304" pitchFamily="18" charset="0"/>
                <a:ea typeface="SimSun" panose="02010600030101010101" pitchFamily="2" charset="-122"/>
              </a:rPr>
              <a:t>, (Suppl 3):S227-S234</a:t>
            </a:r>
            <a:endParaRPr lang="en-US" sz="1600" dirty="0">
              <a:latin typeface="Times New Roman" panose="02020603050405020304" pitchFamily="18" charset="0"/>
              <a:ea typeface="SimSun" panose="02010600030101010101" pitchFamily="2" charset="-122"/>
            </a:endParaRPr>
          </a:p>
          <a:p>
            <a:r>
              <a:rPr lang="en-US" sz="1600" b="1" dirty="0">
                <a:effectLst/>
                <a:latin typeface="Times New Roman" panose="02020603050405020304" pitchFamily="18" charset="0"/>
                <a:ea typeface="SimSun" panose="02010600030101010101" pitchFamily="2" charset="-122"/>
              </a:rPr>
              <a:t>Stover J</a:t>
            </a:r>
            <a:r>
              <a:rPr lang="en-US" sz="1600" dirty="0">
                <a:effectLst/>
                <a:latin typeface="Times New Roman" panose="02020603050405020304" pitchFamily="18" charset="0"/>
                <a:ea typeface="SimSun" panose="02010600030101010101" pitchFamily="2" charset="-122"/>
              </a:rPr>
              <a:t>, Brown T, Puckett R, Peerapatanapokin W. Updates to the Spectrum/Estimation and Projections Package model for estimating trends and current values for key HIV indicators </a:t>
            </a:r>
            <a:r>
              <a:rPr lang="en-US" sz="1600" i="1" dirty="0">
                <a:effectLst/>
                <a:latin typeface="Times New Roman" panose="02020603050405020304" pitchFamily="18" charset="0"/>
                <a:ea typeface="SimSun" panose="02010600030101010101" pitchFamily="2" charset="-122"/>
              </a:rPr>
              <a:t>AIDS</a:t>
            </a:r>
            <a:r>
              <a:rPr lang="en-US" sz="1600" dirty="0">
                <a:effectLst/>
                <a:latin typeface="Times New Roman" panose="02020603050405020304" pitchFamily="18" charset="0"/>
                <a:ea typeface="SimSun" panose="02010600030101010101" pitchFamily="2" charset="-122"/>
              </a:rPr>
              <a:t> 2017, 31 (Suppl 1):S5–S11</a:t>
            </a:r>
          </a:p>
          <a:p>
            <a:r>
              <a:rPr lang="es-UY" sz="1600" b="1" dirty="0">
                <a:effectLst/>
                <a:latin typeface="Times New Roman" panose="02020603050405020304" pitchFamily="18" charset="0"/>
                <a:ea typeface="SimSun" panose="02010600030101010101" pitchFamily="2" charset="-122"/>
              </a:rPr>
              <a:t>Stover J, </a:t>
            </a:r>
            <a:r>
              <a:rPr lang="es-UY" sz="1600" dirty="0">
                <a:effectLst/>
                <a:latin typeface="Times New Roman" panose="02020603050405020304" pitchFamily="18" charset="0"/>
                <a:ea typeface="SimSun" panose="02010600030101010101" pitchFamily="2" charset="-122"/>
              </a:rPr>
              <a:t>Andreev K, Slaymaker E, Gopalappa C, Sabin K, Velasquez C </a:t>
            </a:r>
            <a:r>
              <a:rPr lang="es-UY" sz="1600" i="1" dirty="0">
                <a:effectLst/>
                <a:latin typeface="Times New Roman" panose="02020603050405020304" pitchFamily="18" charset="0"/>
                <a:ea typeface="SimSun" panose="02010600030101010101" pitchFamily="2" charset="-122"/>
              </a:rPr>
              <a:t>et al. </a:t>
            </a:r>
            <a:r>
              <a:rPr lang="en-US" sz="1600" dirty="0">
                <a:effectLst/>
                <a:latin typeface="Times New Roman" panose="02020603050405020304" pitchFamily="18" charset="0"/>
                <a:ea typeface="SimSun" panose="02010600030101010101" pitchFamily="2" charset="-122"/>
              </a:rPr>
              <a:t>Updates to the Spectrum model to estimate key HIV indicators for adults and children </a:t>
            </a:r>
            <a:r>
              <a:rPr lang="en-US" sz="1600" i="1" dirty="0">
                <a:effectLst/>
                <a:latin typeface="Times New Roman" panose="02020603050405020304" pitchFamily="18" charset="0"/>
                <a:ea typeface="SimSun" panose="02010600030101010101" pitchFamily="2" charset="-122"/>
              </a:rPr>
              <a:t>AIDS</a:t>
            </a:r>
            <a:r>
              <a:rPr lang="en-US" sz="1600" dirty="0">
                <a:effectLst/>
                <a:latin typeface="Times New Roman" panose="02020603050405020304" pitchFamily="18" charset="0"/>
                <a:ea typeface="SimSun" panose="02010600030101010101" pitchFamily="2" charset="-122"/>
              </a:rPr>
              <a:t> 2014 </a:t>
            </a:r>
            <a:r>
              <a:rPr lang="en-US" sz="1600" b="1" dirty="0">
                <a:effectLst/>
                <a:latin typeface="Times New Roman" panose="02020603050405020304" pitchFamily="18" charset="0"/>
                <a:ea typeface="SimSun" panose="02010600030101010101" pitchFamily="2" charset="-122"/>
              </a:rPr>
              <a:t>28</a:t>
            </a:r>
            <a:r>
              <a:rPr lang="en-US" sz="1600" dirty="0">
                <a:effectLst/>
                <a:latin typeface="Times New Roman" panose="02020603050405020304" pitchFamily="18" charset="0"/>
                <a:ea typeface="SimSun" panose="02010600030101010101" pitchFamily="2" charset="-122"/>
              </a:rPr>
              <a:t> (Suppl 4):S427-S434</a:t>
            </a:r>
            <a:endParaRPr lang="en-US" sz="1600" dirty="0">
              <a:latin typeface="Times New Roman" panose="02020603050405020304" pitchFamily="18" charset="0"/>
              <a:ea typeface="SimSun" panose="02010600030101010101" pitchFamily="2" charset="-122"/>
            </a:endParaRPr>
          </a:p>
          <a:p>
            <a:r>
              <a:rPr lang="en-US" sz="1600" b="1" dirty="0">
                <a:effectLst/>
                <a:latin typeface="Times New Roman" panose="02020603050405020304" pitchFamily="18" charset="0"/>
                <a:ea typeface="SimSun" panose="02010600030101010101" pitchFamily="2" charset="-122"/>
              </a:rPr>
              <a:t>Stover J,</a:t>
            </a:r>
            <a:r>
              <a:rPr lang="en-US" sz="1600" dirty="0">
                <a:effectLst/>
                <a:latin typeface="Times New Roman" panose="02020603050405020304" pitchFamily="18" charset="0"/>
                <a:ea typeface="SimSun" panose="02010600030101010101" pitchFamily="2" charset="-122"/>
              </a:rPr>
              <a:t> Brown T, Marston M. Updates to the Spectrum/Estimation and Projection Package (EPP) model to estimate HIV trends for adults and children (2012) </a:t>
            </a:r>
            <a:r>
              <a:rPr lang="en-US" sz="1600" i="1" dirty="0">
                <a:effectLst/>
                <a:latin typeface="Times New Roman" panose="02020603050405020304" pitchFamily="18" charset="0"/>
                <a:ea typeface="SimSun" panose="02010600030101010101" pitchFamily="2" charset="-122"/>
              </a:rPr>
              <a:t>Sex Trans Infect </a:t>
            </a:r>
            <a:r>
              <a:rPr lang="en-US" sz="1600" dirty="0">
                <a:effectLst/>
                <a:latin typeface="Times New Roman" panose="02020603050405020304" pitchFamily="18" charset="0"/>
                <a:ea typeface="SimSun" panose="02010600030101010101" pitchFamily="2" charset="-122"/>
              </a:rPr>
              <a:t>2012;88:i11-ii16. doi:10.1136/sextrans-2012-050640</a:t>
            </a:r>
            <a:endParaRPr lang="en-US" sz="2800" dirty="0"/>
          </a:p>
        </p:txBody>
      </p:sp>
      <p:pic>
        <p:nvPicPr>
          <p:cNvPr id="4" name="Audio 3">
            <a:hlinkClick r:id="" action="ppaction://media"/>
            <a:extLst>
              <a:ext uri="{FF2B5EF4-FFF2-40B4-BE49-F238E27FC236}">
                <a16:creationId xmlns:a16="http://schemas.microsoft.com/office/drawing/2014/main" id="{4F7BF482-73BF-4C68-AB5D-6D618A9907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2498539059"/>
      </p:ext>
    </p:extLst>
  </p:cSld>
  <p:clrMapOvr>
    <a:masterClrMapping/>
  </p:clrMapOvr>
  <mc:AlternateContent xmlns:mc="http://schemas.openxmlformats.org/markup-compatibility/2006" xmlns:p14="http://schemas.microsoft.com/office/powerpoint/2010/main">
    <mc:Choice Requires="p14">
      <p:transition spd="slow" p14:dur="2000" advTm="59871"/>
    </mc:Choice>
    <mc:Fallback xmlns="">
      <p:transition spd="slow" advTm="59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36" x="111125" y="127000"/>
          <p14:tracePt t="359" x="111125" y="119063"/>
          <p14:tracePt t="15150" x="119063" y="119063"/>
          <p14:tracePt t="15156" x="150813" y="127000"/>
          <p14:tracePt t="15162" x="207963" y="142875"/>
          <p14:tracePt t="15169" x="295275" y="158750"/>
          <p14:tracePt t="15177" x="390525" y="166688"/>
          <p14:tracePt t="15184" x="501650" y="184150"/>
          <p14:tracePt t="15192" x="606425" y="207963"/>
          <p14:tracePt t="15203" x="701675" y="215900"/>
          <p14:tracePt t="15209" x="781050" y="231775"/>
          <p14:tracePt t="15217" x="820738" y="247650"/>
          <p14:tracePt t="15224" x="844550" y="255588"/>
          <p14:tracePt t="15232" x="852488" y="255588"/>
          <p14:tracePt t="15398" x="862013" y="255588"/>
          <p14:tracePt t="15404" x="877888" y="247650"/>
          <p14:tracePt t="15411" x="885825" y="239713"/>
          <p14:tracePt t="15420" x="893763" y="239713"/>
          <p14:tracePt t="15426" x="909638" y="239713"/>
          <p14:tracePt t="15434" x="917575" y="239713"/>
          <p14:tracePt t="15442" x="933450" y="239713"/>
          <p14:tracePt t="15450" x="949325" y="239713"/>
          <p14:tracePt t="15458" x="965200" y="239713"/>
          <p14:tracePt t="15464" x="1012825" y="247650"/>
          <p14:tracePt t="15472" x="1060450" y="271463"/>
          <p14:tracePt t="15480" x="1123950" y="303213"/>
          <p14:tracePt t="15488" x="1204913" y="334963"/>
          <p14:tracePt t="15496" x="1284288" y="366713"/>
          <p14:tracePt t="15504" x="1355725" y="422275"/>
          <p14:tracePt t="15512" x="1435100" y="469900"/>
          <p14:tracePt t="15520" x="1514475" y="519113"/>
          <p14:tracePt t="15528" x="1595438" y="574675"/>
          <p14:tracePt t="15536" x="1682750" y="622300"/>
          <p14:tracePt t="15544" x="1785938" y="693738"/>
          <p14:tracePt t="15553" x="1914525" y="765175"/>
          <p14:tracePt t="15559" x="2049463" y="852488"/>
          <p14:tracePt t="15569" x="2192338" y="941388"/>
          <p14:tracePt t="15575" x="2368550" y="1052513"/>
          <p14:tracePt t="15585" x="2543175" y="1163638"/>
          <p14:tracePt t="15591" x="2687638" y="1244600"/>
          <p14:tracePt t="15599" x="2814638" y="1316038"/>
          <p14:tracePt t="15608" x="2901950" y="1371600"/>
          <p14:tracePt t="15616" x="2990850" y="1427163"/>
          <p14:tracePt t="15626" x="3062288" y="1466850"/>
          <p14:tracePt t="15639" x="3125788" y="1514475"/>
          <p14:tracePt t="15644" x="3197225" y="1563688"/>
          <p14:tracePt t="15650" x="3270250" y="1603375"/>
          <p14:tracePt t="15658" x="3333750" y="1651000"/>
          <p14:tracePt t="15664" x="3397250" y="1682750"/>
          <p14:tracePt t="15672" x="3452813" y="1706563"/>
          <p14:tracePt t="15680" x="3500438" y="1738313"/>
          <p14:tracePt t="15688" x="3532188" y="1770063"/>
          <p14:tracePt t="15698" x="3563938" y="1785938"/>
          <p14:tracePt t="15706" x="3613150" y="1801813"/>
          <p14:tracePt t="15713" x="3644900" y="1825625"/>
          <p14:tracePt t="15721" x="3708400" y="1849438"/>
          <p14:tracePt t="15728" x="3771900" y="1890713"/>
          <p14:tracePt t="15737" x="3843338" y="1922463"/>
          <p14:tracePt t="15744" x="3898900" y="1946275"/>
          <p14:tracePt t="15753" x="3956050" y="1978025"/>
          <p14:tracePt t="15762" x="4011613" y="2001838"/>
          <p14:tracePt t="15770" x="4059238" y="2017713"/>
          <p14:tracePt t="15778" x="4090988" y="2041525"/>
          <p14:tracePt t="15786" x="4138613" y="2065338"/>
          <p14:tracePt t="15792" x="4170363" y="2073275"/>
          <p14:tracePt t="15800" x="4202113" y="2089150"/>
          <p14:tracePt t="15808" x="4225925" y="2112963"/>
          <p14:tracePt t="15817" x="4241800" y="2112963"/>
          <p14:tracePt t="15824" x="4241800" y="2128838"/>
          <p14:tracePt t="15837" x="4249738" y="2128838"/>
          <p14:tracePt t="15843" x="4257675" y="2136775"/>
          <p14:tracePt t="15856" x="4265613" y="2152650"/>
          <p14:tracePt t="15865" x="4273550" y="2152650"/>
          <p14:tracePt t="15872" x="4291013" y="2168525"/>
          <p14:tracePt t="15880" x="4298950" y="2184400"/>
          <p14:tracePt t="15890" x="4330700" y="2192338"/>
          <p14:tracePt t="15898" x="4354513" y="2216150"/>
          <p14:tracePt t="15907" x="4386263" y="2241550"/>
          <p14:tracePt t="15921" x="4433888" y="2273300"/>
          <p14:tracePt t="15928" x="4465638" y="2281238"/>
          <p14:tracePt t="15940" x="4481513" y="2297113"/>
          <p14:tracePt t="15946" x="4497388" y="2305050"/>
          <p14:tracePt t="15952" x="4505325" y="2312988"/>
          <p14:tracePt t="15962" x="4521200" y="2320925"/>
          <p14:tracePt t="15977" x="4529138" y="2328863"/>
          <p14:tracePt t="15985" x="4537075" y="2336800"/>
          <p14:tracePt t="15993" x="4545013" y="2336800"/>
          <p14:tracePt t="16009" x="4560888" y="2336800"/>
          <p14:tracePt t="16025" x="4576763" y="2336800"/>
          <p14:tracePt t="16033" x="4584700" y="2344738"/>
          <p14:tracePt t="16041" x="4608513" y="2344738"/>
          <p14:tracePt t="16049" x="4633913" y="2344738"/>
          <p14:tracePt t="16057" x="4657725" y="2352675"/>
          <p14:tracePt t="16065" x="4681538" y="2352675"/>
          <p14:tracePt t="16073" x="4697413" y="2352675"/>
          <p14:tracePt t="16080" x="4713288" y="2352675"/>
          <p14:tracePt t="16088" x="4721225" y="2352675"/>
          <p14:tracePt t="16096" x="4729163" y="2352675"/>
          <p14:tracePt t="16104" x="4745038" y="2352675"/>
          <p14:tracePt t="16120" x="4760913" y="2344738"/>
          <p14:tracePt t="16137" x="4768850" y="2344738"/>
          <p14:tracePt t="16144" x="4776788" y="2344738"/>
          <p14:tracePt t="16153" x="4784725" y="2344738"/>
          <p14:tracePt t="16160" x="4800600" y="2336800"/>
          <p14:tracePt t="16169" x="4824413" y="2336800"/>
          <p14:tracePt t="16176" x="4832350" y="2328863"/>
          <p14:tracePt t="16184" x="4856163" y="2328863"/>
          <p14:tracePt t="16192" x="4872038" y="2328863"/>
          <p14:tracePt t="16204" x="4887913" y="2328863"/>
          <p14:tracePt t="16210" x="4903788" y="2320925"/>
          <p14:tracePt t="16220" x="4911725" y="2312988"/>
          <p14:tracePt t="16226" x="4919663" y="2312988"/>
          <p14:tracePt t="16236" x="4919663" y="2305050"/>
          <p14:tracePt t="16249" x="4927600" y="2305050"/>
          <p14:tracePt t="16266" x="4927600" y="2297113"/>
          <p14:tracePt t="16282" x="4927600" y="2289175"/>
          <p14:tracePt t="16298" x="4935538" y="2289175"/>
          <p14:tracePt t="16304" x="4935538" y="2281238"/>
          <p14:tracePt t="16312" x="4943475" y="2281238"/>
          <p14:tracePt t="16320" x="4951413" y="2273300"/>
          <p14:tracePt t="16328" x="4959350" y="2265363"/>
          <p14:tracePt t="16336" x="4967288" y="2257425"/>
          <p14:tracePt t="16344" x="4976813" y="2249488"/>
          <p14:tracePt t="16353" x="4976813" y="2241550"/>
          <p14:tracePt t="16360" x="4984750" y="2233613"/>
          <p14:tracePt t="16369" x="4992688" y="2224088"/>
          <p14:tracePt t="16376" x="5000625" y="2208213"/>
          <p14:tracePt t="16386" x="5000625" y="2200275"/>
          <p14:tracePt t="16391" x="5000625" y="2192338"/>
          <p14:tracePt t="16400" x="5000625" y="2184400"/>
          <p14:tracePt t="16408" x="5008563" y="2176463"/>
          <p14:tracePt t="16423" x="5008563" y="2160588"/>
          <p14:tracePt t="16432" x="5024438" y="2152650"/>
          <p14:tracePt t="16439" x="5024438" y="2144713"/>
          <p14:tracePt t="16448" x="5032375" y="2136775"/>
          <p14:tracePt t="16455" x="5040313" y="2128838"/>
          <p14:tracePt t="16463" x="5040313" y="2120900"/>
          <p14:tracePt t="16471" x="5048250" y="2112963"/>
          <p14:tracePt t="16480" x="5048250" y="2105025"/>
          <p14:tracePt t="16488" x="5056188" y="2089150"/>
          <p14:tracePt t="16497" x="5056188" y="2081213"/>
          <p14:tracePt t="16504" x="5064125" y="2073275"/>
          <p14:tracePt t="16512" x="5072063" y="2057400"/>
          <p14:tracePt t="16520" x="5072063" y="2049463"/>
          <p14:tracePt t="16528" x="5072063" y="2041525"/>
          <p14:tracePt t="16537" x="5072063" y="2033588"/>
          <p14:tracePt t="16553" x="5072063" y="2017713"/>
          <p14:tracePt t="16569" x="5072063" y="2009775"/>
          <p14:tracePt t="16578" x="5072063" y="2001838"/>
          <p14:tracePt t="16587" x="5072063" y="1993900"/>
          <p14:tracePt t="16594" x="5072063" y="1985963"/>
          <p14:tracePt t="16609" x="5064125" y="1978025"/>
          <p14:tracePt t="16618" x="5064125" y="1962150"/>
          <p14:tracePt t="16625" x="5056188" y="1962150"/>
          <p14:tracePt t="16641" x="5048250" y="1954213"/>
          <p14:tracePt t="16649" x="5040313" y="1954213"/>
          <p14:tracePt t="16657" x="5032375" y="1946275"/>
          <p14:tracePt t="16673" x="5024438" y="1938338"/>
          <p14:tracePt t="16681" x="5008563" y="1930400"/>
          <p14:tracePt t="16697" x="5000625" y="1922463"/>
          <p14:tracePt t="16713" x="4992688" y="1922463"/>
          <p14:tracePt t="16721" x="4984750" y="1914525"/>
          <p14:tracePt t="16737" x="4967288" y="1906588"/>
          <p14:tracePt t="16745" x="4959350" y="1906588"/>
          <p14:tracePt t="16769" x="4943475" y="1906588"/>
          <p14:tracePt t="16801" x="4943475" y="1898650"/>
          <p14:tracePt t="16809" x="4935538" y="1898650"/>
          <p14:tracePt t="16828" x="4927600" y="1898650"/>
          <p14:tracePt t="16831" x="4919663" y="1898650"/>
          <p14:tracePt t="16848" x="4911725" y="1898650"/>
          <p14:tracePt t="16856" x="4903788" y="1898650"/>
          <p14:tracePt t="16864" x="4895850" y="1898650"/>
          <p14:tracePt t="16871" x="4887913" y="1898650"/>
          <p14:tracePt t="16880" x="4879975" y="1898650"/>
          <p14:tracePt t="16896" x="4864100" y="1898650"/>
          <p14:tracePt t="16918" x="4856163" y="1898650"/>
          <p14:tracePt t="16921" x="4848225" y="1898650"/>
          <p14:tracePt t="16928" x="4840288" y="1898650"/>
          <p14:tracePt t="16954" x="4832350" y="1898650"/>
          <p14:tracePt t="16978" x="4816475" y="1898650"/>
          <p14:tracePt t="16996" x="4808538" y="1914525"/>
          <p14:tracePt t="17003" x="4800600" y="1914525"/>
          <p14:tracePt t="17011" x="4792663" y="1922463"/>
          <p14:tracePt t="17017" x="4784725" y="1930400"/>
          <p14:tracePt t="17024" x="4776788" y="1930400"/>
          <p14:tracePt t="17032" x="4768850" y="1938338"/>
          <p14:tracePt t="17040" x="4760913" y="1946275"/>
          <p14:tracePt t="17056" x="4752975" y="1954213"/>
          <p14:tracePt t="17063" x="4752975" y="1962150"/>
          <p14:tracePt t="17080" x="4737100" y="1970088"/>
          <p14:tracePt t="17088" x="4737100" y="1978025"/>
          <p14:tracePt t="17096" x="4737100" y="1985963"/>
          <p14:tracePt t="17104" x="4729163" y="1985963"/>
          <p14:tracePt t="17112" x="4721225" y="1993900"/>
          <p14:tracePt t="17121" x="4721225" y="2001838"/>
          <p14:tracePt t="17137" x="4721225" y="2009775"/>
          <p14:tracePt t="17153" x="4713288" y="2025650"/>
          <p14:tracePt t="17168" x="4705350" y="2025650"/>
          <p14:tracePt t="17185" x="4705350" y="2033588"/>
          <p14:tracePt t="17201" x="4705350" y="2041525"/>
          <p14:tracePt t="17217" x="4705350" y="2049463"/>
          <p14:tracePt t="17233" x="4705350" y="2057400"/>
          <p14:tracePt t="17248" x="4705350" y="2065338"/>
          <p14:tracePt t="17257" x="4697413" y="2073275"/>
          <p14:tracePt t="17263" x="4697413" y="2081213"/>
          <p14:tracePt t="17271" x="4697413" y="2089150"/>
          <p14:tracePt t="17279" x="4697413" y="2097088"/>
          <p14:tracePt t="17288" x="4697413" y="2105025"/>
          <p14:tracePt t="17296" x="4697413" y="2112963"/>
          <p14:tracePt t="17304" x="4697413" y="2128838"/>
          <p14:tracePt t="17312" x="4705350" y="2136775"/>
          <p14:tracePt t="17328" x="4705350" y="2152650"/>
          <p14:tracePt t="17338" x="4713288" y="2160588"/>
          <p14:tracePt t="17344" x="4713288" y="2168525"/>
          <p14:tracePt t="17360" x="4721225" y="2184400"/>
          <p14:tracePt t="17369" x="4729163" y="2192338"/>
          <p14:tracePt t="17387" x="4737100" y="2200275"/>
          <p14:tracePt t="17393" x="4745038" y="2208213"/>
          <p14:tracePt t="17402" x="4745038" y="2216150"/>
          <p14:tracePt t="17418" x="4752975" y="2216150"/>
          <p14:tracePt t="17432" x="4752975" y="2224088"/>
          <p14:tracePt t="17449" x="4760913" y="2224088"/>
          <p14:tracePt t="17474" x="4768850" y="2233613"/>
          <p14:tracePt t="17482" x="4776788" y="2233613"/>
          <p14:tracePt t="17490" x="4776788" y="2241550"/>
          <p14:tracePt t="17498" x="4784725" y="2249488"/>
          <p14:tracePt t="17513" x="4800600" y="2249488"/>
          <p14:tracePt t="17529" x="4808538" y="2249488"/>
          <p14:tracePt t="17617" x="4816475" y="2249488"/>
          <p14:tracePt t="17625" x="4832350" y="2249488"/>
          <p14:tracePt t="17635" x="4840288" y="2249488"/>
          <p14:tracePt t="17641" x="4848225" y="2249488"/>
          <p14:tracePt t="17649" x="4856163" y="2249488"/>
          <p14:tracePt t="17657" x="4864100" y="2249488"/>
          <p14:tracePt t="17665" x="4872038" y="2249488"/>
          <p14:tracePt t="17673" x="4887913" y="2249488"/>
          <p14:tracePt t="17689" x="4895850" y="2249488"/>
          <p14:tracePt t="17793" x="4911725" y="2233613"/>
          <p14:tracePt t="17808" x="4919663" y="2233613"/>
          <p14:tracePt t="17824" x="4927600" y="2233613"/>
          <p14:tracePt t="17840" x="4927600" y="2224088"/>
          <p14:tracePt t="18178" x="4927600" y="2241550"/>
          <p14:tracePt t="18202" x="4927600" y="2249488"/>
          <p14:tracePt t="18316" x="4927600" y="2257425"/>
          <p14:tracePt t="18330" x="4919663" y="2265363"/>
          <p14:tracePt t="18363" x="4919663" y="2273300"/>
          <p14:tracePt t="18386" x="4911725" y="2273300"/>
          <p14:tracePt t="18522" x="4903788" y="2281238"/>
          <p14:tracePt t="19642" x="4903788" y="2289175"/>
          <p14:tracePt t="19650" x="4895850" y="2297113"/>
          <p14:tracePt t="19660" x="4895850" y="2305050"/>
          <p14:tracePt t="19672" x="4895850" y="2312988"/>
          <p14:tracePt t="19697" x="4887913" y="2320925"/>
          <p14:tracePt t="21464" x="4903788" y="2328863"/>
          <p14:tracePt t="21472" x="4935538" y="2328863"/>
          <p14:tracePt t="21480" x="4992688" y="2328863"/>
          <p14:tracePt t="21491" x="5056188" y="2336800"/>
          <p14:tracePt t="21497" x="5127625" y="2344738"/>
          <p14:tracePt t="21505" x="5222875" y="2344738"/>
          <p14:tracePt t="21511" x="5343525" y="2352675"/>
          <p14:tracePt t="21520" x="5454650" y="2352675"/>
          <p14:tracePt t="21528" x="5589588" y="2352675"/>
          <p14:tracePt t="21537" x="5718175" y="2352675"/>
          <p14:tracePt t="21544" x="5876925" y="2360613"/>
          <p14:tracePt t="21553" x="6029325" y="2360613"/>
          <p14:tracePt t="21560" x="6211888" y="2360613"/>
          <p14:tracePt t="21569" x="6427788" y="2344738"/>
          <p14:tracePt t="21575" x="6657975" y="2320925"/>
          <p14:tracePt t="21585" x="6865938" y="2297113"/>
          <p14:tracePt t="21592" x="7042150" y="2289175"/>
          <p14:tracePt t="21600" x="7185025" y="2265363"/>
          <p14:tracePt t="21608" x="7304088" y="2257425"/>
          <p14:tracePt t="21616" x="7408863" y="2241550"/>
          <p14:tracePt t="21624" x="7480300" y="2233613"/>
          <p14:tracePt t="21632" x="7559675" y="2208213"/>
          <p14:tracePt t="21640" x="7615238" y="2176463"/>
          <p14:tracePt t="21648" x="7678738" y="2136775"/>
          <p14:tracePt t="21656" x="7735888" y="2097088"/>
          <p14:tracePt t="21664" x="7791450" y="2065338"/>
          <p14:tracePt t="21671" x="7791450" y="2057400"/>
          <p14:tracePt t="21894" x="7815263" y="2057400"/>
          <p14:tracePt t="21899" x="7847013" y="2065338"/>
          <p14:tracePt t="21907" x="7902575" y="2081213"/>
          <p14:tracePt t="21922" x="8021638" y="2073275"/>
          <p14:tracePt t="21928" x="8102600" y="2073275"/>
          <p14:tracePt t="21937" x="8166100" y="2065338"/>
          <p14:tracePt t="21944" x="8229600" y="2065338"/>
          <p14:tracePt t="21954" x="8277225" y="2065338"/>
          <p14:tracePt t="21960" x="8324850" y="2057400"/>
          <p14:tracePt t="21969" x="8348663" y="2057400"/>
          <p14:tracePt t="21981" x="8372475" y="2057400"/>
          <p14:tracePt t="21986" x="8396288" y="2057400"/>
          <p14:tracePt t="21992" x="8429625" y="2049463"/>
          <p14:tracePt t="22000" x="8453438" y="2049463"/>
          <p14:tracePt t="22008" x="8493125" y="2049463"/>
          <p14:tracePt t="22017" x="8516938" y="2049463"/>
          <p14:tracePt t="22024" x="8548688" y="2041525"/>
          <p14:tracePt t="22032" x="8580438" y="2041525"/>
          <p14:tracePt t="22040" x="8620125" y="2041525"/>
          <p14:tracePt t="22048" x="8643938" y="2041525"/>
          <p14:tracePt t="22056" x="8667750" y="2033588"/>
          <p14:tracePt t="22064" x="8683625" y="2033588"/>
          <p14:tracePt t="22072" x="8699500" y="2033588"/>
          <p14:tracePt t="22079" x="8707438" y="2033588"/>
          <p14:tracePt t="22088" x="8715375" y="2033588"/>
          <p14:tracePt t="22123" x="8699500" y="2041525"/>
          <p14:tracePt t="22129" x="8667750" y="2049463"/>
          <p14:tracePt t="22136" x="8604250" y="2065338"/>
          <p14:tracePt t="22145" x="8493125" y="2073275"/>
          <p14:tracePt t="22153" x="8316913" y="2089150"/>
          <p14:tracePt t="22160" x="8053388" y="2089150"/>
          <p14:tracePt t="22170" x="7710488" y="2081213"/>
          <p14:tracePt t="22176" x="7296150" y="2065338"/>
          <p14:tracePt t="22184" x="6842125" y="2049463"/>
          <p14:tracePt t="22191" x="6338888" y="2033588"/>
          <p14:tracePt t="22204" x="5845175" y="2033588"/>
          <p14:tracePt t="22210" x="5367338" y="2041525"/>
          <p14:tracePt t="22220" x="4911725" y="2073275"/>
          <p14:tracePt t="22226" x="4473575" y="2105025"/>
          <p14:tracePt t="22234" x="4075113" y="2136775"/>
          <p14:tracePt t="22242" x="3684588" y="2168525"/>
          <p14:tracePt t="22249" x="3309938" y="2192338"/>
          <p14:tracePt t="22257" x="2959100" y="2224088"/>
          <p14:tracePt t="22264" x="2608263" y="2241550"/>
          <p14:tracePt t="22272" x="2273300" y="2265363"/>
          <p14:tracePt t="22279" x="1993900" y="2265363"/>
          <p14:tracePt t="22288" x="1754188" y="2265363"/>
          <p14:tracePt t="22296" x="1555750" y="2265363"/>
          <p14:tracePt t="22303" x="1435100" y="2289175"/>
          <p14:tracePt t="22312" x="1331913" y="2289175"/>
          <p14:tracePt t="22320" x="1252538" y="2297113"/>
          <p14:tracePt t="22328" x="1204913" y="2305050"/>
          <p14:tracePt t="22337" x="1155700" y="2312988"/>
          <p14:tracePt t="22344" x="1131888" y="2312988"/>
          <p14:tracePt t="22353" x="1116013" y="2312988"/>
          <p14:tracePt t="22359" x="1108075" y="2328863"/>
          <p14:tracePt t="22369" x="1100138" y="2328863"/>
          <p14:tracePt t="22400" x="1092200" y="2328863"/>
          <p14:tracePt t="22416" x="1092200" y="2336800"/>
          <p14:tracePt t="22432" x="1092200" y="2344738"/>
          <p14:tracePt t="22458" x="1084263" y="2344738"/>
          <p14:tracePt t="22474" x="1084263" y="2352675"/>
          <p14:tracePt t="22482" x="1076325" y="2360613"/>
          <p14:tracePt t="22498" x="1076325" y="2368550"/>
          <p14:tracePt t="22506" x="1076325" y="2384425"/>
          <p14:tracePt t="22520" x="1084263" y="2392363"/>
          <p14:tracePt t="22527" x="1100138" y="2408238"/>
          <p14:tracePt t="22536" x="1131888" y="2416175"/>
          <p14:tracePt t="22544" x="1155700" y="2424113"/>
          <p14:tracePt t="22552" x="1179513" y="2432050"/>
          <p14:tracePt t="22562" x="1212850" y="2439988"/>
          <p14:tracePt t="22569" x="1252538" y="2447925"/>
          <p14:tracePt t="22576" x="1276350" y="2447925"/>
          <p14:tracePt t="22584" x="1308100" y="2447925"/>
          <p14:tracePt t="22592" x="1323975" y="2447925"/>
          <p14:tracePt t="22600" x="1347788" y="2447925"/>
          <p14:tracePt t="22608" x="1355725" y="2447925"/>
          <p14:tracePt t="22618" x="1363663" y="2447925"/>
          <p14:tracePt t="22624" x="1379538" y="2447925"/>
          <p14:tracePt t="22689" x="1371600" y="2447925"/>
          <p14:tracePt t="22697" x="1363663" y="2447925"/>
          <p14:tracePt t="22705" x="1355725" y="2447925"/>
          <p14:tracePt t="22713" x="1331913" y="2455863"/>
          <p14:tracePt t="22722" x="1316038" y="2455863"/>
          <p14:tracePt t="22731" x="1284288" y="2463800"/>
          <p14:tracePt t="22738" x="1252538" y="2463800"/>
          <p14:tracePt t="22746" x="1204913" y="2471738"/>
          <p14:tracePt t="22752" x="1163638" y="2471738"/>
          <p14:tracePt t="22760" x="1108075" y="2471738"/>
          <p14:tracePt t="22769" x="1068388" y="2471738"/>
          <p14:tracePt t="22776" x="1012825" y="2471738"/>
          <p14:tracePt t="22784" x="957263" y="2471738"/>
          <p14:tracePt t="22792" x="917575" y="2471738"/>
          <p14:tracePt t="22803" x="869950" y="2463800"/>
          <p14:tracePt t="22811" x="836613" y="2463800"/>
          <p14:tracePt t="22820" x="812800" y="2455863"/>
          <p14:tracePt t="22827" x="781050" y="2455863"/>
          <p14:tracePt t="22832" x="757238" y="2447925"/>
          <p14:tracePt t="22840" x="733425" y="2447925"/>
          <p14:tracePt t="22848" x="717550" y="2447925"/>
          <p14:tracePt t="22856" x="701675" y="2447925"/>
          <p14:tracePt t="22864" x="685800" y="2447925"/>
          <p14:tracePt t="22880" x="669925" y="2447925"/>
          <p14:tracePt t="22920" x="661988" y="2447925"/>
          <p14:tracePt t="22938" x="654050" y="2447925"/>
          <p14:tracePt t="22945" x="638175" y="2447925"/>
          <p14:tracePt t="22953" x="630238" y="2447925"/>
          <p14:tracePt t="22961" x="622300" y="2447925"/>
          <p14:tracePt t="22970" x="598488" y="2447925"/>
          <p14:tracePt t="22977" x="590550" y="2447925"/>
          <p14:tracePt t="22984" x="582613" y="2455863"/>
          <p14:tracePt t="22992" x="566738" y="2455863"/>
          <p14:tracePt t="23001" x="558800" y="2455863"/>
          <p14:tracePt t="23025" x="550863" y="2463800"/>
          <p14:tracePt t="23274" x="542925" y="2463800"/>
          <p14:tracePt t="23290" x="542925" y="2471738"/>
          <p14:tracePt t="23371" x="534988" y="2471738"/>
          <p14:tracePt t="23449" x="527050" y="2471738"/>
          <p14:tracePt t="23512" x="519113" y="2471738"/>
          <p14:tracePt t="32706" x="519113" y="2479675"/>
          <p14:tracePt t="32723" x="509588" y="2479675"/>
          <p14:tracePt t="32730" x="501650" y="2487613"/>
          <p14:tracePt t="32739" x="493713" y="2487613"/>
          <p14:tracePt t="32746" x="485775" y="2503488"/>
          <p14:tracePt t="32754" x="485775" y="2511425"/>
          <p14:tracePt t="32760" x="477838" y="2519363"/>
          <p14:tracePt t="32769" x="477838" y="2527300"/>
          <p14:tracePt t="32776" x="469900" y="2535238"/>
          <p14:tracePt t="32786" x="461963" y="2551113"/>
          <p14:tracePt t="32794" x="461963" y="2559050"/>
          <p14:tracePt t="32803" x="454025" y="2566988"/>
          <p14:tracePt t="32811" x="454025" y="2584450"/>
          <p14:tracePt t="32820" x="446088" y="2592388"/>
          <p14:tracePt t="32825" x="446088" y="2600325"/>
          <p14:tracePt t="32835" x="446088" y="2616200"/>
          <p14:tracePt t="32841" x="438150" y="2616200"/>
          <p14:tracePt t="32849" x="438150" y="2624138"/>
          <p14:tracePt t="32857" x="430213" y="2632075"/>
          <p14:tracePt t="32865" x="430213" y="2640013"/>
          <p14:tracePt t="32874" x="430213" y="2655888"/>
          <p14:tracePt t="32881" x="430213" y="2671763"/>
          <p14:tracePt t="32890" x="430213" y="2679700"/>
          <p14:tracePt t="32906" x="422275" y="2711450"/>
          <p14:tracePt t="32921" x="414338" y="2719388"/>
          <p14:tracePt t="32928" x="414338" y="2735263"/>
          <p14:tracePt t="32944" x="414338" y="2743200"/>
          <p14:tracePt t="32960" x="414338" y="2759075"/>
          <p14:tracePt t="33027" x="414338" y="2767013"/>
          <p14:tracePt t="33050" x="414338" y="2774950"/>
          <p14:tracePt t="33059" x="414338" y="2782888"/>
          <p14:tracePt t="33154" x="414338" y="2790825"/>
          <p14:tracePt t="33169" x="414338" y="2798763"/>
          <p14:tracePt t="33179" x="422275" y="2806700"/>
          <p14:tracePt t="33193" x="422275" y="2814638"/>
          <p14:tracePt t="33200" x="430213" y="2814638"/>
          <p14:tracePt t="33219" x="430213" y="2822575"/>
          <p14:tracePt t="33351" x="430213" y="2830513"/>
          <p14:tracePt t="44954" x="438150" y="2830513"/>
          <p14:tracePt t="44961" x="446088" y="2830513"/>
          <p14:tracePt t="44970" x="461963" y="2830513"/>
          <p14:tracePt t="44978" x="477838" y="2830513"/>
          <p14:tracePt t="44986" x="493713" y="2830513"/>
          <p14:tracePt t="44994" x="519113" y="2830513"/>
          <p14:tracePt t="45002" x="527050" y="2830513"/>
          <p14:tracePt t="45009" x="542925" y="2830513"/>
          <p14:tracePt t="45018" x="558800" y="2830513"/>
          <p14:tracePt t="45025" x="582613" y="2830513"/>
          <p14:tracePt t="45032" x="598488" y="2830513"/>
          <p14:tracePt t="45040" x="630238" y="2830513"/>
          <p14:tracePt t="45048" x="661988" y="2830513"/>
          <p14:tracePt t="45056" x="693738" y="2830513"/>
          <p14:tracePt t="45067" x="725488" y="2830513"/>
          <p14:tracePt t="45075" x="757238" y="2830513"/>
          <p14:tracePt t="45082" x="781050" y="2838450"/>
          <p14:tracePt t="45090" x="804863" y="2838450"/>
          <p14:tracePt t="45097" x="820738" y="2846388"/>
          <p14:tracePt t="45105" x="844550" y="2846388"/>
          <p14:tracePt t="45113" x="862013" y="2846388"/>
          <p14:tracePt t="45121" x="877888" y="2846388"/>
          <p14:tracePt t="45129" x="885825" y="2846388"/>
          <p14:tracePt t="45137" x="893763" y="2854325"/>
          <p14:tracePt t="45144" x="909638" y="2854325"/>
          <p14:tracePt t="45153" x="917575" y="2854325"/>
          <p14:tracePt t="45160" x="925513" y="2862263"/>
          <p14:tracePt t="45169" x="933450" y="2862263"/>
          <p14:tracePt t="45176" x="941388" y="2862263"/>
          <p14:tracePt t="45184" x="949325" y="2862263"/>
          <p14:tracePt t="45192" x="965200" y="2862263"/>
          <p14:tracePt t="45200" x="973138" y="2862263"/>
          <p14:tracePt t="45208" x="981075" y="2862263"/>
          <p14:tracePt t="45216" x="989013" y="2862263"/>
          <p14:tracePt t="45240" x="996950" y="2862263"/>
          <p14:tracePt t="45410" x="1004888" y="2870200"/>
          <p14:tracePt t="45418" x="1004888" y="2878138"/>
          <p14:tracePt t="45426" x="1004888" y="2886075"/>
          <p14:tracePt t="45433" x="1004888" y="2901950"/>
          <p14:tracePt t="45440" x="1004888" y="2909888"/>
          <p14:tracePt t="45448" x="1004888" y="2919413"/>
          <p14:tracePt t="45456" x="1004888" y="2935288"/>
          <p14:tracePt t="45465" x="1004888" y="2959100"/>
          <p14:tracePt t="45474" x="1004888" y="2974975"/>
          <p14:tracePt t="45484" x="1004888" y="2998788"/>
          <p14:tracePt t="45491" x="1004888" y="3022600"/>
          <p14:tracePt t="45499" x="1004888" y="3038475"/>
          <p14:tracePt t="45506" x="1004888" y="3062288"/>
          <p14:tracePt t="45513" x="1004888" y="3086100"/>
          <p14:tracePt t="45521" x="1004888" y="3101975"/>
          <p14:tracePt t="45528" x="996950" y="3117850"/>
          <p14:tracePt t="45537" x="989013" y="3141663"/>
          <p14:tracePt t="45547" x="989013" y="3165475"/>
          <p14:tracePt t="45553" x="981075" y="3189288"/>
          <p14:tracePt t="45562" x="981075" y="3213100"/>
          <p14:tracePt t="45570" x="973138" y="3236913"/>
          <p14:tracePt t="45576" x="973138" y="3262313"/>
          <p14:tracePt t="45586" x="973138" y="3294063"/>
          <p14:tracePt t="45592" x="973138" y="3317875"/>
          <p14:tracePt t="45601" x="965200" y="3325813"/>
          <p14:tracePt t="45610" x="957263" y="3357563"/>
          <p14:tracePt t="45621" x="957263" y="3381375"/>
          <p14:tracePt t="45626" x="949325" y="3413125"/>
          <p14:tracePt t="45636" x="949325" y="3436938"/>
          <p14:tracePt t="45642" x="949325" y="3460750"/>
          <p14:tracePt t="45649" x="949325" y="3492500"/>
          <p14:tracePt t="45656" x="941388" y="3516313"/>
          <p14:tracePt t="45664" x="933450" y="3532188"/>
          <p14:tracePt t="45672" x="925513" y="3571875"/>
          <p14:tracePt t="45680" x="925513" y="3595688"/>
          <p14:tracePt t="45688" x="925513" y="3621088"/>
          <p14:tracePt t="45696" x="925513" y="3644900"/>
          <p14:tracePt t="45704" x="925513" y="3660775"/>
          <p14:tracePt t="45712" x="917575" y="3684588"/>
          <p14:tracePt t="45720" x="917575" y="3700463"/>
          <p14:tracePt t="45728" x="909638" y="3732213"/>
          <p14:tracePt t="45737" x="909638" y="3748088"/>
          <p14:tracePt t="45744" x="909638" y="3771900"/>
          <p14:tracePt t="45753" x="901700" y="3795713"/>
          <p14:tracePt t="45760" x="901700" y="3819525"/>
          <p14:tracePt t="45769" x="893763" y="3835400"/>
          <p14:tracePt t="45776" x="893763" y="3867150"/>
          <p14:tracePt t="45785" x="893763" y="3883025"/>
          <p14:tracePt t="45792" x="885825" y="3914775"/>
          <p14:tracePt t="45801" x="885825" y="3938588"/>
          <p14:tracePt t="45808" x="877888" y="3963988"/>
          <p14:tracePt t="45818" x="869950" y="3987800"/>
          <p14:tracePt t="45826" x="869950" y="4003675"/>
          <p14:tracePt t="45839" x="869950" y="4027488"/>
          <p14:tracePt t="45843" x="862013" y="4051300"/>
          <p14:tracePt t="45850" x="862013" y="4075113"/>
          <p14:tracePt t="45857" x="862013" y="4098925"/>
          <p14:tracePt t="45865" x="852488" y="4122738"/>
          <p14:tracePt t="45873" x="852488" y="4146550"/>
          <p14:tracePt t="45880" x="844550" y="4170363"/>
          <p14:tracePt t="45889" x="844550" y="4194175"/>
          <p14:tracePt t="45905" x="828675" y="4241800"/>
          <p14:tracePt t="45913" x="828675" y="4265613"/>
          <p14:tracePt t="45922" x="820738" y="4291013"/>
          <p14:tracePt t="45929" x="820738" y="4306888"/>
          <p14:tracePt t="45937" x="812800" y="4322763"/>
          <p14:tracePt t="45944" x="812800" y="4346575"/>
          <p14:tracePt t="45953" x="804863" y="4362450"/>
          <p14:tracePt t="45960" x="796925" y="4394200"/>
          <p14:tracePt t="45969" x="788988" y="4418013"/>
          <p14:tracePt t="45976" x="788988" y="4457700"/>
          <p14:tracePt t="45985" x="781050" y="4489450"/>
          <p14:tracePt t="45992" x="781050" y="4521200"/>
          <p14:tracePt t="46000" x="773113" y="4545013"/>
          <p14:tracePt t="46008" x="773113" y="4592638"/>
          <p14:tracePt t="46016" x="765175" y="4616450"/>
          <p14:tracePt t="46024" x="757238" y="4657725"/>
          <p14:tracePt t="46033" x="741363" y="4705350"/>
          <p14:tracePt t="46040" x="741363" y="4737100"/>
          <p14:tracePt t="46048" x="733425" y="4784725"/>
          <p14:tracePt t="46056" x="733425" y="4816475"/>
          <p14:tracePt t="46064" x="725488" y="4872038"/>
          <p14:tracePt t="46072" x="717550" y="4903788"/>
          <p14:tracePt t="46080" x="717550" y="4951413"/>
          <p14:tracePt t="46088" x="709613" y="4992688"/>
          <p14:tracePt t="46096" x="709613" y="5040313"/>
          <p14:tracePt t="46104" x="701675" y="5080000"/>
          <p14:tracePt t="46112" x="701675" y="5111750"/>
          <p14:tracePt t="46120" x="701675" y="5159375"/>
          <p14:tracePt t="46128" x="701675" y="5191125"/>
          <p14:tracePt t="46137" x="693738" y="5230813"/>
          <p14:tracePt t="46145" x="693738" y="5262563"/>
          <p14:tracePt t="46153" x="693738" y="5302250"/>
          <p14:tracePt t="46160" x="685800" y="5327650"/>
          <p14:tracePt t="46169" x="685800" y="5359400"/>
          <p14:tracePt t="46176" x="677863" y="5383213"/>
          <p14:tracePt t="46188" x="669925" y="5414963"/>
          <p14:tracePt t="46194" x="669925" y="5438775"/>
          <p14:tracePt t="46203" x="669925" y="5470525"/>
          <p14:tracePt t="46210" x="661988" y="5502275"/>
          <p14:tracePt t="46217" x="661988" y="5526088"/>
          <p14:tracePt t="46225" x="654050" y="5557838"/>
          <p14:tracePt t="46235" x="646113" y="5581650"/>
          <p14:tracePt t="46241" x="646113" y="5605463"/>
          <p14:tracePt t="46249" x="638175" y="5621338"/>
          <p14:tracePt t="46257" x="638175" y="5645150"/>
          <p14:tracePt t="46265" x="638175" y="5670550"/>
          <p14:tracePt t="46273" x="638175" y="5686425"/>
          <p14:tracePt t="46280" x="638175" y="5702300"/>
          <p14:tracePt t="46289" x="630238" y="5718175"/>
          <p14:tracePt t="46297" x="630238" y="5726113"/>
          <p14:tracePt t="46305" x="622300" y="5749925"/>
          <p14:tracePt t="46313" x="622300" y="5757863"/>
          <p14:tracePt t="46329" x="622300" y="5773738"/>
          <p14:tracePt t="46345" x="622300" y="5781675"/>
          <p14:tracePt t="46353" x="622300" y="5789613"/>
          <p14:tracePt t="46369" x="622300" y="5797550"/>
          <p14:tracePt t="46386" x="622300" y="5805488"/>
          <p14:tracePt t="46858" x="614363" y="5805488"/>
          <p14:tracePt t="46873" x="606425" y="5797550"/>
          <p14:tracePt t="46896" x="606425" y="5789613"/>
          <p14:tracePt t="46921" x="590550" y="5781675"/>
          <p14:tracePt t="46937" x="590550" y="5773738"/>
          <p14:tracePt t="47010" x="582613" y="5765800"/>
          <p14:tracePt t="47061" x="574675" y="5765800"/>
          <p14:tracePt t="47075" x="566738" y="5765800"/>
          <p14:tracePt t="47091" x="558800" y="5765800"/>
          <p14:tracePt t="47138" x="550863" y="5765800"/>
          <p14:tracePt t="47162" x="542925" y="5757863"/>
          <p14:tracePt t="47178" x="534988" y="5757863"/>
          <p14:tracePt t="47185" x="527050" y="5757863"/>
          <p14:tracePt t="47193" x="519113" y="5757863"/>
          <p14:tracePt t="47200" x="509588" y="5749925"/>
          <p14:tracePt t="47209" x="501650" y="5749925"/>
          <p14:tracePt t="47217" x="485775" y="5749925"/>
          <p14:tracePt t="47225" x="477838" y="5749925"/>
          <p14:tracePt t="47234" x="469900" y="5749925"/>
          <p14:tracePt t="47241" x="461963" y="5749925"/>
          <p14:tracePt t="47746" x="454025" y="5741988"/>
          <p14:tracePt t="47795" x="446088" y="5734050"/>
          <p14:tracePt t="47810" x="446088" y="5726113"/>
          <p14:tracePt t="47883" x="446088" y="5718175"/>
          <p14:tracePt t="47904" x="438150" y="5702300"/>
          <p14:tracePt t="47922" x="430213" y="5686425"/>
          <p14:tracePt t="47937" x="430213" y="5678488"/>
          <p14:tracePt t="47944" x="430213" y="5670550"/>
          <p14:tracePt t="47953" x="422275" y="5653088"/>
          <p14:tracePt t="47960" x="414338" y="5645150"/>
          <p14:tracePt t="47969" x="414338" y="5637213"/>
          <p14:tracePt t="47976" x="414338" y="5629275"/>
          <p14:tracePt t="47986" x="406400" y="5629275"/>
          <p14:tracePt t="47999" x="406400" y="5621338"/>
          <p14:tracePt t="48051" x="406400" y="5605463"/>
          <p14:tracePt t="48083" x="406400" y="5597525"/>
          <p14:tracePt t="48099" x="406400" y="5589588"/>
          <p14:tracePt t="48107" x="398463" y="5581650"/>
          <p14:tracePt t="48115" x="398463" y="5565775"/>
          <p14:tracePt t="48123" x="398463" y="5557838"/>
          <p14:tracePt t="48129" x="390525" y="5549900"/>
          <p14:tracePt t="48137" x="390525" y="5534025"/>
          <p14:tracePt t="48145" x="390525" y="5526088"/>
          <p14:tracePt t="48153" x="390525" y="5518150"/>
          <p14:tracePt t="48160" x="390525" y="5510213"/>
          <p14:tracePt t="48169" x="390525" y="5494338"/>
          <p14:tracePt t="48176" x="390525" y="5486400"/>
          <p14:tracePt t="48185" x="390525" y="5478463"/>
          <p14:tracePt t="48192" x="382588" y="5462588"/>
          <p14:tracePt t="48199" x="382588" y="5446713"/>
          <p14:tracePt t="48208" x="382588" y="5438775"/>
          <p14:tracePt t="48221" x="382588" y="5422900"/>
          <p14:tracePt t="48226" x="382588" y="5407025"/>
          <p14:tracePt t="48236" x="382588" y="5399088"/>
          <p14:tracePt t="48243" x="382588" y="5383213"/>
          <p14:tracePt t="48250" x="374650" y="5367338"/>
          <p14:tracePt t="48259" x="374650" y="5351463"/>
          <p14:tracePt t="48267" x="374650" y="5335588"/>
          <p14:tracePt t="48274" x="374650" y="5327650"/>
          <p14:tracePt t="48280" x="374650" y="5319713"/>
          <p14:tracePt t="48288" x="374650" y="5310188"/>
          <p14:tracePt t="48296" x="374650" y="5294313"/>
          <p14:tracePt t="48304" x="374650" y="5286375"/>
          <p14:tracePt t="48312" x="374650" y="5278438"/>
          <p14:tracePt t="48320" x="374650" y="5270500"/>
          <p14:tracePt t="48337" x="374650" y="5262563"/>
          <p14:tracePt t="48360" x="374650" y="5254625"/>
          <p14:tracePt t="48376" x="374650" y="5246688"/>
          <p14:tracePt t="48392" x="374650" y="5238750"/>
          <p14:tracePt t="48400" x="374650" y="5230813"/>
          <p14:tracePt t="48408" x="374650" y="5222875"/>
          <p14:tracePt t="48427" x="374650" y="5207000"/>
          <p14:tracePt t="48443" x="374650" y="5199063"/>
          <p14:tracePt t="48462" x="374650" y="5183188"/>
          <p14:tracePt t="48481" x="382588" y="5167313"/>
          <p14:tracePt t="48497" x="382588" y="5159375"/>
          <p14:tracePt t="48505" x="382588" y="5151438"/>
          <p14:tracePt t="48513" x="382588" y="5143500"/>
          <p14:tracePt t="48522" x="390525" y="5143500"/>
          <p14:tracePt t="48527" x="390525" y="5127625"/>
          <p14:tracePt t="48537" x="390525" y="5119688"/>
          <p14:tracePt t="48547" x="390525" y="5103813"/>
          <p14:tracePt t="48553" x="390525" y="5087938"/>
          <p14:tracePt t="48562" x="390525" y="5072063"/>
          <p14:tracePt t="48569" x="398463" y="5056188"/>
          <p14:tracePt t="48577" x="398463" y="5040313"/>
          <p14:tracePt t="48586" x="398463" y="5016500"/>
          <p14:tracePt t="48592" x="398463" y="4992688"/>
          <p14:tracePt t="48600" x="406400" y="4967288"/>
          <p14:tracePt t="48608" x="414338" y="4951413"/>
          <p14:tracePt t="48618" x="414338" y="4935538"/>
          <p14:tracePt t="48624" x="414338" y="4911725"/>
          <p14:tracePt t="48634" x="414338" y="4895850"/>
          <p14:tracePt t="48640" x="414338" y="4872038"/>
          <p14:tracePt t="48648" x="422275" y="4856163"/>
          <p14:tracePt t="48659" x="422275" y="4832350"/>
          <p14:tracePt t="48667" x="430213" y="4808538"/>
          <p14:tracePt t="48676" x="430213" y="4792663"/>
          <p14:tracePt t="48682" x="430213" y="4776788"/>
          <p14:tracePt t="48690" x="430213" y="4760913"/>
          <p14:tracePt t="48697" x="430213" y="4752975"/>
          <p14:tracePt t="48705" x="438150" y="4737100"/>
          <p14:tracePt t="48713" x="438150" y="4721225"/>
          <p14:tracePt t="48720" x="446088" y="4697413"/>
          <p14:tracePt t="48728" x="446088" y="4689475"/>
          <p14:tracePt t="48737" x="446088" y="4673600"/>
          <p14:tracePt t="48744" x="446088" y="4649788"/>
          <p14:tracePt t="48753" x="454025" y="4633913"/>
          <p14:tracePt t="48760" x="454025" y="4608513"/>
          <p14:tracePt t="48770" x="454025" y="4584700"/>
          <p14:tracePt t="48776" x="454025" y="4560888"/>
          <p14:tracePt t="48785" x="454025" y="4537075"/>
          <p14:tracePt t="48792" x="461963" y="4529138"/>
          <p14:tracePt t="48800" x="461963" y="4505325"/>
          <p14:tracePt t="48808" x="469900" y="4497388"/>
          <p14:tracePt t="48816" x="477838" y="4481513"/>
          <p14:tracePt t="48824" x="477838" y="4457700"/>
          <p14:tracePt t="48832" x="485775" y="4441825"/>
          <p14:tracePt t="48840" x="485775" y="4425950"/>
          <p14:tracePt t="48848" x="485775" y="4418013"/>
          <p14:tracePt t="48856" x="493713" y="4394200"/>
          <p14:tracePt t="48864" x="493713" y="4378325"/>
          <p14:tracePt t="48875" x="493713" y="4354513"/>
          <p14:tracePt t="48882" x="493713" y="4346575"/>
          <p14:tracePt t="48890" x="493713" y="4330700"/>
          <p14:tracePt t="48903" x="493713" y="4314825"/>
          <p14:tracePt t="48906" x="493713" y="4291013"/>
          <p14:tracePt t="48913" x="493713" y="4273550"/>
          <p14:tracePt t="48922" x="493713" y="4257675"/>
          <p14:tracePt t="48928" x="493713" y="4233863"/>
          <p14:tracePt t="48937" x="493713" y="4217988"/>
          <p14:tracePt t="48945" x="501650" y="4202113"/>
          <p14:tracePt t="48954" x="501650" y="4178300"/>
          <p14:tracePt t="48961" x="501650" y="4162425"/>
          <p14:tracePt t="48969" x="509588" y="4138613"/>
          <p14:tracePt t="48976" x="509588" y="4114800"/>
          <p14:tracePt t="48985" x="519113" y="4090988"/>
          <p14:tracePt t="48992" x="519113" y="4067175"/>
          <p14:tracePt t="49001" x="519113" y="4051300"/>
          <p14:tracePt t="49008" x="519113" y="4027488"/>
          <p14:tracePt t="49017" x="519113" y="4011613"/>
          <p14:tracePt t="49024" x="519113" y="3987800"/>
          <p14:tracePt t="49033" x="527050" y="3971925"/>
          <p14:tracePt t="49040" x="527050" y="3948113"/>
          <p14:tracePt t="49048" x="527050" y="3922713"/>
          <p14:tracePt t="49056" x="534988" y="3906838"/>
          <p14:tracePt t="49064" x="534988" y="3883025"/>
          <p14:tracePt t="49072" x="534988" y="3867150"/>
          <p14:tracePt t="49081" x="534988" y="3843338"/>
          <p14:tracePt t="49089" x="534988" y="3819525"/>
          <p14:tracePt t="49096" x="534988" y="3795713"/>
          <p14:tracePt t="49104" x="534988" y="3779838"/>
          <p14:tracePt t="49112" x="534988" y="3756025"/>
          <p14:tracePt t="49120" x="534988" y="3732213"/>
          <p14:tracePt t="49128" x="534988" y="3708400"/>
          <p14:tracePt t="49137" x="534988" y="3692525"/>
          <p14:tracePt t="49144" x="534988" y="3676650"/>
          <p14:tracePt t="49153" x="534988" y="3660775"/>
          <p14:tracePt t="49160" x="534988" y="3652838"/>
          <p14:tracePt t="49169" x="534988" y="3629025"/>
          <p14:tracePt t="49177" x="534988" y="3621088"/>
          <p14:tracePt t="49187" x="527050" y="3613150"/>
          <p14:tracePt t="49195" x="527050" y="3605213"/>
          <p14:tracePt t="49210" x="527050" y="3587750"/>
          <p14:tracePt t="49225" x="527050" y="3579813"/>
          <p14:tracePt t="49235" x="527050" y="3571875"/>
          <p14:tracePt t="49241" x="527050" y="3563938"/>
          <p14:tracePt t="49250" x="527050" y="3556000"/>
          <p14:tracePt t="49257" x="527050" y="3548063"/>
          <p14:tracePt t="49266" x="519113" y="3532188"/>
          <p14:tracePt t="49273" x="519113" y="3516313"/>
          <p14:tracePt t="49281" x="519113" y="3492500"/>
          <p14:tracePt t="49290" x="509588" y="3460750"/>
          <p14:tracePt t="49298" x="509588" y="3444875"/>
          <p14:tracePt t="49306" x="509588" y="3421063"/>
          <p14:tracePt t="49314" x="509588" y="3381375"/>
          <p14:tracePt t="49322" x="509588" y="3357563"/>
          <p14:tracePt t="49329" x="501650" y="3325813"/>
          <p14:tracePt t="49339" x="501650" y="3294063"/>
          <p14:tracePt t="49344" x="493713" y="3270250"/>
          <p14:tracePt t="49353" x="485775" y="3236913"/>
          <p14:tracePt t="49360" x="485775" y="3213100"/>
          <p14:tracePt t="49369" x="477838" y="3189288"/>
          <p14:tracePt t="49376" x="477838" y="3173413"/>
          <p14:tracePt t="49385" x="477838" y="3141663"/>
          <p14:tracePt t="49392" x="469900" y="3125788"/>
          <p14:tracePt t="49403" x="469900" y="3117850"/>
          <p14:tracePt t="49408" x="461963" y="3101975"/>
          <p14:tracePt t="49418" x="461963" y="3094038"/>
          <p14:tracePt t="49424" x="461963" y="3086100"/>
          <p14:tracePt t="49440" x="454025" y="3078163"/>
          <p14:tracePt t="49456" x="454025" y="3062288"/>
          <p14:tracePt t="49481" x="454025" y="3054350"/>
          <p14:tracePt t="49498" x="454025" y="3046413"/>
          <p14:tracePt t="49514" x="454025" y="3038475"/>
          <p14:tracePt t="49536" x="446088" y="3022600"/>
          <p14:tracePt t="49546" x="446088" y="3014663"/>
          <p14:tracePt t="49553" x="446088" y="3006725"/>
          <p14:tracePt t="49570" x="446088" y="2990850"/>
          <p14:tracePt t="49587" x="446088" y="2974975"/>
          <p14:tracePt t="49604" x="446088" y="2959100"/>
          <p14:tracePt t="49610" x="446088" y="2951163"/>
          <p14:tracePt t="49621" x="438150" y="2935288"/>
          <p14:tracePt t="49626" x="438150" y="2927350"/>
          <p14:tracePt t="49635" x="438150" y="2909888"/>
          <p14:tracePt t="49649" x="430213" y="2894013"/>
          <p14:tracePt t="49656" x="430213" y="2886075"/>
          <p14:tracePt t="49665" x="430213" y="2878138"/>
          <p14:tracePt t="49673" x="430213" y="2870200"/>
          <p14:tracePt t="49682" x="430213" y="2862263"/>
          <p14:tracePt t="49689" x="430213" y="2854325"/>
          <p14:tracePt t="49716" x="430213" y="2838450"/>
          <p14:tracePt t="49745" x="430213" y="2830513"/>
          <p14:tracePt t="54196" x="422275" y="2838450"/>
          <p14:tracePt t="57748" x="422275" y="2822575"/>
          <p14:tracePt t="57755" x="422275" y="2814638"/>
          <p14:tracePt t="57771" x="422275" y="2790825"/>
          <p14:tracePt t="57779" x="414338" y="2767013"/>
          <p14:tracePt t="57786" x="406400" y="2727325"/>
          <p14:tracePt t="57793" x="390525" y="2703513"/>
          <p14:tracePt t="57800" x="390525" y="2687638"/>
          <p14:tracePt t="57809" x="390525" y="2671763"/>
          <p14:tracePt t="57817" x="390525" y="2663825"/>
          <p14:tracePt t="57825" x="390525" y="2647950"/>
          <p14:tracePt t="57834" x="390525" y="2640013"/>
          <p14:tracePt t="57841" x="390525" y="2624138"/>
          <p14:tracePt t="57849" x="390525" y="2616200"/>
          <p14:tracePt t="58115" x="390525" y="2624138"/>
          <p14:tracePt t="58147" x="390525" y="2632075"/>
          <p14:tracePt t="58411" x="390525" y="2624138"/>
          <p14:tracePt t="58418" x="390525" y="2616200"/>
          <p14:tracePt t="58427" x="390525" y="2608263"/>
          <p14:tracePt t="58436" x="390525" y="2592388"/>
          <p14:tracePt t="58443" x="390525" y="2566988"/>
          <p14:tracePt t="58450" x="390525" y="2543175"/>
          <p14:tracePt t="58457" x="382588" y="2495550"/>
          <p14:tracePt t="58467" x="382588" y="2463800"/>
          <p14:tracePt t="58474" x="374650" y="2408238"/>
          <p14:tracePt t="58481" x="358775" y="2352675"/>
          <p14:tracePt t="58489" x="342900" y="2289175"/>
          <p14:tracePt t="58497" x="327025" y="2233613"/>
          <p14:tracePt t="58505" x="303213" y="2176463"/>
          <p14:tracePt t="58512" x="287338" y="2120900"/>
          <p14:tracePt t="58520" x="271463" y="2049463"/>
          <p14:tracePt t="58528" x="247650" y="1993900"/>
          <p14:tracePt t="58536" x="223838" y="1930400"/>
          <p14:tracePt t="58544" x="192088" y="1857375"/>
          <p14:tracePt t="58553" x="166688" y="1801813"/>
          <p14:tracePt t="58560" x="127000" y="1738313"/>
          <p14:tracePt t="58569" x="103188" y="1666875"/>
          <p14:tracePt t="58576" x="63500" y="1611313"/>
          <p14:tracePt t="58585" x="39688" y="1538288"/>
          <p14:tracePt t="58592" x="23813" y="148272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C7D4B-5F42-4E6C-8431-7F9B126E7FCF}"/>
              </a:ext>
            </a:extLst>
          </p:cNvPr>
          <p:cNvSpPr>
            <a:spLocks noGrp="1"/>
          </p:cNvSpPr>
          <p:nvPr>
            <p:ph type="title"/>
          </p:nvPr>
        </p:nvSpPr>
        <p:spPr/>
        <p:txBody>
          <a:bodyPr/>
          <a:lstStyle/>
          <a:p>
            <a:r>
              <a:rPr lang="en-US" sz="3600" dirty="0"/>
              <a:t>Calculate Incidence Rate Ratios by Fitting to Prevalence by Age from Surveys</a:t>
            </a:r>
          </a:p>
        </p:txBody>
      </p:sp>
      <p:pic>
        <p:nvPicPr>
          <p:cNvPr id="5" name="Picture 4">
            <a:extLst>
              <a:ext uri="{FF2B5EF4-FFF2-40B4-BE49-F238E27FC236}">
                <a16:creationId xmlns:a16="http://schemas.microsoft.com/office/drawing/2014/main" id="{D651975D-17FF-47F3-A70C-4B44EE567B3A}"/>
              </a:ext>
            </a:extLst>
          </p:cNvPr>
          <p:cNvPicPr>
            <a:picLocks noChangeAspect="1"/>
          </p:cNvPicPr>
          <p:nvPr/>
        </p:nvPicPr>
        <p:blipFill>
          <a:blip r:embed="rId5"/>
          <a:stretch>
            <a:fillRect/>
          </a:stretch>
        </p:blipFill>
        <p:spPr>
          <a:xfrm>
            <a:off x="1000952" y="1484784"/>
            <a:ext cx="7916674" cy="4896544"/>
          </a:xfrm>
          <a:prstGeom prst="rect">
            <a:avLst/>
          </a:prstGeom>
        </p:spPr>
      </p:pic>
      <p:pic>
        <p:nvPicPr>
          <p:cNvPr id="6" name="Audio 5">
            <a:hlinkClick r:id="" action="ppaction://media"/>
            <a:extLst>
              <a:ext uri="{FF2B5EF4-FFF2-40B4-BE49-F238E27FC236}">
                <a16:creationId xmlns:a16="http://schemas.microsoft.com/office/drawing/2014/main" id="{047BE749-DFD7-44B9-93F6-49E3EC4E29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3826242003"/>
      </p:ext>
    </p:extLst>
  </p:cSld>
  <p:clrMapOvr>
    <a:masterClrMapping/>
  </p:clrMapOvr>
  <mc:AlternateContent xmlns:mc="http://schemas.openxmlformats.org/markup-compatibility/2006">
    <mc:Choice xmlns:p14="http://schemas.microsoft.com/office/powerpoint/2010/main" Requires="p14">
      <p:transition spd="slow" p14:dur="2000" advTm="48377"/>
    </mc:Choice>
    <mc:Fallback>
      <p:transition spd="slow" advTm="48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1B8220-6B6B-492B-B24C-36F6B3DAB1B3}"/>
              </a:ext>
            </a:extLst>
          </p:cNvPr>
          <p:cNvPicPr>
            <a:picLocks noChangeAspect="1"/>
          </p:cNvPicPr>
          <p:nvPr/>
        </p:nvPicPr>
        <p:blipFill>
          <a:blip r:embed="rId5"/>
          <a:stretch>
            <a:fillRect/>
          </a:stretch>
        </p:blipFill>
        <p:spPr>
          <a:xfrm>
            <a:off x="709109" y="1331640"/>
            <a:ext cx="8249145" cy="4545632"/>
          </a:xfrm>
          <a:prstGeom prst="rect">
            <a:avLst/>
          </a:prstGeom>
        </p:spPr>
      </p:pic>
      <p:sp>
        <p:nvSpPr>
          <p:cNvPr id="2" name="Title 1">
            <a:extLst>
              <a:ext uri="{FF2B5EF4-FFF2-40B4-BE49-F238E27FC236}">
                <a16:creationId xmlns:a16="http://schemas.microsoft.com/office/drawing/2014/main" id="{12BC7D4B-5F42-4E6C-8431-7F9B126E7FCF}"/>
              </a:ext>
            </a:extLst>
          </p:cNvPr>
          <p:cNvSpPr>
            <a:spLocks noGrp="1"/>
          </p:cNvSpPr>
          <p:nvPr>
            <p:ph type="title"/>
          </p:nvPr>
        </p:nvSpPr>
        <p:spPr/>
        <p:txBody>
          <a:bodyPr/>
          <a:lstStyle/>
          <a:p>
            <a:r>
              <a:rPr lang="en-US" sz="3600" dirty="0"/>
              <a:t>Calculate Incidence Rate Ratios by Fitting to Prevalence by Age from Surveys</a:t>
            </a:r>
          </a:p>
        </p:txBody>
      </p:sp>
      <p:sp>
        <p:nvSpPr>
          <p:cNvPr id="6" name="TextBox 5">
            <a:extLst>
              <a:ext uri="{FF2B5EF4-FFF2-40B4-BE49-F238E27FC236}">
                <a16:creationId xmlns:a16="http://schemas.microsoft.com/office/drawing/2014/main" id="{6F68F928-42B5-47D2-92FF-F2E0C7FEB865}"/>
              </a:ext>
            </a:extLst>
          </p:cNvPr>
          <p:cNvSpPr txBox="1"/>
          <p:nvPr/>
        </p:nvSpPr>
        <p:spPr>
          <a:xfrm>
            <a:off x="156804" y="6070033"/>
            <a:ext cx="7362960" cy="584775"/>
          </a:xfrm>
          <a:prstGeom prst="rect">
            <a:avLst/>
          </a:prstGeom>
          <a:noFill/>
        </p:spPr>
        <p:txBody>
          <a:bodyPr wrap="square" rtlCol="0">
            <a:spAutoFit/>
          </a:bodyPr>
          <a:lstStyle/>
          <a:p>
            <a:r>
              <a:rPr lang="en-US" sz="1600" dirty="0"/>
              <a:t>Select </a:t>
            </a:r>
            <a:r>
              <a:rPr lang="en-US" sz="1600" i="1" dirty="0"/>
              <a:t>Sex/age pattern</a:t>
            </a:r>
            <a:r>
              <a:rPr lang="en-US" sz="1600" dirty="0"/>
              <a:t> &gt; </a:t>
            </a:r>
            <a:r>
              <a:rPr lang="en-US" sz="1600" i="1" dirty="0"/>
              <a:t>Fit incidence ratios</a:t>
            </a:r>
          </a:p>
          <a:p>
            <a:r>
              <a:rPr lang="en-US" sz="1600" dirty="0"/>
              <a:t>In most cases use </a:t>
            </a:r>
            <a:r>
              <a:rPr lang="en-US" sz="1600" i="1" dirty="0"/>
              <a:t>Fixed incidence ratios over time</a:t>
            </a:r>
          </a:p>
        </p:txBody>
      </p:sp>
      <p:cxnSp>
        <p:nvCxnSpPr>
          <p:cNvPr id="11" name="Straight Arrow Connector 10">
            <a:extLst>
              <a:ext uri="{FF2B5EF4-FFF2-40B4-BE49-F238E27FC236}">
                <a16:creationId xmlns:a16="http://schemas.microsoft.com/office/drawing/2014/main" id="{1927D534-4695-42B1-9973-8AE9D3F17245}"/>
              </a:ext>
            </a:extLst>
          </p:cNvPr>
          <p:cNvCxnSpPr/>
          <p:nvPr/>
        </p:nvCxnSpPr>
        <p:spPr>
          <a:xfrm>
            <a:off x="156804" y="2564904"/>
            <a:ext cx="55230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a:extLst>
              <a:ext uri="{FF2B5EF4-FFF2-40B4-BE49-F238E27FC236}">
                <a16:creationId xmlns:a16="http://schemas.microsoft.com/office/drawing/2014/main" id="{40101F04-DE13-429C-8016-3181D3FE22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266970848"/>
      </p:ext>
    </p:extLst>
  </p:cSld>
  <p:clrMapOvr>
    <a:masterClrMapping/>
  </p:clrMapOvr>
  <mc:AlternateContent xmlns:mc="http://schemas.openxmlformats.org/markup-compatibility/2006">
    <mc:Choice xmlns:p14="http://schemas.microsoft.com/office/powerpoint/2010/main" Requires="p14">
      <p:transition spd="slow" p14:dur="2000" advTm="50235"/>
    </mc:Choice>
    <mc:Fallback>
      <p:transition spd="slow" advTm="50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02940" y="304800"/>
            <a:ext cx="9793088" cy="808038"/>
          </a:xfrm>
        </p:spPr>
        <p:txBody>
          <a:bodyPr anchor="t"/>
          <a:lstStyle/>
          <a:p>
            <a:pPr eaLnBrk="1" hangingPunct="1"/>
            <a:r>
              <a:rPr lang="en-US" altLang="en-US" sz="3200" dirty="0"/>
              <a:t>Tracking New Adult HIV Infections by CD4 Count</a:t>
            </a:r>
          </a:p>
        </p:txBody>
      </p:sp>
      <p:graphicFrame>
        <p:nvGraphicFramePr>
          <p:cNvPr id="7" name="Content Placeholder 6"/>
          <p:cNvGraphicFramePr>
            <a:graphicFrameLocks noGrp="1"/>
          </p:cNvGraphicFramePr>
          <p:nvPr>
            <p:ph sz="half" idx="1"/>
          </p:nvPr>
        </p:nvGraphicFramePr>
        <p:xfrm>
          <a:off x="1457325" y="1295400"/>
          <a:ext cx="4543425"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0" name="Straight Arrow Connector 9"/>
          <p:cNvCxnSpPr/>
          <p:nvPr/>
        </p:nvCxnSpPr>
        <p:spPr>
          <a:xfrm>
            <a:off x="4543425" y="1981200"/>
            <a:ext cx="1628775"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543425" y="3048000"/>
            <a:ext cx="1628775"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543425" y="2514600"/>
            <a:ext cx="1628775"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43425" y="3581400"/>
            <a:ext cx="1628775"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543425" y="4191000"/>
            <a:ext cx="1628775"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543425" y="4724400"/>
            <a:ext cx="1628775"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543425" y="5181600"/>
            <a:ext cx="1628775"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75" name="TextBox 16"/>
          <p:cNvSpPr txBox="1">
            <a:spLocks noChangeArrowheads="1"/>
          </p:cNvSpPr>
          <p:nvPr/>
        </p:nvSpPr>
        <p:spPr bwMode="auto">
          <a:xfrm>
            <a:off x="6172200" y="1219200"/>
            <a:ext cx="1285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t>On ART</a:t>
            </a:r>
          </a:p>
        </p:txBody>
      </p:sp>
      <p:sp>
        <p:nvSpPr>
          <p:cNvPr id="18" name="TextBox 17"/>
          <p:cNvSpPr txBox="1"/>
          <p:nvPr/>
        </p:nvSpPr>
        <p:spPr>
          <a:xfrm>
            <a:off x="4714875" y="5638800"/>
            <a:ext cx="1543050" cy="338138"/>
          </a:xfrm>
          <a:prstGeom prst="rect">
            <a:avLst/>
          </a:prstGeom>
          <a:solidFill>
            <a:schemeClr val="accent2">
              <a:lumMod val="20000"/>
              <a:lumOff val="80000"/>
            </a:schemeClr>
          </a:solidFill>
          <a:ln>
            <a:solidFill>
              <a:schemeClr val="tx1"/>
            </a:solidFill>
          </a:ln>
        </p:spPr>
        <p:txBody>
          <a:bodyPr>
            <a:spAutoFit/>
          </a:bodyPr>
          <a:lstStyle/>
          <a:p>
            <a:pPr>
              <a:defRPr/>
            </a:pPr>
            <a:r>
              <a:rPr lang="en-US" sz="1600" dirty="0">
                <a:latin typeface="Arial" charset="0"/>
              </a:rPr>
              <a:t>AIDS Death</a:t>
            </a:r>
          </a:p>
        </p:txBody>
      </p:sp>
      <p:cxnSp>
        <p:nvCxnSpPr>
          <p:cNvPr id="25" name="Straight Arrow Connector 24"/>
          <p:cNvCxnSpPr/>
          <p:nvPr/>
        </p:nvCxnSpPr>
        <p:spPr>
          <a:xfrm>
            <a:off x="2314575" y="5867400"/>
            <a:ext cx="2314575"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371475" y="3924300"/>
            <a:ext cx="3886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314575" y="1981200"/>
            <a:ext cx="600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314575" y="2590800"/>
            <a:ext cx="600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314575" y="3048000"/>
            <a:ext cx="600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314575" y="3657600"/>
            <a:ext cx="600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314575" y="4114800"/>
            <a:ext cx="600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314575" y="4648200"/>
            <a:ext cx="600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314575" y="5257800"/>
            <a:ext cx="600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a:off x="6343650" y="5791200"/>
            <a:ext cx="1628775"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flipH="1" flipV="1">
            <a:off x="6029325" y="3848100"/>
            <a:ext cx="3886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029450" y="1905000"/>
            <a:ext cx="942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048500" y="2438400"/>
            <a:ext cx="942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048500" y="2971800"/>
            <a:ext cx="942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048500" y="3657600"/>
            <a:ext cx="942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029450" y="5105400"/>
            <a:ext cx="942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0800000">
            <a:off x="7124700" y="4191000"/>
            <a:ext cx="838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a:off x="7029450" y="4572000"/>
            <a:ext cx="942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172200" y="1752600"/>
            <a:ext cx="1114425" cy="338138"/>
          </a:xfrm>
          <a:prstGeom prst="rect">
            <a:avLst/>
          </a:prstGeom>
          <a:solidFill>
            <a:schemeClr val="accent2">
              <a:lumMod val="20000"/>
              <a:lumOff val="80000"/>
            </a:schemeClr>
          </a:solidFill>
          <a:ln>
            <a:solidFill>
              <a:schemeClr val="tx1"/>
            </a:solidFill>
          </a:ln>
        </p:spPr>
        <p:txBody>
          <a:bodyPr>
            <a:spAutoFit/>
          </a:bodyPr>
          <a:lstStyle/>
          <a:p>
            <a:pPr algn="ctr">
              <a:defRPr/>
            </a:pPr>
            <a:r>
              <a:rPr lang="en-US" sz="1600" dirty="0">
                <a:latin typeface="Arial" charset="0"/>
              </a:rPr>
              <a:t>&gt;500        </a:t>
            </a:r>
          </a:p>
        </p:txBody>
      </p:sp>
      <p:sp>
        <p:nvSpPr>
          <p:cNvPr id="51" name="TextBox 50"/>
          <p:cNvSpPr txBox="1"/>
          <p:nvPr/>
        </p:nvSpPr>
        <p:spPr>
          <a:xfrm>
            <a:off x="6172200" y="2286000"/>
            <a:ext cx="1114425" cy="338138"/>
          </a:xfrm>
          <a:prstGeom prst="rect">
            <a:avLst/>
          </a:prstGeom>
          <a:solidFill>
            <a:schemeClr val="accent2">
              <a:lumMod val="20000"/>
              <a:lumOff val="80000"/>
            </a:schemeClr>
          </a:solidFill>
          <a:ln>
            <a:solidFill>
              <a:schemeClr val="tx1"/>
            </a:solidFill>
          </a:ln>
        </p:spPr>
        <p:txBody>
          <a:bodyPr>
            <a:spAutoFit/>
          </a:bodyPr>
          <a:lstStyle/>
          <a:p>
            <a:pPr algn="ctr">
              <a:defRPr/>
            </a:pPr>
            <a:r>
              <a:rPr lang="en-US" sz="1600" dirty="0">
                <a:latin typeface="Arial" charset="0"/>
              </a:rPr>
              <a:t>350-499</a:t>
            </a:r>
          </a:p>
        </p:txBody>
      </p:sp>
      <p:sp>
        <p:nvSpPr>
          <p:cNvPr id="52" name="TextBox 51"/>
          <p:cNvSpPr txBox="1"/>
          <p:nvPr/>
        </p:nvSpPr>
        <p:spPr>
          <a:xfrm>
            <a:off x="6172200" y="2819400"/>
            <a:ext cx="1114425" cy="338138"/>
          </a:xfrm>
          <a:prstGeom prst="rect">
            <a:avLst/>
          </a:prstGeom>
          <a:solidFill>
            <a:schemeClr val="accent2">
              <a:lumMod val="20000"/>
              <a:lumOff val="80000"/>
            </a:schemeClr>
          </a:solidFill>
          <a:ln>
            <a:solidFill>
              <a:schemeClr val="tx1"/>
            </a:solidFill>
          </a:ln>
        </p:spPr>
        <p:txBody>
          <a:bodyPr>
            <a:spAutoFit/>
          </a:bodyPr>
          <a:lstStyle/>
          <a:p>
            <a:pPr algn="ctr">
              <a:defRPr/>
            </a:pPr>
            <a:r>
              <a:rPr lang="en-US" sz="1600" dirty="0">
                <a:latin typeface="Arial" charset="0"/>
              </a:rPr>
              <a:t>250-349</a:t>
            </a:r>
          </a:p>
        </p:txBody>
      </p:sp>
      <p:sp>
        <p:nvSpPr>
          <p:cNvPr id="53" name="TextBox 52"/>
          <p:cNvSpPr txBox="1"/>
          <p:nvPr/>
        </p:nvSpPr>
        <p:spPr>
          <a:xfrm>
            <a:off x="6172200" y="3429000"/>
            <a:ext cx="1114425" cy="338138"/>
          </a:xfrm>
          <a:prstGeom prst="rect">
            <a:avLst/>
          </a:prstGeom>
          <a:solidFill>
            <a:schemeClr val="accent2">
              <a:lumMod val="20000"/>
              <a:lumOff val="80000"/>
            </a:schemeClr>
          </a:solidFill>
          <a:ln>
            <a:solidFill>
              <a:schemeClr val="tx1"/>
            </a:solidFill>
          </a:ln>
        </p:spPr>
        <p:txBody>
          <a:bodyPr>
            <a:spAutoFit/>
          </a:bodyPr>
          <a:lstStyle/>
          <a:p>
            <a:pPr algn="ctr">
              <a:defRPr/>
            </a:pPr>
            <a:r>
              <a:rPr lang="en-US" sz="1600" dirty="0">
                <a:latin typeface="Arial" charset="0"/>
              </a:rPr>
              <a:t>200-249</a:t>
            </a:r>
          </a:p>
        </p:txBody>
      </p:sp>
      <p:sp>
        <p:nvSpPr>
          <p:cNvPr id="54" name="TextBox 53"/>
          <p:cNvSpPr txBox="1"/>
          <p:nvPr/>
        </p:nvSpPr>
        <p:spPr>
          <a:xfrm>
            <a:off x="6172200" y="3962400"/>
            <a:ext cx="1114425" cy="338138"/>
          </a:xfrm>
          <a:prstGeom prst="rect">
            <a:avLst/>
          </a:prstGeom>
          <a:solidFill>
            <a:schemeClr val="accent2">
              <a:lumMod val="20000"/>
              <a:lumOff val="80000"/>
            </a:schemeClr>
          </a:solidFill>
          <a:ln>
            <a:solidFill>
              <a:schemeClr val="tx1"/>
            </a:solidFill>
          </a:ln>
        </p:spPr>
        <p:txBody>
          <a:bodyPr>
            <a:spAutoFit/>
          </a:bodyPr>
          <a:lstStyle/>
          <a:p>
            <a:pPr algn="ctr">
              <a:defRPr/>
            </a:pPr>
            <a:r>
              <a:rPr lang="en-US" sz="1600" dirty="0">
                <a:latin typeface="Arial" charset="0"/>
              </a:rPr>
              <a:t>100-199</a:t>
            </a:r>
          </a:p>
        </p:txBody>
      </p:sp>
      <p:sp>
        <p:nvSpPr>
          <p:cNvPr id="55" name="TextBox 54"/>
          <p:cNvSpPr txBox="1"/>
          <p:nvPr/>
        </p:nvSpPr>
        <p:spPr>
          <a:xfrm>
            <a:off x="6172200" y="4419600"/>
            <a:ext cx="1114425" cy="338138"/>
          </a:xfrm>
          <a:prstGeom prst="rect">
            <a:avLst/>
          </a:prstGeom>
          <a:solidFill>
            <a:schemeClr val="accent2">
              <a:lumMod val="20000"/>
              <a:lumOff val="80000"/>
            </a:schemeClr>
          </a:solidFill>
          <a:ln>
            <a:solidFill>
              <a:schemeClr val="tx1"/>
            </a:solidFill>
          </a:ln>
        </p:spPr>
        <p:txBody>
          <a:bodyPr>
            <a:spAutoFit/>
          </a:bodyPr>
          <a:lstStyle/>
          <a:p>
            <a:pPr algn="ctr">
              <a:defRPr/>
            </a:pPr>
            <a:r>
              <a:rPr lang="en-US" sz="1600" dirty="0">
                <a:latin typeface="Arial" charset="0"/>
              </a:rPr>
              <a:t>50-99</a:t>
            </a:r>
          </a:p>
        </p:txBody>
      </p:sp>
      <p:sp>
        <p:nvSpPr>
          <p:cNvPr id="56" name="TextBox 55"/>
          <p:cNvSpPr txBox="1"/>
          <p:nvPr/>
        </p:nvSpPr>
        <p:spPr>
          <a:xfrm>
            <a:off x="6172200" y="4953000"/>
            <a:ext cx="1114425" cy="338138"/>
          </a:xfrm>
          <a:prstGeom prst="rect">
            <a:avLst/>
          </a:prstGeom>
          <a:solidFill>
            <a:schemeClr val="accent2">
              <a:lumMod val="20000"/>
              <a:lumOff val="80000"/>
            </a:schemeClr>
          </a:solidFill>
          <a:ln>
            <a:solidFill>
              <a:schemeClr val="tx1"/>
            </a:solidFill>
          </a:ln>
        </p:spPr>
        <p:txBody>
          <a:bodyPr>
            <a:spAutoFit/>
          </a:bodyPr>
          <a:lstStyle/>
          <a:p>
            <a:pPr algn="ctr">
              <a:defRPr/>
            </a:pPr>
            <a:r>
              <a:rPr lang="en-US" sz="1600" dirty="0">
                <a:latin typeface="Arial" charset="0"/>
              </a:rPr>
              <a:t>&lt;50</a:t>
            </a:r>
          </a:p>
        </p:txBody>
      </p:sp>
      <p:sp>
        <p:nvSpPr>
          <p:cNvPr id="11302" name="TextBox 40"/>
          <p:cNvSpPr txBox="1">
            <a:spLocks noChangeArrowheads="1"/>
          </p:cNvSpPr>
          <p:nvPr/>
        </p:nvSpPr>
        <p:spPr bwMode="auto">
          <a:xfrm>
            <a:off x="3814763" y="4800600"/>
            <a:ext cx="42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λ</a:t>
            </a:r>
            <a:r>
              <a:rPr lang="en-US" altLang="en-US" sz="1600" baseline="-25000"/>
              <a:t>6</a:t>
            </a:r>
            <a:endParaRPr lang="en-US" altLang="en-US" baseline="-25000"/>
          </a:p>
        </p:txBody>
      </p:sp>
      <p:sp>
        <p:nvSpPr>
          <p:cNvPr id="11303" name="TextBox 56"/>
          <p:cNvSpPr txBox="1">
            <a:spLocks noChangeArrowheads="1"/>
          </p:cNvSpPr>
          <p:nvPr/>
        </p:nvSpPr>
        <p:spPr bwMode="auto">
          <a:xfrm>
            <a:off x="3814763" y="4267200"/>
            <a:ext cx="42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λ</a:t>
            </a:r>
            <a:r>
              <a:rPr lang="en-US" altLang="en-US" sz="1600" baseline="-25000"/>
              <a:t>5</a:t>
            </a:r>
            <a:endParaRPr lang="en-US" altLang="en-US" baseline="-25000"/>
          </a:p>
        </p:txBody>
      </p:sp>
      <p:sp>
        <p:nvSpPr>
          <p:cNvPr id="11304" name="TextBox 57"/>
          <p:cNvSpPr txBox="1">
            <a:spLocks noChangeArrowheads="1"/>
          </p:cNvSpPr>
          <p:nvPr/>
        </p:nvSpPr>
        <p:spPr bwMode="auto">
          <a:xfrm>
            <a:off x="3814763" y="3733800"/>
            <a:ext cx="42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λ</a:t>
            </a:r>
            <a:r>
              <a:rPr lang="en-US" altLang="en-US" sz="1600" baseline="-25000"/>
              <a:t>4</a:t>
            </a:r>
            <a:endParaRPr lang="en-US" altLang="en-US" baseline="-25000"/>
          </a:p>
        </p:txBody>
      </p:sp>
      <p:sp>
        <p:nvSpPr>
          <p:cNvPr id="11305" name="TextBox 58"/>
          <p:cNvSpPr txBox="1">
            <a:spLocks noChangeArrowheads="1"/>
          </p:cNvSpPr>
          <p:nvPr/>
        </p:nvSpPr>
        <p:spPr bwMode="auto">
          <a:xfrm>
            <a:off x="3814763" y="3200400"/>
            <a:ext cx="42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λ</a:t>
            </a:r>
            <a:r>
              <a:rPr lang="en-US" altLang="en-US" sz="1600" baseline="-25000"/>
              <a:t>3</a:t>
            </a:r>
            <a:endParaRPr lang="en-US" altLang="en-US" baseline="-25000"/>
          </a:p>
        </p:txBody>
      </p:sp>
      <p:sp>
        <p:nvSpPr>
          <p:cNvPr id="11306" name="TextBox 59"/>
          <p:cNvSpPr txBox="1">
            <a:spLocks noChangeArrowheads="1"/>
          </p:cNvSpPr>
          <p:nvPr/>
        </p:nvSpPr>
        <p:spPr bwMode="auto">
          <a:xfrm>
            <a:off x="3814763" y="2667000"/>
            <a:ext cx="42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λ</a:t>
            </a:r>
            <a:r>
              <a:rPr lang="en-US" altLang="en-US" sz="1600" baseline="-25000"/>
              <a:t>2</a:t>
            </a:r>
            <a:endParaRPr lang="en-US" altLang="en-US" baseline="-25000"/>
          </a:p>
        </p:txBody>
      </p:sp>
      <p:sp>
        <p:nvSpPr>
          <p:cNvPr id="11307" name="TextBox 60"/>
          <p:cNvSpPr txBox="1">
            <a:spLocks noChangeArrowheads="1"/>
          </p:cNvSpPr>
          <p:nvPr/>
        </p:nvSpPr>
        <p:spPr bwMode="auto">
          <a:xfrm>
            <a:off x="3814763" y="2133600"/>
            <a:ext cx="42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λ</a:t>
            </a:r>
            <a:r>
              <a:rPr lang="en-US" altLang="en-US" sz="1600" baseline="-25000"/>
              <a:t>1</a:t>
            </a:r>
            <a:endParaRPr lang="en-US" altLang="en-US" baseline="-25000"/>
          </a:p>
        </p:txBody>
      </p:sp>
      <p:sp>
        <p:nvSpPr>
          <p:cNvPr id="11308" name="TextBox 62"/>
          <p:cNvSpPr txBox="1">
            <a:spLocks noChangeArrowheads="1"/>
          </p:cNvSpPr>
          <p:nvPr/>
        </p:nvSpPr>
        <p:spPr bwMode="auto">
          <a:xfrm>
            <a:off x="2400300" y="1676400"/>
            <a:ext cx="514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μ</a:t>
            </a:r>
            <a:r>
              <a:rPr lang="en-US" altLang="en-US" sz="1600" baseline="-25000"/>
              <a:t>1</a:t>
            </a:r>
            <a:endParaRPr lang="en-US" altLang="en-US" baseline="-25000"/>
          </a:p>
        </p:txBody>
      </p:sp>
      <p:sp>
        <p:nvSpPr>
          <p:cNvPr id="11309" name="TextBox 63"/>
          <p:cNvSpPr txBox="1">
            <a:spLocks noChangeArrowheads="1"/>
          </p:cNvSpPr>
          <p:nvPr/>
        </p:nvSpPr>
        <p:spPr bwMode="auto">
          <a:xfrm>
            <a:off x="2400300" y="2209800"/>
            <a:ext cx="600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μ</a:t>
            </a:r>
            <a:r>
              <a:rPr lang="en-US" altLang="en-US" sz="1600" baseline="-25000"/>
              <a:t>2</a:t>
            </a:r>
            <a:endParaRPr lang="en-US" altLang="en-US" baseline="-25000"/>
          </a:p>
        </p:txBody>
      </p:sp>
      <p:sp>
        <p:nvSpPr>
          <p:cNvPr id="11310" name="TextBox 64"/>
          <p:cNvSpPr txBox="1">
            <a:spLocks noChangeArrowheads="1"/>
          </p:cNvSpPr>
          <p:nvPr/>
        </p:nvSpPr>
        <p:spPr bwMode="auto">
          <a:xfrm>
            <a:off x="2400300" y="2743200"/>
            <a:ext cx="514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μ</a:t>
            </a:r>
            <a:r>
              <a:rPr lang="en-US" altLang="en-US" sz="1600" baseline="-25000"/>
              <a:t>3</a:t>
            </a:r>
            <a:endParaRPr lang="en-US" altLang="en-US" baseline="-25000"/>
          </a:p>
        </p:txBody>
      </p:sp>
      <p:sp>
        <p:nvSpPr>
          <p:cNvPr id="11311" name="TextBox 65"/>
          <p:cNvSpPr txBox="1">
            <a:spLocks noChangeArrowheads="1"/>
          </p:cNvSpPr>
          <p:nvPr/>
        </p:nvSpPr>
        <p:spPr bwMode="auto">
          <a:xfrm>
            <a:off x="2400300" y="3276600"/>
            <a:ext cx="514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μ</a:t>
            </a:r>
            <a:r>
              <a:rPr lang="en-US" altLang="en-US" sz="1600" baseline="-25000"/>
              <a:t>4</a:t>
            </a:r>
            <a:endParaRPr lang="en-US" altLang="en-US" baseline="-25000"/>
          </a:p>
        </p:txBody>
      </p:sp>
      <p:sp>
        <p:nvSpPr>
          <p:cNvPr id="11312" name="TextBox 66"/>
          <p:cNvSpPr txBox="1">
            <a:spLocks noChangeArrowheads="1"/>
          </p:cNvSpPr>
          <p:nvPr/>
        </p:nvSpPr>
        <p:spPr bwMode="auto">
          <a:xfrm>
            <a:off x="2400300" y="3810000"/>
            <a:ext cx="600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μ</a:t>
            </a:r>
            <a:r>
              <a:rPr lang="en-US" altLang="en-US" sz="1600" baseline="-25000"/>
              <a:t>5</a:t>
            </a:r>
            <a:endParaRPr lang="en-US" altLang="en-US" baseline="-25000"/>
          </a:p>
        </p:txBody>
      </p:sp>
      <p:sp>
        <p:nvSpPr>
          <p:cNvPr id="11313" name="TextBox 67"/>
          <p:cNvSpPr txBox="1">
            <a:spLocks noChangeArrowheads="1"/>
          </p:cNvSpPr>
          <p:nvPr/>
        </p:nvSpPr>
        <p:spPr bwMode="auto">
          <a:xfrm>
            <a:off x="2400300" y="4343400"/>
            <a:ext cx="600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μ</a:t>
            </a:r>
            <a:r>
              <a:rPr lang="en-US" altLang="en-US" sz="1600" baseline="-25000"/>
              <a:t>6</a:t>
            </a:r>
            <a:endParaRPr lang="en-US" altLang="en-US" baseline="-25000"/>
          </a:p>
        </p:txBody>
      </p:sp>
      <p:sp>
        <p:nvSpPr>
          <p:cNvPr id="11314" name="TextBox 68"/>
          <p:cNvSpPr txBox="1">
            <a:spLocks noChangeArrowheads="1"/>
          </p:cNvSpPr>
          <p:nvPr/>
        </p:nvSpPr>
        <p:spPr bwMode="auto">
          <a:xfrm>
            <a:off x="2400300" y="4876800"/>
            <a:ext cx="600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600"/>
              <a:t>μ</a:t>
            </a:r>
            <a:r>
              <a:rPr lang="en-US" altLang="en-US" sz="1600" baseline="-25000"/>
              <a:t>7</a:t>
            </a:r>
            <a:endParaRPr lang="en-US" altLang="en-US" baseline="-25000"/>
          </a:p>
        </p:txBody>
      </p:sp>
      <p:sp>
        <p:nvSpPr>
          <p:cNvPr id="11315" name="TextBox 69"/>
          <p:cNvSpPr txBox="1">
            <a:spLocks noChangeArrowheads="1"/>
          </p:cNvSpPr>
          <p:nvPr/>
        </p:nvSpPr>
        <p:spPr bwMode="auto">
          <a:xfrm>
            <a:off x="7415213" y="1600200"/>
            <a:ext cx="642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a:t>α</a:t>
            </a:r>
            <a:r>
              <a:rPr lang="en-US" altLang="en-US" baseline="-25000"/>
              <a:t>1</a:t>
            </a:r>
          </a:p>
        </p:txBody>
      </p:sp>
      <p:sp>
        <p:nvSpPr>
          <p:cNvPr id="11316" name="TextBox 70"/>
          <p:cNvSpPr txBox="1">
            <a:spLocks noChangeArrowheads="1"/>
          </p:cNvSpPr>
          <p:nvPr/>
        </p:nvSpPr>
        <p:spPr bwMode="auto">
          <a:xfrm>
            <a:off x="7429500" y="2133600"/>
            <a:ext cx="62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a:t>α</a:t>
            </a:r>
            <a:r>
              <a:rPr lang="en-US" altLang="en-US" baseline="-25000"/>
              <a:t>2</a:t>
            </a:r>
          </a:p>
        </p:txBody>
      </p:sp>
      <p:sp>
        <p:nvSpPr>
          <p:cNvPr id="11317" name="TextBox 71"/>
          <p:cNvSpPr txBox="1">
            <a:spLocks noChangeArrowheads="1"/>
          </p:cNvSpPr>
          <p:nvPr/>
        </p:nvSpPr>
        <p:spPr bwMode="auto">
          <a:xfrm>
            <a:off x="7429500" y="2667000"/>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a:t>α</a:t>
            </a:r>
            <a:r>
              <a:rPr lang="en-US" altLang="en-US" baseline="-25000"/>
              <a:t>3</a:t>
            </a:r>
          </a:p>
        </p:txBody>
      </p:sp>
      <p:sp>
        <p:nvSpPr>
          <p:cNvPr id="11318" name="TextBox 72"/>
          <p:cNvSpPr txBox="1">
            <a:spLocks noChangeArrowheads="1"/>
          </p:cNvSpPr>
          <p:nvPr/>
        </p:nvSpPr>
        <p:spPr bwMode="auto">
          <a:xfrm>
            <a:off x="7429500" y="3276600"/>
            <a:ext cx="62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a:t>α</a:t>
            </a:r>
            <a:r>
              <a:rPr lang="en-US" altLang="en-US" baseline="-25000"/>
              <a:t>4</a:t>
            </a:r>
            <a:endParaRPr lang="en-US" altLang="en-US" sz="2000" baseline="-25000"/>
          </a:p>
        </p:txBody>
      </p:sp>
      <p:sp>
        <p:nvSpPr>
          <p:cNvPr id="11319" name="TextBox 73"/>
          <p:cNvSpPr txBox="1">
            <a:spLocks noChangeArrowheads="1"/>
          </p:cNvSpPr>
          <p:nvPr/>
        </p:nvSpPr>
        <p:spPr bwMode="auto">
          <a:xfrm>
            <a:off x="7429500" y="3810000"/>
            <a:ext cx="62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a:t>α</a:t>
            </a:r>
            <a:r>
              <a:rPr lang="en-US" altLang="en-US" baseline="-25000"/>
              <a:t>5</a:t>
            </a:r>
            <a:endParaRPr lang="en-US" altLang="en-US" sz="2000" baseline="-25000"/>
          </a:p>
        </p:txBody>
      </p:sp>
      <p:sp>
        <p:nvSpPr>
          <p:cNvPr id="11320" name="TextBox 74"/>
          <p:cNvSpPr txBox="1">
            <a:spLocks noChangeArrowheads="1"/>
          </p:cNvSpPr>
          <p:nvPr/>
        </p:nvSpPr>
        <p:spPr bwMode="auto">
          <a:xfrm>
            <a:off x="7415213" y="4267200"/>
            <a:ext cx="557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a:t>α</a:t>
            </a:r>
            <a:r>
              <a:rPr lang="en-US" altLang="en-US" baseline="-25000"/>
              <a:t>6</a:t>
            </a:r>
            <a:endParaRPr lang="en-US" altLang="en-US" sz="2000" baseline="-25000"/>
          </a:p>
        </p:txBody>
      </p:sp>
      <p:sp>
        <p:nvSpPr>
          <p:cNvPr id="11321" name="TextBox 75"/>
          <p:cNvSpPr txBox="1">
            <a:spLocks noChangeArrowheads="1"/>
          </p:cNvSpPr>
          <p:nvPr/>
        </p:nvSpPr>
        <p:spPr bwMode="auto">
          <a:xfrm>
            <a:off x="7415213" y="4800600"/>
            <a:ext cx="642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a:t>α</a:t>
            </a:r>
            <a:r>
              <a:rPr lang="en-US" altLang="en-US" baseline="-25000"/>
              <a:t>7</a:t>
            </a:r>
          </a:p>
        </p:txBody>
      </p:sp>
      <p:sp>
        <p:nvSpPr>
          <p:cNvPr id="11322" name="TextBox 76"/>
          <p:cNvSpPr txBox="1">
            <a:spLocks noChangeArrowheads="1"/>
          </p:cNvSpPr>
          <p:nvPr/>
        </p:nvSpPr>
        <p:spPr bwMode="auto">
          <a:xfrm>
            <a:off x="4972050" y="1676400"/>
            <a:ext cx="600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c</a:t>
            </a:r>
            <a:r>
              <a:rPr lang="en-US" altLang="en-US" sz="1600" baseline="-25000"/>
              <a:t>1</a:t>
            </a:r>
            <a:endParaRPr lang="en-US" altLang="en-US" baseline="-25000"/>
          </a:p>
        </p:txBody>
      </p:sp>
      <p:sp>
        <p:nvSpPr>
          <p:cNvPr id="11323" name="TextBox 77"/>
          <p:cNvSpPr txBox="1">
            <a:spLocks noChangeArrowheads="1"/>
          </p:cNvSpPr>
          <p:nvPr/>
        </p:nvSpPr>
        <p:spPr bwMode="auto">
          <a:xfrm>
            <a:off x="4972050" y="2209800"/>
            <a:ext cx="600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c</a:t>
            </a:r>
            <a:r>
              <a:rPr lang="en-US" altLang="en-US" sz="1600" baseline="-25000"/>
              <a:t>2</a:t>
            </a:r>
            <a:endParaRPr lang="en-US" altLang="en-US" baseline="-25000"/>
          </a:p>
        </p:txBody>
      </p:sp>
      <p:sp>
        <p:nvSpPr>
          <p:cNvPr id="11324" name="TextBox 78"/>
          <p:cNvSpPr txBox="1">
            <a:spLocks noChangeArrowheads="1"/>
          </p:cNvSpPr>
          <p:nvPr/>
        </p:nvSpPr>
        <p:spPr bwMode="auto">
          <a:xfrm>
            <a:off x="4972050" y="2743200"/>
            <a:ext cx="514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c</a:t>
            </a:r>
            <a:r>
              <a:rPr lang="en-US" altLang="en-US" sz="1600" baseline="-25000"/>
              <a:t>3</a:t>
            </a:r>
          </a:p>
        </p:txBody>
      </p:sp>
      <p:sp>
        <p:nvSpPr>
          <p:cNvPr id="11325" name="TextBox 79"/>
          <p:cNvSpPr txBox="1">
            <a:spLocks noChangeArrowheads="1"/>
          </p:cNvSpPr>
          <p:nvPr/>
        </p:nvSpPr>
        <p:spPr bwMode="auto">
          <a:xfrm>
            <a:off x="4972050" y="3276600"/>
            <a:ext cx="514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c</a:t>
            </a:r>
            <a:r>
              <a:rPr lang="en-US" altLang="en-US" sz="1600" baseline="-25000"/>
              <a:t>4</a:t>
            </a:r>
            <a:endParaRPr lang="en-US" altLang="en-US" baseline="-25000"/>
          </a:p>
        </p:txBody>
      </p:sp>
      <p:sp>
        <p:nvSpPr>
          <p:cNvPr id="11326" name="TextBox 80"/>
          <p:cNvSpPr txBox="1">
            <a:spLocks noChangeArrowheads="1"/>
          </p:cNvSpPr>
          <p:nvPr/>
        </p:nvSpPr>
        <p:spPr bwMode="auto">
          <a:xfrm>
            <a:off x="4972050" y="3810000"/>
            <a:ext cx="514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c</a:t>
            </a:r>
            <a:r>
              <a:rPr lang="en-US" altLang="en-US" sz="1600" baseline="-25000"/>
              <a:t>5</a:t>
            </a:r>
            <a:endParaRPr lang="en-US" altLang="en-US" baseline="-25000"/>
          </a:p>
        </p:txBody>
      </p:sp>
      <p:sp>
        <p:nvSpPr>
          <p:cNvPr id="11327" name="TextBox 81"/>
          <p:cNvSpPr txBox="1">
            <a:spLocks noChangeArrowheads="1"/>
          </p:cNvSpPr>
          <p:nvPr/>
        </p:nvSpPr>
        <p:spPr bwMode="auto">
          <a:xfrm>
            <a:off x="4972050" y="4343400"/>
            <a:ext cx="600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c</a:t>
            </a:r>
            <a:r>
              <a:rPr lang="en-US" altLang="en-US" sz="1600" baseline="-25000"/>
              <a:t>6</a:t>
            </a:r>
            <a:endParaRPr lang="en-US" altLang="en-US" baseline="-25000"/>
          </a:p>
        </p:txBody>
      </p:sp>
      <p:sp>
        <p:nvSpPr>
          <p:cNvPr id="11328" name="TextBox 82"/>
          <p:cNvSpPr txBox="1">
            <a:spLocks noChangeArrowheads="1"/>
          </p:cNvSpPr>
          <p:nvPr/>
        </p:nvSpPr>
        <p:spPr bwMode="auto">
          <a:xfrm>
            <a:off x="4972050" y="4876800"/>
            <a:ext cx="600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c</a:t>
            </a:r>
            <a:r>
              <a:rPr lang="en-US" altLang="en-US" sz="1600" baseline="-25000"/>
              <a:t>7</a:t>
            </a:r>
            <a:endParaRPr lang="en-US" altLang="en-US" baseline="-25000"/>
          </a:p>
        </p:txBody>
      </p:sp>
      <p:cxnSp>
        <p:nvCxnSpPr>
          <p:cNvPr id="11330" name="Straight Arrow Connector 73"/>
          <p:cNvCxnSpPr>
            <a:cxnSpLocks noChangeShapeType="1"/>
            <a:endCxn id="11312" idx="3"/>
          </p:cNvCxnSpPr>
          <p:nvPr/>
        </p:nvCxnSpPr>
        <p:spPr bwMode="auto">
          <a:xfrm>
            <a:off x="3000375" y="1676400"/>
            <a:ext cx="0" cy="2303463"/>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1331" name="Straight Arrow Connector 75"/>
          <p:cNvCxnSpPr>
            <a:cxnSpLocks noChangeShapeType="1"/>
          </p:cNvCxnSpPr>
          <p:nvPr/>
        </p:nvCxnSpPr>
        <p:spPr bwMode="auto">
          <a:xfrm>
            <a:off x="3086100" y="1676400"/>
            <a:ext cx="0" cy="1752600"/>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1332" name="Straight Arrow Connector 77"/>
          <p:cNvCxnSpPr>
            <a:cxnSpLocks noChangeShapeType="1"/>
          </p:cNvCxnSpPr>
          <p:nvPr/>
        </p:nvCxnSpPr>
        <p:spPr bwMode="auto">
          <a:xfrm>
            <a:off x="3171825" y="1676400"/>
            <a:ext cx="0" cy="1219200"/>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1333" name="Straight Arrow Connector 81"/>
          <p:cNvCxnSpPr>
            <a:cxnSpLocks noChangeShapeType="1"/>
          </p:cNvCxnSpPr>
          <p:nvPr/>
        </p:nvCxnSpPr>
        <p:spPr bwMode="auto">
          <a:xfrm>
            <a:off x="3257550" y="1676400"/>
            <a:ext cx="0" cy="685800"/>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1334" name="Straight Arrow Connector 84"/>
          <p:cNvCxnSpPr>
            <a:cxnSpLocks noChangeShapeType="1"/>
          </p:cNvCxnSpPr>
          <p:nvPr/>
        </p:nvCxnSpPr>
        <p:spPr bwMode="auto">
          <a:xfrm>
            <a:off x="3343275" y="1676400"/>
            <a:ext cx="0" cy="152400"/>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sp>
        <p:nvSpPr>
          <p:cNvPr id="2" name="TextBox 1"/>
          <p:cNvSpPr txBox="1"/>
          <p:nvPr/>
        </p:nvSpPr>
        <p:spPr>
          <a:xfrm>
            <a:off x="1255068" y="6245225"/>
            <a:ext cx="6174432" cy="646331"/>
          </a:xfrm>
          <a:prstGeom prst="rect">
            <a:avLst/>
          </a:prstGeom>
          <a:noFill/>
        </p:spPr>
        <p:txBody>
          <a:bodyPr wrap="square" rtlCol="0">
            <a:spAutoFit/>
          </a:bodyPr>
          <a:lstStyle/>
          <a:p>
            <a:r>
              <a:rPr lang="en-US" dirty="0"/>
              <a:t>µ = non-AIDS mortality rate, </a:t>
            </a:r>
            <a:r>
              <a:rPr lang="el-GR" dirty="0"/>
              <a:t>λ</a:t>
            </a:r>
            <a:r>
              <a:rPr lang="en-US" dirty="0"/>
              <a:t> = progression rate, c = rate of initiating ART, </a:t>
            </a:r>
            <a:r>
              <a:rPr lang="el-GR" dirty="0"/>
              <a:t>α</a:t>
            </a:r>
            <a:r>
              <a:rPr lang="en-US" dirty="0"/>
              <a:t> = mortality rate on ART</a:t>
            </a:r>
          </a:p>
        </p:txBody>
      </p:sp>
      <p:pic>
        <p:nvPicPr>
          <p:cNvPr id="19" name="Audio 18">
            <a:hlinkClick r:id="" action="ppaction://media"/>
            <a:extLst>
              <a:ext uri="{FF2B5EF4-FFF2-40B4-BE49-F238E27FC236}">
                <a16:creationId xmlns:a16="http://schemas.microsoft.com/office/drawing/2014/main" id="{1646A6F0-90EE-4FFD-8A45-74024DD58C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1441596029"/>
      </p:ext>
    </p:extLst>
  </p:cSld>
  <p:clrMapOvr>
    <a:masterClrMapping/>
  </p:clrMapOvr>
  <mc:AlternateContent xmlns:mc="http://schemas.openxmlformats.org/markup-compatibility/2006" xmlns:p14="http://schemas.microsoft.com/office/powerpoint/2010/main">
    <mc:Choice Requires="p14">
      <p:transition spd="slow" p14:dur="2000" advTm="77123"/>
    </mc:Choice>
    <mc:Fallback xmlns="">
      <p:transition spd="slow" advTm="77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3A86A75C-4F4B-4683-9AE1-C65F6400EC91}">
      <p14:laserTraceLst xmlns:p14="http://schemas.microsoft.com/office/powerpoint/2010/main">
        <p14:tracePtLst>
          <p14:tracePt t="582" x="1714500" y="358775"/>
          <p14:tracePt t="596" x="1714500" y="342900"/>
          <p14:tracePt t="620" x="1706563" y="334963"/>
          <p14:tracePt t="636" x="1706563" y="327025"/>
          <p14:tracePt t="652" x="1706563" y="319088"/>
          <p14:tracePt t="660" x="1706563" y="303213"/>
          <p14:tracePt t="667" x="1698625" y="295275"/>
          <p14:tracePt t="684" x="1690688" y="279400"/>
          <p14:tracePt t="694" x="1690688" y="263525"/>
          <p14:tracePt t="709" x="1690688" y="255588"/>
          <p14:tracePt t="725" x="1682750" y="247650"/>
          <p14:tracePt t="740" x="1682750" y="239713"/>
          <p14:tracePt t="916" x="1682750" y="231775"/>
          <p14:tracePt t="925" x="1682750" y="223838"/>
          <p14:tracePt t="941" x="1674813" y="223838"/>
          <p14:tracePt t="964" x="1674813" y="215900"/>
          <p14:tracePt t="1004" x="1674813" y="207963"/>
          <p14:tracePt t="1012" x="1666875" y="207963"/>
          <p14:tracePt t="1028" x="1666875" y="192088"/>
          <p14:tracePt t="1052" x="1666875" y="184150"/>
          <p14:tracePt t="1077" x="1666875" y="176213"/>
          <p14:tracePt t="1108" x="1666875" y="166688"/>
          <p14:tracePt t="6700" x="1682750" y="192088"/>
          <p14:tracePt t="6710" x="1706563" y="207963"/>
          <p14:tracePt t="6721" x="1730375" y="223838"/>
          <p14:tracePt t="6725" x="1778000" y="247650"/>
          <p14:tracePt t="6731" x="1817688" y="271463"/>
          <p14:tracePt t="6742" x="1865313" y="295275"/>
          <p14:tracePt t="6748" x="1914525" y="327025"/>
          <p14:tracePt t="6764" x="2025650" y="382588"/>
          <p14:tracePt t="6776" x="2081213" y="414338"/>
          <p14:tracePt t="6780" x="2152650" y="438150"/>
          <p14:tracePt t="6790" x="2216150" y="477838"/>
          <p14:tracePt t="6796" x="2281238" y="501650"/>
          <p14:tracePt t="6804" x="2328863" y="534988"/>
          <p14:tracePt t="6812" x="2368550" y="558800"/>
          <p14:tracePt t="6820" x="2408238" y="590550"/>
          <p14:tracePt t="6828" x="2439988" y="598488"/>
          <p14:tracePt t="6836" x="2455863" y="614363"/>
          <p14:tracePt t="6844" x="2479675" y="638175"/>
          <p14:tracePt t="6852" x="2495550" y="654050"/>
          <p14:tracePt t="6861" x="2503488" y="669925"/>
          <p14:tracePt t="6870" x="2519363" y="685800"/>
          <p14:tracePt t="6881" x="2519363" y="701675"/>
          <p14:tracePt t="6885" x="2535238" y="717550"/>
          <p14:tracePt t="6894" x="2551113" y="749300"/>
          <p14:tracePt t="6902" x="2566988" y="765175"/>
          <p14:tracePt t="6911" x="2584450" y="788988"/>
          <p14:tracePt t="6916" x="2584450" y="804863"/>
          <p14:tracePt t="6925" x="2600325" y="828675"/>
          <p14:tracePt t="6932" x="2608263" y="844550"/>
          <p14:tracePt t="6941" x="2624138" y="862013"/>
          <p14:tracePt t="6948" x="2624138" y="877888"/>
          <p14:tracePt t="6957" x="2640013" y="893763"/>
          <p14:tracePt t="6963" x="2647950" y="909638"/>
          <p14:tracePt t="6973" x="2663825" y="917575"/>
          <p14:tracePt t="6980" x="2663825" y="925513"/>
          <p14:tracePt t="6988" x="2663825" y="933450"/>
          <p14:tracePt t="7085" x="2671763" y="933450"/>
          <p14:tracePt t="7094" x="2687638" y="941388"/>
          <p14:tracePt t="7100" x="2695575" y="949325"/>
          <p14:tracePt t="7110" x="2711450" y="965200"/>
          <p14:tracePt t="7116" x="2727325" y="973138"/>
          <p14:tracePt t="7125" x="2735263" y="989013"/>
          <p14:tracePt t="7132" x="2751138" y="1004888"/>
          <p14:tracePt t="7139" x="2767013" y="1028700"/>
          <p14:tracePt t="7148" x="2782888" y="1052513"/>
          <p14:tracePt t="7159" x="2806700" y="1084263"/>
          <p14:tracePt t="7164" x="2822575" y="1116013"/>
          <p14:tracePt t="7173" x="2830513" y="1155700"/>
          <p14:tracePt t="7180" x="2854325" y="1195388"/>
          <p14:tracePt t="7190" x="2870200" y="1236663"/>
          <p14:tracePt t="7196" x="2894013" y="1284288"/>
          <p14:tracePt t="7204" x="2909888" y="1331913"/>
          <p14:tracePt t="7212" x="2919413" y="1379538"/>
          <p14:tracePt t="7219" x="2935288" y="1411288"/>
          <p14:tracePt t="7228" x="2943225" y="1450975"/>
          <p14:tracePt t="7236" x="2951163" y="1482725"/>
          <p14:tracePt t="7243" x="2959100" y="1506538"/>
          <p14:tracePt t="7252" x="2974975" y="1522413"/>
          <p14:tracePt t="7261" x="2974975" y="1538288"/>
          <p14:tracePt t="7301" x="2982913" y="1538288"/>
          <p14:tracePt t="7590" x="2982913" y="1571625"/>
          <p14:tracePt t="7620" x="2982913" y="1595438"/>
          <p14:tracePt t="7628" x="2982913" y="1619250"/>
          <p14:tracePt t="7636" x="2990850" y="1635125"/>
          <p14:tracePt t="7644" x="2998788" y="1666875"/>
          <p14:tracePt t="7652" x="3022600" y="1698625"/>
          <p14:tracePt t="7661" x="3038475" y="1722438"/>
          <p14:tracePt t="7668" x="3062288" y="1746250"/>
          <p14:tracePt t="7677" x="3086100" y="1754188"/>
          <p14:tracePt t="7684" x="3101975" y="1770063"/>
          <p14:tracePt t="7694" x="3125788" y="1770063"/>
          <p14:tracePt t="7702" x="3149600" y="1778000"/>
          <p14:tracePt t="7713" x="3173413" y="1785938"/>
          <p14:tracePt t="7720" x="3197225" y="1793875"/>
          <p14:tracePt t="7725" x="3213100" y="1793875"/>
          <p14:tracePt t="7732" x="3228975" y="1793875"/>
          <p14:tracePt t="7741" x="3244850" y="1793875"/>
          <p14:tracePt t="7748" x="3262313" y="1793875"/>
          <p14:tracePt t="7757" x="3278188" y="1793875"/>
          <p14:tracePt t="7764" x="3294063" y="1793875"/>
          <p14:tracePt t="7783" x="3325813" y="1793875"/>
          <p14:tracePt t="7792" x="3341688" y="1793875"/>
          <p14:tracePt t="7796" x="3357563" y="1793875"/>
          <p14:tracePt t="7804" x="3373438" y="1793875"/>
          <p14:tracePt t="7812" x="3389313" y="1785938"/>
          <p14:tracePt t="7820" x="3397250" y="1785938"/>
          <p14:tracePt t="7827" x="3405188" y="1778000"/>
          <p14:tracePt t="7836" x="3405188" y="1770063"/>
          <p14:tracePt t="7844" x="3413125" y="1762125"/>
          <p14:tracePt t="7852" x="3421063" y="1762125"/>
          <p14:tracePt t="7861" x="3421063" y="1746250"/>
          <p14:tracePt t="7868" x="3429000" y="1746250"/>
          <p14:tracePt t="7877" x="3429000" y="1738313"/>
          <p14:tracePt t="7884" x="3429000" y="1722438"/>
          <p14:tracePt t="7894" x="3436938" y="1714500"/>
          <p14:tracePt t="7900" x="3444875" y="1698625"/>
          <p14:tracePt t="7909" x="3452813" y="1690688"/>
          <p14:tracePt t="7919" x="3468688" y="1674813"/>
          <p14:tracePt t="7930" x="3468688" y="1658938"/>
          <p14:tracePt t="7933" x="3484563" y="1643063"/>
          <p14:tracePt t="7941" x="3492500" y="1635125"/>
          <p14:tracePt t="7948" x="3508375" y="1611313"/>
          <p14:tracePt t="7957" x="3516313" y="1603375"/>
          <p14:tracePt t="7963" x="3532188" y="1595438"/>
          <p14:tracePt t="7974" x="3548063" y="1579563"/>
          <p14:tracePt t="7980" x="3556000" y="1571625"/>
          <p14:tracePt t="7990" x="3563938" y="1555750"/>
          <p14:tracePt t="7996" x="3571875" y="1555750"/>
          <p14:tracePt t="8004" x="3579813" y="1547813"/>
          <p14:tracePt t="8012" x="3579813" y="1538288"/>
          <p14:tracePt t="8028" x="3587750" y="1530350"/>
          <p14:tracePt t="8043" x="3587750" y="1522413"/>
          <p14:tracePt t="8061" x="3587750" y="1514475"/>
          <p14:tracePt t="8270" x="3587750" y="1522413"/>
          <p14:tracePt t="8284" x="3587750" y="1538288"/>
          <p14:tracePt t="8293" x="3587750" y="1547813"/>
          <p14:tracePt t="8300" x="3579813" y="1547813"/>
          <p14:tracePt t="8309" x="3579813" y="1563688"/>
          <p14:tracePt t="8325" x="3571875" y="1571625"/>
          <p14:tracePt t="8331" x="3571875" y="1579563"/>
          <p14:tracePt t="8348" x="3571875" y="1587500"/>
          <p14:tracePt t="8357" x="3563938" y="1595438"/>
          <p14:tracePt t="8364" x="3563938" y="1603375"/>
          <p14:tracePt t="8373" x="3556000" y="1611313"/>
          <p14:tracePt t="8382" x="3556000" y="1627188"/>
          <p14:tracePt t="8397" x="3556000" y="1643063"/>
          <p14:tracePt t="8404" x="3540125" y="1651000"/>
          <p14:tracePt t="8412" x="3540125" y="1674813"/>
          <p14:tracePt t="8420" x="3532188" y="1690688"/>
          <p14:tracePt t="8428" x="3524250" y="1706563"/>
          <p14:tracePt t="8436" x="3524250" y="1714500"/>
          <p14:tracePt t="8444" x="3516313" y="1730375"/>
          <p14:tracePt t="8452" x="3508375" y="1738313"/>
          <p14:tracePt t="8461" x="3508375" y="1746250"/>
          <p14:tracePt t="8470" x="3508375" y="1754188"/>
          <p14:tracePt t="8482" x="3500438" y="1762125"/>
          <p14:tracePt t="8494" x="3500438" y="1770063"/>
          <p14:tracePt t="8509" x="3492500" y="1778000"/>
          <p14:tracePt t="8516" x="3484563" y="1785938"/>
          <p14:tracePt t="8532" x="3484563" y="1793875"/>
          <p14:tracePt t="8541" x="3484563" y="1801813"/>
          <p14:tracePt t="8547" x="3476625" y="1809750"/>
          <p14:tracePt t="8556" x="3476625" y="1817688"/>
          <p14:tracePt t="8564" x="3468688" y="1825625"/>
          <p14:tracePt t="8573" x="3460750" y="1841500"/>
          <p14:tracePt t="8580" x="3452813" y="1849438"/>
          <p14:tracePt t="8598" x="3452813" y="1857375"/>
          <p14:tracePt t="8606" x="3444875" y="1865313"/>
          <p14:tracePt t="8636" x="3444875" y="1873250"/>
          <p14:tracePt t="8644" x="3436938" y="1873250"/>
          <p14:tracePt t="8652" x="3436938" y="1881188"/>
          <p14:tracePt t="8661" x="3436938" y="1890713"/>
          <p14:tracePt t="8677" x="3429000" y="1898650"/>
          <p14:tracePt t="8684" x="3421063" y="1906588"/>
          <p14:tracePt t="8700" x="3421063" y="1914525"/>
          <p14:tracePt t="8709" x="3413125" y="1922463"/>
          <p14:tracePt t="8716" x="3413125" y="1930400"/>
          <p14:tracePt t="8726" x="3405188" y="1946275"/>
          <p14:tracePt t="8732" x="3397250" y="1954213"/>
          <p14:tracePt t="8740" x="3397250" y="1970088"/>
          <p14:tracePt t="8748" x="3389313" y="1978025"/>
          <p14:tracePt t="8757" x="3389313" y="2001838"/>
          <p14:tracePt t="8764" x="3389313" y="2009775"/>
          <p14:tracePt t="8773" x="3389313" y="2017713"/>
          <p14:tracePt t="8780" x="3389313" y="2033588"/>
          <p14:tracePt t="8790" x="3389313" y="2041525"/>
          <p14:tracePt t="8821" x="3381375" y="2057400"/>
          <p14:tracePt t="8844" x="3381375" y="2065338"/>
          <p14:tracePt t="8862" x="3381375" y="2081213"/>
          <p14:tracePt t="8871" x="3381375" y="2089150"/>
          <p14:tracePt t="8880" x="3381375" y="2097088"/>
          <p14:tracePt t="8884" x="3381375" y="2112963"/>
          <p14:tracePt t="8893" x="3381375" y="2120900"/>
          <p14:tracePt t="8910" x="3389313" y="2144713"/>
          <p14:tracePt t="8932" x="3389313" y="2152650"/>
          <p14:tracePt t="8948" x="3397250" y="2152650"/>
          <p14:tracePt t="9044" x="3405188" y="2160588"/>
          <p14:tracePt t="9062" x="3429000" y="2168525"/>
          <p14:tracePt t="9069" x="3436938" y="2176463"/>
          <p14:tracePt t="9076" x="3444875" y="2176463"/>
          <p14:tracePt t="9084" x="3452813" y="2176463"/>
          <p14:tracePt t="9095" x="3460750" y="2176463"/>
          <p14:tracePt t="9099" x="3468688" y="2176463"/>
          <p14:tracePt t="9110" x="3484563" y="2184400"/>
          <p14:tracePt t="9125" x="3500438" y="2184400"/>
          <p14:tracePt t="9131" x="3508375" y="2192338"/>
          <p14:tracePt t="9148" x="3524250" y="2192338"/>
          <p14:tracePt t="9159" x="3532188" y="2192338"/>
          <p14:tracePt t="9164" x="3540125" y="2200275"/>
          <p14:tracePt t="9174" x="3556000" y="2200275"/>
          <p14:tracePt t="9180" x="3563938" y="2200275"/>
          <p14:tracePt t="9191" x="3571875" y="2200275"/>
          <p14:tracePt t="9196" x="3587750" y="2200275"/>
          <p14:tracePt t="9204" x="3595688" y="2200275"/>
          <p14:tracePt t="9212" x="3613150" y="2208213"/>
          <p14:tracePt t="9220" x="3621088" y="2208213"/>
          <p14:tracePt t="9228" x="3636963" y="2208213"/>
          <p14:tracePt t="9236" x="3652838" y="2216150"/>
          <p14:tracePt t="9244" x="3668713" y="2216150"/>
          <p14:tracePt t="9252" x="3676650" y="2216150"/>
          <p14:tracePt t="9260" x="3684588" y="2216150"/>
          <p14:tracePt t="9268" x="3700463" y="2216150"/>
          <p14:tracePt t="9276" x="3708400" y="2216150"/>
          <p14:tracePt t="9284" x="3716338" y="2216150"/>
          <p14:tracePt t="9293" x="3724275" y="2216150"/>
          <p14:tracePt t="9309" x="3732213" y="2216150"/>
          <p14:tracePt t="9325" x="3740150" y="2216150"/>
          <p14:tracePt t="9332" x="3748088" y="2216150"/>
          <p14:tracePt t="9341" x="3756025" y="2216150"/>
          <p14:tracePt t="9347" x="3763963" y="2216150"/>
          <p14:tracePt t="9357" x="3779838" y="2216150"/>
          <p14:tracePt t="9364" x="3787775" y="2216150"/>
          <p14:tracePt t="9373" x="3803650" y="2216150"/>
          <p14:tracePt t="9380" x="3811588" y="2216150"/>
          <p14:tracePt t="9390" x="3835400" y="2216150"/>
          <p14:tracePt t="9396" x="3851275" y="2216150"/>
          <p14:tracePt t="9404" x="3859213" y="2216150"/>
          <p14:tracePt t="9412" x="3875088" y="2216150"/>
          <p14:tracePt t="9419" x="3890963" y="2216150"/>
          <p14:tracePt t="9428" x="3906838" y="2216150"/>
          <p14:tracePt t="9436" x="3914775" y="2216150"/>
          <p14:tracePt t="9452" x="3930650" y="2216150"/>
          <p14:tracePt t="9479" x="3938588" y="2208213"/>
          <p14:tracePt t="9490" x="3948113" y="2208213"/>
          <p14:tracePt t="9493" x="3956050" y="2208213"/>
          <p14:tracePt t="9502" x="3971925" y="2208213"/>
          <p14:tracePt t="9509" x="3987800" y="2208213"/>
          <p14:tracePt t="9516" x="4003675" y="2208213"/>
          <p14:tracePt t="9525" x="4019550" y="2200275"/>
          <p14:tracePt t="9532" x="4035425" y="2200275"/>
          <p14:tracePt t="9542" x="4051300" y="2192338"/>
          <p14:tracePt t="9548" x="4075113" y="2192338"/>
          <p14:tracePt t="9557" x="4090988" y="2184400"/>
          <p14:tracePt t="9564" x="4106863" y="2184400"/>
          <p14:tracePt t="9574" x="4114800" y="2184400"/>
          <p14:tracePt t="9580" x="4130675" y="2176463"/>
          <p14:tracePt t="9623" x="4138613" y="2168525"/>
          <p14:tracePt t="9638" x="4138613" y="2160588"/>
          <p14:tracePt t="9645" x="4146550" y="2152650"/>
          <p14:tracePt t="9652" x="4154488" y="2152650"/>
          <p14:tracePt t="9661" x="4154488" y="2136775"/>
          <p14:tracePt t="9668" x="4170363" y="2136775"/>
          <p14:tracePt t="9677" x="4170363" y="2128838"/>
          <p14:tracePt t="9684" x="4178300" y="2120900"/>
          <p14:tracePt t="9694" x="4186238" y="2112963"/>
          <p14:tracePt t="9700" x="4194175" y="2105025"/>
          <p14:tracePt t="9709" x="4202113" y="2097088"/>
          <p14:tracePt t="9724" x="4210050" y="2089150"/>
          <p14:tracePt t="9741" x="4217988" y="2073275"/>
          <p14:tracePt t="9764" x="4217988" y="2057400"/>
          <p14:tracePt t="9780" x="4217988" y="2049463"/>
          <p14:tracePt t="9797" x="4217988" y="2033588"/>
          <p14:tracePt t="9812" x="4210050" y="2025650"/>
          <p14:tracePt t="9828" x="4210050" y="2017713"/>
          <p14:tracePt t="9836" x="4202113" y="2009775"/>
          <p14:tracePt t="9853" x="4194175" y="1993900"/>
          <p14:tracePt t="9868" x="4186238" y="1985963"/>
          <p14:tracePt t="9884" x="4178300" y="1978025"/>
          <p14:tracePt t="9894" x="4170363" y="1970088"/>
          <p14:tracePt t="9910" x="4154488" y="1962150"/>
          <p14:tracePt t="9916" x="4146550" y="1946275"/>
          <p14:tracePt t="9924" x="4130675" y="1938338"/>
          <p14:tracePt t="9932" x="4122738" y="1930400"/>
          <p14:tracePt t="9940" x="4114800" y="1922463"/>
          <p14:tracePt t="9948" x="4098925" y="1914525"/>
          <p14:tracePt t="9957" x="4090988" y="1906588"/>
          <p14:tracePt t="9964" x="4083050" y="1906588"/>
          <p14:tracePt t="9974" x="4083050" y="1898650"/>
          <p14:tracePt t="9980" x="4075113" y="1898650"/>
          <p14:tracePt t="9996" x="4067175" y="1898650"/>
          <p14:tracePt t="10012" x="4051300" y="1890713"/>
          <p14:tracePt t="10020" x="4051300" y="1881188"/>
          <p14:tracePt t="10028" x="4043363" y="1881188"/>
          <p14:tracePt t="10036" x="4035425" y="1881188"/>
          <p14:tracePt t="10044" x="4027488" y="1873250"/>
          <p14:tracePt t="10052" x="4003675" y="1865313"/>
          <p14:tracePt t="10060" x="3987800" y="1857375"/>
          <p14:tracePt t="10068" x="3971925" y="1849438"/>
          <p14:tracePt t="10077" x="3948113" y="1841500"/>
          <p14:tracePt t="10086" x="3922713" y="1833563"/>
          <p14:tracePt t="10096" x="3898900" y="1825625"/>
          <p14:tracePt t="10101" x="3875088" y="1809750"/>
          <p14:tracePt t="10108" x="3851275" y="1809750"/>
          <p14:tracePt t="10116" x="3835400" y="1801813"/>
          <p14:tracePt t="10129" x="3819525" y="1793875"/>
          <p14:tracePt t="10132" x="3795713" y="1785938"/>
          <p14:tracePt t="10142" x="3779838" y="1785938"/>
          <p14:tracePt t="10148" x="3763963" y="1778000"/>
          <p14:tracePt t="10157" x="3748088" y="1778000"/>
          <p14:tracePt t="10164" x="3740150" y="1778000"/>
          <p14:tracePt t="10174" x="3732213" y="1770063"/>
          <p14:tracePt t="10191" x="3724275" y="1770063"/>
          <p14:tracePt t="10204" x="3716338" y="1770063"/>
          <p14:tracePt t="10212" x="3708400" y="1770063"/>
          <p14:tracePt t="10220" x="3700463" y="1770063"/>
          <p14:tracePt t="10228" x="3692525" y="1770063"/>
          <p14:tracePt t="10236" x="3684588" y="1770063"/>
          <p14:tracePt t="10244" x="3668713" y="1770063"/>
          <p14:tracePt t="10252" x="3652838" y="1778000"/>
          <p14:tracePt t="10261" x="3636963" y="1778000"/>
          <p14:tracePt t="10268" x="3621088" y="1778000"/>
          <p14:tracePt t="10277" x="3605213" y="1785938"/>
          <p14:tracePt t="10284" x="3587750" y="1785938"/>
          <p14:tracePt t="10293" x="3563938" y="1793875"/>
          <p14:tracePt t="10300" x="3556000" y="1801813"/>
          <p14:tracePt t="10309" x="3540125" y="1801813"/>
          <p14:tracePt t="10316" x="3524250" y="1801813"/>
          <p14:tracePt t="10324" x="3516313" y="1809750"/>
          <p14:tracePt t="10332" x="3508375" y="1817688"/>
          <p14:tracePt t="10340" x="3492500" y="1817688"/>
          <p14:tracePt t="10348" x="3484563" y="1833563"/>
          <p14:tracePt t="10357" x="3476625" y="1833563"/>
          <p14:tracePt t="10364" x="3460750" y="1849438"/>
          <p14:tracePt t="10374" x="3452813" y="1857375"/>
          <p14:tracePt t="10380" x="3436938" y="1865313"/>
          <p14:tracePt t="10390" x="3429000" y="1873250"/>
          <p14:tracePt t="10396" x="3421063" y="1881188"/>
          <p14:tracePt t="10404" x="3405188" y="1890713"/>
          <p14:tracePt t="10412" x="3397250" y="1898650"/>
          <p14:tracePt t="10428" x="3381375" y="1914525"/>
          <p14:tracePt t="10444" x="3381375" y="1922463"/>
          <p14:tracePt t="10460" x="3373438" y="1930400"/>
          <p14:tracePt t="10477" x="3373438" y="1938338"/>
          <p14:tracePt t="10493" x="3357563" y="1962150"/>
          <p14:tracePt t="10510" x="3357563" y="1970088"/>
          <p14:tracePt t="10516" x="3349625" y="1985963"/>
          <p14:tracePt t="10525" x="3349625" y="1993900"/>
          <p14:tracePt t="10532" x="3349625" y="2001838"/>
          <p14:tracePt t="10541" x="3349625" y="2017713"/>
          <p14:tracePt t="10548" x="3349625" y="2025650"/>
          <p14:tracePt t="10557" x="3349625" y="2033588"/>
          <p14:tracePt t="10564" x="3349625" y="2041525"/>
          <p14:tracePt t="10573" x="3349625" y="2057400"/>
          <p14:tracePt t="10580" x="3357563" y="2065338"/>
          <p14:tracePt t="10590" x="3357563" y="2073275"/>
          <p14:tracePt t="10596" x="3373438" y="2089150"/>
          <p14:tracePt t="10604" x="3381375" y="2097088"/>
          <p14:tracePt t="10611" x="3397250" y="2105025"/>
          <p14:tracePt t="10620" x="3405188" y="2112963"/>
          <p14:tracePt t="10628" x="3421063" y="2128838"/>
          <p14:tracePt t="10636" x="3444875" y="2136775"/>
          <p14:tracePt t="10644" x="3452813" y="2136775"/>
          <p14:tracePt t="10651" x="3468688" y="2144713"/>
          <p14:tracePt t="10661" x="3484563" y="2152650"/>
          <p14:tracePt t="10670" x="3500438" y="2152650"/>
          <p14:tracePt t="10681" x="3508375" y="2160588"/>
          <p14:tracePt t="10685" x="3524250" y="2168525"/>
          <p14:tracePt t="10693" x="3540125" y="2168525"/>
          <p14:tracePt t="10700" x="3563938" y="2176463"/>
          <p14:tracePt t="10710" x="3571875" y="2176463"/>
          <p14:tracePt t="10716" x="3595688" y="2184400"/>
          <p14:tracePt t="10730" x="3613150" y="2184400"/>
          <p14:tracePt t="10733" x="3636963" y="2192338"/>
          <p14:tracePt t="10740" x="3660775" y="2192338"/>
          <p14:tracePt t="10748" x="3684588" y="2200275"/>
          <p14:tracePt t="10756" x="3708400" y="2200275"/>
          <p14:tracePt t="10764" x="3732213" y="2200275"/>
          <p14:tracePt t="10774" x="3756025" y="2200275"/>
          <p14:tracePt t="10780" x="3771900" y="2208213"/>
          <p14:tracePt t="10798" x="3803650" y="2208213"/>
          <p14:tracePt t="10805" x="3811588" y="2208213"/>
          <p14:tracePt t="10812" x="3827463" y="2208213"/>
          <p14:tracePt t="10820" x="3851275" y="2208213"/>
          <p14:tracePt t="10828" x="3867150" y="2208213"/>
          <p14:tracePt t="10836" x="3883025" y="2208213"/>
          <p14:tracePt t="10844" x="3898900" y="2208213"/>
          <p14:tracePt t="10852" x="3914775" y="2208213"/>
          <p14:tracePt t="10860" x="3930650" y="2208213"/>
          <p14:tracePt t="10868" x="3948113" y="2208213"/>
          <p14:tracePt t="10876" x="3971925" y="2208213"/>
          <p14:tracePt t="10884" x="3995738" y="2208213"/>
          <p14:tracePt t="10893" x="4003675" y="2200275"/>
          <p14:tracePt t="10910" x="4035425" y="2184400"/>
          <p14:tracePt t="10916" x="4059238" y="2184400"/>
          <p14:tracePt t="10930" x="4067175" y="2176463"/>
          <p14:tracePt t="10935" x="4083050" y="2168525"/>
          <p14:tracePt t="10944" x="4090988" y="2168525"/>
          <p14:tracePt t="10948" x="4098925" y="2160588"/>
          <p14:tracePt t="10957" x="4106863" y="2160588"/>
          <p14:tracePt t="10964" x="4122738" y="2152650"/>
          <p14:tracePt t="10973" x="4130675" y="2152650"/>
          <p14:tracePt t="10980" x="4138613" y="2144713"/>
          <p14:tracePt t="10996" x="4154488" y="2136775"/>
          <p14:tracePt t="11012" x="4162425" y="2136775"/>
          <p14:tracePt t="11020" x="4162425" y="2128838"/>
          <p14:tracePt t="11035" x="4170363" y="2120900"/>
          <p14:tracePt t="11052" x="4178300" y="2112963"/>
          <p14:tracePt t="11076" x="4186238" y="2112963"/>
          <p14:tracePt t="12062" x="4170363" y="2112963"/>
          <p14:tracePt t="12068" x="4162425" y="2128838"/>
          <p14:tracePt t="12077" x="4154488" y="2136775"/>
          <p14:tracePt t="12093" x="4138613" y="2152650"/>
          <p14:tracePt t="12109" x="4138613" y="2160588"/>
          <p14:tracePt t="12125" x="4130675" y="2168525"/>
          <p14:tracePt t="12148" x="4130675" y="2176463"/>
          <p14:tracePt t="12164" x="4122738" y="2184400"/>
          <p14:tracePt t="12180" x="4114800" y="2192338"/>
          <p14:tracePt t="12204" x="4106863" y="2192338"/>
          <p14:tracePt t="12220" x="4098925" y="2208213"/>
          <p14:tracePt t="12236" x="4083050" y="2216150"/>
          <p14:tracePt t="12243" x="4075113" y="2233613"/>
          <p14:tracePt t="12252" x="4059238" y="2249488"/>
          <p14:tracePt t="12260" x="4051300" y="2257425"/>
          <p14:tracePt t="12270" x="4035425" y="2281238"/>
          <p14:tracePt t="12281" x="4035425" y="2289175"/>
          <p14:tracePt t="12286" x="4027488" y="2305050"/>
          <p14:tracePt t="12293" x="4019550" y="2320925"/>
          <p14:tracePt t="12300" x="4011613" y="2328863"/>
          <p14:tracePt t="12316" x="4003675" y="2336800"/>
          <p14:tracePt t="12334" x="4003675" y="2344738"/>
          <p14:tracePt t="12356" x="3995738" y="2344738"/>
          <p14:tracePt t="12380" x="3987800" y="2352675"/>
          <p14:tracePt t="12396" x="3979863" y="2360613"/>
          <p14:tracePt t="12412" x="3971925" y="2360613"/>
          <p14:tracePt t="12476" x="3963988" y="2368550"/>
          <p14:tracePt t="12483" x="3956050" y="2368550"/>
          <p14:tracePt t="12509" x="3948113" y="2376488"/>
          <p14:tracePt t="12516" x="3938588" y="2376488"/>
          <p14:tracePt t="12525" x="3930650" y="2384425"/>
          <p14:tracePt t="12540" x="3922713" y="2392363"/>
          <p14:tracePt t="12556" x="3898900" y="2400300"/>
          <p14:tracePt t="12564" x="3890963" y="2408238"/>
          <p14:tracePt t="12574" x="3883025" y="2416175"/>
          <p14:tracePt t="12580" x="3875088" y="2416175"/>
          <p14:tracePt t="12591" x="3867150" y="2416175"/>
          <p14:tracePt t="12596" x="3859213" y="2416175"/>
          <p14:tracePt t="12620" x="3851275" y="2416175"/>
          <p14:tracePt t="12636" x="3835400" y="2416175"/>
          <p14:tracePt t="12652" x="3827463" y="2416175"/>
          <p14:tracePt t="12668" x="3811588" y="2416175"/>
          <p14:tracePt t="12684" x="3803650" y="2416175"/>
          <p14:tracePt t="12693" x="3795713" y="2416175"/>
          <p14:tracePt t="12700" x="3787775" y="2416175"/>
          <p14:tracePt t="12713" x="3779838" y="2408238"/>
          <p14:tracePt t="12718" x="3771900" y="2408238"/>
          <p14:tracePt t="12725" x="3756025" y="2408238"/>
          <p14:tracePt t="12731" x="3748088" y="2408238"/>
          <p14:tracePt t="12741" x="3740150" y="2408238"/>
          <p14:tracePt t="12748" x="3724275" y="2400300"/>
          <p14:tracePt t="12757" x="3716338" y="2400300"/>
          <p14:tracePt t="12764" x="3700463" y="2400300"/>
          <p14:tracePt t="12774" x="3692525" y="2400300"/>
          <p14:tracePt t="12780" x="3676650" y="2400300"/>
          <p14:tracePt t="12790" x="3660775" y="2400300"/>
          <p14:tracePt t="12796" x="3652838" y="2400300"/>
          <p14:tracePt t="12804" x="3636963" y="2400300"/>
          <p14:tracePt t="12812" x="3613150" y="2400300"/>
          <p14:tracePt t="12820" x="3595688" y="2392363"/>
          <p14:tracePt t="12828" x="3571875" y="2392363"/>
          <p14:tracePt t="12836" x="3556000" y="2392363"/>
          <p14:tracePt t="12844" x="3532188" y="2384425"/>
          <p14:tracePt t="12854" x="3516313" y="2384425"/>
          <p14:tracePt t="12866" x="3508375" y="2384425"/>
          <p14:tracePt t="12869" x="3492500" y="2384425"/>
          <p14:tracePt t="12876" x="3476625" y="2384425"/>
          <p14:tracePt t="12884" x="3452813" y="2384425"/>
          <p14:tracePt t="12894" x="3436938" y="2384425"/>
          <p14:tracePt t="12900" x="3429000" y="2384425"/>
          <p14:tracePt t="12918" x="3413125" y="2384425"/>
          <p14:tracePt t="12927" x="3405188" y="2384425"/>
          <p14:tracePt t="12932" x="3397250" y="2384425"/>
          <p14:tracePt t="12942" x="3381375" y="2384425"/>
          <p14:tracePt t="12948" x="3373438" y="2384425"/>
          <p14:tracePt t="12964" x="3357563" y="2384425"/>
          <p14:tracePt t="12973" x="3349625" y="2384425"/>
          <p14:tracePt t="12990" x="3341688" y="2392363"/>
          <p14:tracePt t="13012" x="3333750" y="2400300"/>
          <p14:tracePt t="13020" x="3325813" y="2408238"/>
          <p14:tracePt t="13036" x="3317875" y="2416175"/>
          <p14:tracePt t="13043" x="3317875" y="2424113"/>
          <p14:tracePt t="13052" x="3309938" y="2432050"/>
          <p14:tracePt t="13061" x="3302000" y="2439988"/>
          <p14:tracePt t="13070" x="3294063" y="2447925"/>
          <p14:tracePt t="13079" x="3286125" y="2463800"/>
          <p14:tracePt t="13085" x="3286125" y="2471738"/>
          <p14:tracePt t="13093" x="3270250" y="2479675"/>
          <p14:tracePt t="13100" x="3270250" y="2495550"/>
          <p14:tracePt t="13109" x="3262313" y="2503488"/>
          <p14:tracePt t="13116" x="3252788" y="2511425"/>
          <p14:tracePt t="13125" x="3252788" y="2527300"/>
          <p14:tracePt t="13140" x="3244850" y="2535238"/>
          <p14:tracePt t="13148" x="3236913" y="2543175"/>
          <p14:tracePt t="13157" x="3236913" y="2551113"/>
          <p14:tracePt t="13164" x="3236913" y="2559050"/>
          <p14:tracePt t="13180" x="3236913" y="2566988"/>
          <p14:tracePt t="13196" x="3236913" y="2576513"/>
          <p14:tracePt t="13220" x="3236913" y="2584450"/>
          <p14:tracePt t="13243" x="3236913" y="2592388"/>
          <p14:tracePt t="13279" x="3244850" y="2600325"/>
          <p14:tracePt t="13294" x="3252788" y="2600325"/>
          <p14:tracePt t="13309" x="3262313" y="2608263"/>
          <p14:tracePt t="13317" x="3270250" y="2616200"/>
          <p14:tracePt t="13325" x="3278188" y="2616200"/>
          <p14:tracePt t="13332" x="3286125" y="2616200"/>
          <p14:tracePt t="13348" x="3294063" y="2624138"/>
          <p14:tracePt t="13364" x="3309938" y="2632075"/>
          <p14:tracePt t="13380" x="3325813" y="2632075"/>
          <p14:tracePt t="13396" x="3333750" y="2640013"/>
          <p14:tracePt t="13404" x="3341688" y="2640013"/>
          <p14:tracePt t="13412" x="3349625" y="2640013"/>
          <p14:tracePt t="13420" x="3357563" y="2640013"/>
          <p14:tracePt t="13436" x="3365500" y="2647950"/>
          <p14:tracePt t="13444" x="3381375" y="2655888"/>
          <p14:tracePt t="13452" x="3397250" y="2663825"/>
          <p14:tracePt t="13460" x="3405188" y="2663825"/>
          <p14:tracePt t="13468" x="3421063" y="2671763"/>
          <p14:tracePt t="13476" x="3436938" y="2679700"/>
          <p14:tracePt t="13484" x="3444875" y="2679700"/>
          <p14:tracePt t="13493" x="3460750" y="2687638"/>
          <p14:tracePt t="13500" x="3476625" y="2695575"/>
          <p14:tracePt t="13510" x="3484563" y="2695575"/>
          <p14:tracePt t="13516" x="3500438" y="2695575"/>
          <p14:tracePt t="13532" x="3516313" y="2703513"/>
          <p14:tracePt t="13551" x="3524250" y="2703513"/>
          <p14:tracePt t="13564" x="3532188" y="2711450"/>
          <p14:tracePt t="13574" x="3540125" y="2711450"/>
          <p14:tracePt t="13580" x="3548063" y="2711450"/>
          <p14:tracePt t="13590" x="3556000" y="2711450"/>
          <p14:tracePt t="13604" x="3571875" y="2711450"/>
          <p14:tracePt t="13612" x="3579813" y="2711450"/>
          <p14:tracePt t="13620" x="3595688" y="2719388"/>
          <p14:tracePt t="13628" x="3605213" y="2719388"/>
          <p14:tracePt t="13636" x="3621088" y="2727325"/>
          <p14:tracePt t="13644" x="3644900" y="2727325"/>
          <p14:tracePt t="13651" x="3660775" y="2735263"/>
          <p14:tracePt t="13661" x="3676650" y="2735263"/>
          <p14:tracePt t="13670" x="3700463" y="2735263"/>
          <p14:tracePt t="13682" x="3716338" y="2735263"/>
          <p14:tracePt t="13685" x="3740150" y="2735263"/>
          <p14:tracePt t="13694" x="3771900" y="2743200"/>
          <p14:tracePt t="13700" x="3795713" y="2743200"/>
          <p14:tracePt t="13709" x="3827463" y="2751138"/>
          <p14:tracePt t="13716" x="3859213" y="2751138"/>
          <p14:tracePt t="13725" x="3898900" y="2759075"/>
          <p14:tracePt t="13732" x="3922713" y="2759075"/>
          <p14:tracePt t="13740" x="3956050" y="2759075"/>
          <p14:tracePt t="13748" x="3979863" y="2759075"/>
          <p14:tracePt t="13757" x="3995738" y="2759075"/>
          <p14:tracePt t="13764" x="4019550" y="2759075"/>
          <p14:tracePt t="13774" x="4035425" y="2759075"/>
          <p14:tracePt t="13780" x="4043363" y="2759075"/>
          <p14:tracePt t="13790" x="4059238" y="2759075"/>
          <p14:tracePt t="13796" x="4067175" y="2759075"/>
          <p14:tracePt t="13820" x="4083050" y="2759075"/>
          <p14:tracePt t="13836" x="4090988" y="2759075"/>
          <p14:tracePt t="13844" x="4098925" y="2751138"/>
          <p14:tracePt t="13852" x="4114800" y="2743200"/>
          <p14:tracePt t="13861" x="4122738" y="2735263"/>
          <p14:tracePt t="13868" x="4138613" y="2735263"/>
          <p14:tracePt t="13881" x="4162425" y="2719388"/>
          <p14:tracePt t="13886" x="4178300" y="2711450"/>
          <p14:tracePt t="13895" x="4186238" y="2703513"/>
          <p14:tracePt t="13900" x="4202113" y="2695575"/>
          <p14:tracePt t="13909" x="4217988" y="2687638"/>
          <p14:tracePt t="13916" x="4225925" y="2671763"/>
          <p14:tracePt t="13925" x="4241800" y="2663825"/>
          <p14:tracePt t="13941" x="4257675" y="2655888"/>
          <p14:tracePt t="13948" x="4257675" y="2647950"/>
          <p14:tracePt t="13958" x="4265613" y="2640013"/>
          <p14:tracePt t="13964" x="4273550" y="2632075"/>
          <p14:tracePt t="13974" x="4273550" y="2624138"/>
          <p14:tracePt t="13980" x="4273550" y="2616200"/>
          <p14:tracePt t="13990" x="4281488" y="2600325"/>
          <p14:tracePt t="13996" x="4291013" y="2600325"/>
          <p14:tracePt t="14004" x="4291013" y="2584450"/>
          <p14:tracePt t="14020" x="4291013" y="2576513"/>
          <p14:tracePt t="14028" x="4298950" y="2566988"/>
          <p14:tracePt t="14048" x="4298950" y="2559050"/>
          <p14:tracePt t="14054" x="4298950" y="2551113"/>
          <p14:tracePt t="14062" x="4298950" y="2543175"/>
          <p14:tracePt t="14077" x="4298950" y="2535238"/>
          <p14:tracePt t="14084" x="4298950" y="2527300"/>
          <p14:tracePt t="14100" x="4298950" y="2519363"/>
          <p14:tracePt t="14110" x="4291013" y="2519363"/>
          <p14:tracePt t="14116" x="4281488" y="2503488"/>
          <p14:tracePt t="14126" x="4265613" y="2503488"/>
          <p14:tracePt t="14132" x="4257675" y="2503488"/>
          <p14:tracePt t="14140" x="4241800" y="2495550"/>
          <p14:tracePt t="14148" x="4233863" y="2487613"/>
          <p14:tracePt t="14157" x="4217988" y="2487613"/>
          <p14:tracePt t="14164" x="4210050" y="2487613"/>
          <p14:tracePt t="14173" x="4202113" y="2479675"/>
          <p14:tracePt t="14180" x="4186238" y="2479675"/>
          <p14:tracePt t="14190" x="4178300" y="2479675"/>
          <p14:tracePt t="14196" x="4170363" y="2471738"/>
          <p14:tracePt t="14204" x="4154488" y="2471738"/>
          <p14:tracePt t="14212" x="4146550" y="2471738"/>
          <p14:tracePt t="14221" x="4138613" y="2471738"/>
          <p14:tracePt t="14229" x="4122738" y="2471738"/>
          <p14:tracePt t="14236" x="4106863" y="2471738"/>
          <p14:tracePt t="14244" x="4090988" y="2463800"/>
          <p14:tracePt t="14254" x="4075113" y="2463800"/>
          <p14:tracePt t="14265" x="4051300" y="2455863"/>
          <p14:tracePt t="14269" x="4035425" y="2455863"/>
          <p14:tracePt t="14277" x="4011613" y="2447925"/>
          <p14:tracePt t="14283" x="3995738" y="2447925"/>
          <p14:tracePt t="14295" x="3971925" y="2447925"/>
          <p14:tracePt t="14301" x="3948113" y="2439988"/>
          <p14:tracePt t="14308" x="3922713" y="2439988"/>
          <p14:tracePt t="14316" x="3906838" y="2432050"/>
          <p14:tracePt t="14326" x="3890963" y="2432050"/>
          <p14:tracePt t="14332" x="3875088" y="2424113"/>
          <p14:tracePt t="14340" x="3859213" y="2424113"/>
          <p14:tracePt t="14347" x="3851275" y="2416175"/>
          <p14:tracePt t="14357" x="3843338" y="2416175"/>
          <p14:tracePt t="14364" x="3827463" y="2408238"/>
          <p14:tracePt t="14380" x="3819525" y="2408238"/>
          <p14:tracePt t="14390" x="3811588" y="2400300"/>
          <p14:tracePt t="14412" x="3795713" y="2400300"/>
          <p14:tracePt t="14428" x="3779838" y="2392363"/>
          <p14:tracePt t="14436" x="3771900" y="2392363"/>
          <p14:tracePt t="14452" x="3756025" y="2384425"/>
          <p14:tracePt t="14460" x="3748088" y="2384425"/>
          <p14:tracePt t="14474" x="3740150" y="2384425"/>
          <p14:tracePt t="14485" x="3700463" y="2384425"/>
          <p14:tracePt t="14494" x="3684588" y="2384425"/>
          <p14:tracePt t="14501" x="3668713" y="2384425"/>
          <p14:tracePt t="14509" x="3644900" y="2384425"/>
          <p14:tracePt t="14516" x="3621088" y="2384425"/>
          <p14:tracePt t="14525" x="3605213" y="2384425"/>
          <p14:tracePt t="14532" x="3579813" y="2384425"/>
          <p14:tracePt t="14540" x="3563938" y="2384425"/>
          <p14:tracePt t="14548" x="3548063" y="2392363"/>
          <p14:tracePt t="14557" x="3524250" y="2400300"/>
          <p14:tracePt t="14563" x="3516313" y="2400300"/>
          <p14:tracePt t="14574" x="3500438" y="2408238"/>
          <p14:tracePt t="14580" x="3492500" y="2416175"/>
          <p14:tracePt t="14590" x="3476625" y="2424113"/>
          <p14:tracePt t="14596" x="3476625" y="2432050"/>
          <p14:tracePt t="14604" x="3460750" y="2432050"/>
          <p14:tracePt t="14613" x="3460750" y="2439988"/>
          <p14:tracePt t="14620" x="3452813" y="2439988"/>
          <p14:tracePt t="14628" x="3444875" y="2447925"/>
          <p14:tracePt t="14678" x="3436938" y="2447925"/>
          <p14:tracePt t="14703" x="3436938" y="2455863"/>
          <p14:tracePt t="14719" x="3436938" y="2463800"/>
          <p14:tracePt t="14756" x="3436938" y="2471738"/>
          <p14:tracePt t="15227" x="3429000" y="2479675"/>
          <p14:tracePt t="15234" x="3429000" y="2503488"/>
          <p14:tracePt t="15236" x="3421063" y="2519363"/>
          <p14:tracePt t="15244" x="3421063" y="2543175"/>
          <p14:tracePt t="15252" x="3421063" y="2576513"/>
          <p14:tracePt t="15261" x="3421063" y="2600325"/>
          <p14:tracePt t="15268" x="3413125" y="2616200"/>
          <p14:tracePt t="15277" x="3413125" y="2640013"/>
          <p14:tracePt t="15284" x="3405188" y="2655888"/>
          <p14:tracePt t="15294" x="3397250" y="2679700"/>
          <p14:tracePt t="15300" x="3397250" y="2703513"/>
          <p14:tracePt t="15309" x="3389313" y="2727325"/>
          <p14:tracePt t="15316" x="3381375" y="2743200"/>
          <p14:tracePt t="15325" x="3373438" y="2767013"/>
          <p14:tracePt t="15334" x="3373438" y="2790825"/>
          <p14:tracePt t="15346" x="3373438" y="2814638"/>
          <p14:tracePt t="15351" x="3365500" y="2830513"/>
          <p14:tracePt t="15357" x="3365500" y="2846388"/>
          <p14:tracePt t="15364" x="3365500" y="2862263"/>
          <p14:tracePt t="15373" x="3365500" y="2878138"/>
          <p14:tracePt t="15380" x="3357563" y="2894013"/>
          <p14:tracePt t="15389" x="3357563" y="2919413"/>
          <p14:tracePt t="15397" x="3357563" y="2943225"/>
          <p14:tracePt t="15404" x="3357563" y="2967038"/>
          <p14:tracePt t="15412" x="3349625" y="2990850"/>
          <p14:tracePt t="15420" x="3349625" y="3014663"/>
          <p14:tracePt t="15428" x="3349625" y="3030538"/>
          <p14:tracePt t="15436" x="3349625" y="3046413"/>
          <p14:tracePt t="15444" x="3349625" y="3062288"/>
          <p14:tracePt t="15452" x="3349625" y="3078163"/>
          <p14:tracePt t="15460" x="3349625" y="3094038"/>
          <p14:tracePt t="15468" x="3349625" y="3109913"/>
          <p14:tracePt t="15476" x="3357563" y="3133725"/>
          <p14:tracePt t="15484" x="3365500" y="3149600"/>
          <p14:tracePt t="15494" x="3365500" y="3157538"/>
          <p14:tracePt t="15500" x="3373438" y="3173413"/>
          <p14:tracePt t="15509" x="3381375" y="3189288"/>
          <p14:tracePt t="15526" x="3389313" y="3205163"/>
          <p14:tracePt t="15532" x="3397250" y="3213100"/>
          <p14:tracePt t="15540" x="3405188" y="3221038"/>
          <p14:tracePt t="15548" x="3413125" y="3236913"/>
          <p14:tracePt t="15557" x="3421063" y="3244850"/>
          <p14:tracePt t="15564" x="3436938" y="3262313"/>
          <p14:tracePt t="15573" x="3444875" y="3270250"/>
          <p14:tracePt t="15580" x="3452813" y="3278188"/>
          <p14:tracePt t="15590" x="3468688" y="3286125"/>
          <p14:tracePt t="15596" x="3476625" y="3302000"/>
          <p14:tracePt t="15604" x="3492500" y="3302000"/>
          <p14:tracePt t="15612" x="3516313" y="3309938"/>
          <p14:tracePt t="15620" x="3532188" y="3317875"/>
          <p14:tracePt t="15627" x="3556000" y="3325813"/>
          <p14:tracePt t="15636" x="3587750" y="3325813"/>
          <p14:tracePt t="15644" x="3613150" y="3325813"/>
          <p14:tracePt t="15652" x="3644900" y="3325813"/>
          <p14:tracePt t="15660" x="3692525" y="3333750"/>
          <p14:tracePt t="15668" x="3724275" y="3341688"/>
          <p14:tracePt t="15677" x="3756025" y="3341688"/>
          <p14:tracePt t="15684" x="3787775" y="3341688"/>
          <p14:tracePt t="15694" x="3827463" y="3349625"/>
          <p14:tracePt t="15700" x="3859213" y="3349625"/>
          <p14:tracePt t="15710" x="3890963" y="3349625"/>
          <p14:tracePt t="15718" x="3914775" y="3349625"/>
          <p14:tracePt t="15730" x="3938588" y="3349625"/>
          <p14:tracePt t="15734" x="3956050" y="3349625"/>
          <p14:tracePt t="15741" x="3971925" y="3349625"/>
          <p14:tracePt t="15748" x="3995738" y="3341688"/>
          <p14:tracePt t="15757" x="4011613" y="3341688"/>
          <p14:tracePt t="15764" x="4027488" y="3341688"/>
          <p14:tracePt t="15775" x="4035425" y="3333750"/>
          <p14:tracePt t="15780" x="4051300" y="3325813"/>
          <p14:tracePt t="15790" x="4059238" y="3325813"/>
          <p14:tracePt t="15796" x="4067175" y="3309938"/>
          <p14:tracePt t="15804" x="4075113" y="3309938"/>
          <p14:tracePt t="15812" x="4083050" y="3294063"/>
          <p14:tracePt t="15820" x="4098925" y="3294063"/>
          <p14:tracePt t="15828" x="4106863" y="3278188"/>
          <p14:tracePt t="15836" x="4114800" y="3278188"/>
          <p14:tracePt t="15844" x="4122738" y="3262313"/>
          <p14:tracePt t="15863" x="4130675" y="3252788"/>
          <p14:tracePt t="15880" x="4130675" y="3244850"/>
          <p14:tracePt t="15884" x="4138613" y="3236913"/>
          <p14:tracePt t="15894" x="4138613" y="3228975"/>
          <p14:tracePt t="15910" x="4138613" y="3221038"/>
          <p14:tracePt t="15916" x="4138613" y="3213100"/>
          <p14:tracePt t="15926" x="4138613" y="3205163"/>
          <p14:tracePt t="15932" x="4138613" y="3197225"/>
          <p14:tracePt t="15941" x="4138613" y="3189288"/>
          <p14:tracePt t="15947" x="4130675" y="3181350"/>
          <p14:tracePt t="15957" x="4130675" y="3173413"/>
          <p14:tracePt t="15964" x="4130675" y="3157538"/>
          <p14:tracePt t="15973" x="4122738" y="3149600"/>
          <p14:tracePt t="15980" x="4114800" y="3133725"/>
          <p14:tracePt t="15991" x="4114800" y="3117850"/>
          <p14:tracePt t="15996" x="4106863" y="3109913"/>
          <p14:tracePt t="16004" x="4098925" y="3101975"/>
          <p14:tracePt t="16012" x="4098925" y="3086100"/>
          <p14:tracePt t="16023" x="4090988" y="3086100"/>
          <p14:tracePt t="16034" x="4083050" y="3078163"/>
          <p14:tracePt t="16040" x="4075113" y="3062288"/>
          <p14:tracePt t="16048" x="4067175" y="3054350"/>
          <p14:tracePt t="16052" x="4051300" y="3046413"/>
          <p14:tracePt t="16060" x="4043363" y="3038475"/>
          <p14:tracePt t="16070" x="4027488" y="3030538"/>
          <p14:tracePt t="16080" x="4011613" y="3014663"/>
          <p14:tracePt t="16086" x="4003675" y="3006725"/>
          <p14:tracePt t="16093" x="3987800" y="2998788"/>
          <p14:tracePt t="16100" x="3971925" y="2998788"/>
          <p14:tracePt t="16109" x="3963988" y="2990850"/>
          <p14:tracePt t="16116" x="3956050" y="2982913"/>
          <p14:tracePt t="16126" x="3948113" y="2982913"/>
          <p14:tracePt t="16142" x="3922713" y="2974975"/>
          <p14:tracePt t="16148" x="3914775" y="2967038"/>
          <p14:tracePt t="16157" x="3906838" y="2967038"/>
          <p14:tracePt t="16164" x="3890963" y="2967038"/>
          <p14:tracePt t="16174" x="3883025" y="2959100"/>
          <p14:tracePt t="16180" x="3875088" y="2951163"/>
          <p14:tracePt t="16190" x="3859213" y="2951163"/>
          <p14:tracePt t="16196" x="3851275" y="2943225"/>
          <p14:tracePt t="16205" x="3835400" y="2943225"/>
          <p14:tracePt t="16211" x="3819525" y="2935288"/>
          <p14:tracePt t="16220" x="3803650" y="2935288"/>
          <p14:tracePt t="16228" x="3795713" y="2927350"/>
          <p14:tracePt t="16236" x="3787775" y="2927350"/>
          <p14:tracePt t="16244" x="3771900" y="2927350"/>
          <p14:tracePt t="16252" x="3756025" y="2919413"/>
          <p14:tracePt t="16260" x="3748088" y="2919413"/>
          <p14:tracePt t="16268" x="3732213" y="2909888"/>
          <p14:tracePt t="16277" x="3716338" y="2909888"/>
          <p14:tracePt t="16284" x="3700463" y="2909888"/>
          <p14:tracePt t="16293" x="3684588" y="2909888"/>
          <p14:tracePt t="16302" x="3668713" y="2909888"/>
          <p14:tracePt t="16314" x="3652838" y="2909888"/>
          <p14:tracePt t="16319" x="3629025" y="2909888"/>
          <p14:tracePt t="16325" x="3613150" y="2909888"/>
          <p14:tracePt t="16332" x="3587750" y="2909888"/>
          <p14:tracePt t="16342" x="3563938" y="2919413"/>
          <p14:tracePt t="16347" x="3532188" y="2919413"/>
          <p14:tracePt t="16356" x="3516313" y="2927350"/>
          <p14:tracePt t="16364" x="3484563" y="2927350"/>
          <p14:tracePt t="16373" x="3460750" y="2927350"/>
          <p14:tracePt t="16380" x="3436938" y="2927350"/>
          <p14:tracePt t="16390" x="3421063" y="2935288"/>
          <p14:tracePt t="16396" x="3389313" y="2943225"/>
          <p14:tracePt t="16404" x="3365500" y="2943225"/>
          <p14:tracePt t="16412" x="3349625" y="2951163"/>
          <p14:tracePt t="16420" x="3325813" y="2951163"/>
          <p14:tracePt t="16428" x="3302000" y="2951163"/>
          <p14:tracePt t="16436" x="3278188" y="2959100"/>
          <p14:tracePt t="16444" x="3270250" y="2967038"/>
          <p14:tracePt t="16452" x="3262313" y="2974975"/>
          <p14:tracePt t="16461" x="3244850" y="2974975"/>
          <p14:tracePt t="16481" x="3236913" y="2982913"/>
          <p14:tracePt t="16494" x="3228975" y="2982913"/>
          <p14:tracePt t="16501" x="3228975" y="2998788"/>
          <p14:tracePt t="16516" x="3228975" y="3006725"/>
          <p14:tracePt t="16526" x="3228975" y="3014663"/>
          <p14:tracePt t="16532" x="3228975" y="3022600"/>
          <p14:tracePt t="16541" x="3228975" y="3030538"/>
          <p14:tracePt t="16548" x="3228975" y="3038475"/>
          <p14:tracePt t="16557" x="3228975" y="3046413"/>
          <p14:tracePt t="16564" x="3228975" y="3054350"/>
          <p14:tracePt t="16573" x="3228975" y="3062288"/>
          <p14:tracePt t="16580" x="3236913" y="3078163"/>
          <p14:tracePt t="16596" x="3252788" y="3094038"/>
          <p14:tracePt t="16603" x="3252788" y="3101975"/>
          <p14:tracePt t="16612" x="3270250" y="3109913"/>
          <p14:tracePt t="16620" x="3278188" y="3125788"/>
          <p14:tracePt t="16628" x="3294063" y="3133725"/>
          <p14:tracePt t="16636" x="3317875" y="3149600"/>
          <p14:tracePt t="16644" x="3333750" y="3157538"/>
          <p14:tracePt t="16652" x="3357563" y="3165475"/>
          <p14:tracePt t="16661" x="3373438" y="3173413"/>
          <p14:tracePt t="16668" x="3397250" y="3181350"/>
          <p14:tracePt t="16677" x="3421063" y="3189288"/>
          <p14:tracePt t="16686" x="3460750" y="3205163"/>
          <p14:tracePt t="16697" x="3492500" y="3213100"/>
          <p14:tracePt t="16701" x="3532188" y="3221038"/>
          <p14:tracePt t="16711" x="3556000" y="3228975"/>
          <p14:tracePt t="16716" x="3579813" y="3228975"/>
          <p14:tracePt t="16729" x="3613150" y="3236913"/>
          <p14:tracePt t="16733" x="3636963" y="3244850"/>
          <p14:tracePt t="16740" x="3660775" y="3244850"/>
          <p14:tracePt t="16748" x="3676650" y="3252788"/>
          <p14:tracePt t="16763" x="3700463" y="3252788"/>
          <p14:tracePt t="16766" x="3724275" y="3252788"/>
          <p14:tracePt t="16775" x="3748088" y="3262313"/>
          <p14:tracePt t="16780" x="3771900" y="3262313"/>
          <p14:tracePt t="16788" x="3795713" y="3270250"/>
          <p14:tracePt t="16796" x="3811588" y="3270250"/>
          <p14:tracePt t="16804" x="3835400" y="3270250"/>
          <p14:tracePt t="16812" x="3851275" y="3270250"/>
          <p14:tracePt t="16820" x="3867150" y="3270250"/>
          <p14:tracePt t="16828" x="3875088" y="3270250"/>
          <p14:tracePt t="16836" x="3890963" y="3270250"/>
          <p14:tracePt t="16844" x="3906838" y="3270250"/>
          <p14:tracePt t="16854" x="3922713" y="3270250"/>
          <p14:tracePt t="16866" x="3938588" y="3270250"/>
          <p14:tracePt t="16869" x="3948113" y="3270250"/>
          <p14:tracePt t="16878" x="3971925" y="3270250"/>
          <p14:tracePt t="16884" x="3979863" y="3270250"/>
          <p14:tracePt t="16893" x="3995738" y="3270250"/>
          <p14:tracePt t="16910" x="4035425" y="3252788"/>
          <p14:tracePt t="16916" x="4051300" y="3244850"/>
          <p14:tracePt t="16926" x="4067175" y="3244850"/>
          <p14:tracePt t="16932" x="4075113" y="3236913"/>
          <p14:tracePt t="16940" x="4090988" y="3228975"/>
          <p14:tracePt t="16948" x="4106863" y="3228975"/>
          <p14:tracePt t="16957" x="4114800" y="3221038"/>
          <p14:tracePt t="16964" x="4122738" y="3213100"/>
          <p14:tracePt t="16973" x="4138613" y="3213100"/>
          <p14:tracePt t="16980" x="4146550" y="3205163"/>
          <p14:tracePt t="16990" x="4162425" y="3197225"/>
          <p14:tracePt t="17005" x="4170363" y="3197225"/>
          <p14:tracePt t="17012" x="4178300" y="3189288"/>
          <p14:tracePt t="17028" x="4186238" y="3189288"/>
          <p14:tracePt t="17044" x="4194175" y="3181350"/>
          <p14:tracePt t="17052" x="4202113" y="3181350"/>
          <p14:tracePt t="17060" x="4217988" y="3173413"/>
          <p14:tracePt t="17068" x="4225925" y="3165475"/>
          <p14:tracePt t="17077" x="4233863" y="3165475"/>
          <p14:tracePt t="17084" x="4241800" y="3165475"/>
          <p14:tracePt t="17094" x="4249738" y="3157538"/>
          <p14:tracePt t="17115" x="4265613" y="3149600"/>
          <p14:tracePt t="18495" x="4257675" y="3149600"/>
          <p14:tracePt t="18500" x="4249738" y="3141663"/>
          <p14:tracePt t="18516" x="4233863" y="3141663"/>
          <p14:tracePt t="18532" x="4233863" y="3133725"/>
          <p14:tracePt t="18541" x="4225925" y="3133725"/>
          <p14:tracePt t="18556" x="4210050" y="3133725"/>
          <p14:tracePt t="18564" x="4194175" y="3133725"/>
          <p14:tracePt t="18573" x="4186238" y="3133725"/>
          <p14:tracePt t="18580" x="4170363" y="3133725"/>
          <p14:tracePt t="18590" x="4162425" y="3133725"/>
          <p14:tracePt t="18596" x="4138613" y="3125788"/>
          <p14:tracePt t="18607" x="4122738" y="3125788"/>
          <p14:tracePt t="18617" x="4106863" y="3117850"/>
          <p14:tracePt t="18622" x="4083050" y="3117850"/>
          <p14:tracePt t="18632" x="4059238" y="3117850"/>
          <p14:tracePt t="18637" x="4019550" y="3109913"/>
          <p14:tracePt t="18644" x="3971925" y="3109913"/>
          <p14:tracePt t="18652" x="3930650" y="3109913"/>
          <p14:tracePt t="18660" x="3875088" y="3109913"/>
          <p14:tracePt t="18668" x="3835400" y="3109913"/>
          <p14:tracePt t="18677" x="3779838" y="3109913"/>
          <p14:tracePt t="18684" x="3740150" y="3109913"/>
          <p14:tracePt t="18693" x="3700463" y="3109913"/>
          <p14:tracePt t="18700" x="3668713" y="3109913"/>
          <p14:tracePt t="18710" x="3636963" y="3109913"/>
          <p14:tracePt t="18716" x="3613150" y="3109913"/>
          <p14:tracePt t="18725" x="3587750" y="3109913"/>
          <p14:tracePt t="18732" x="3563938" y="3101975"/>
          <p14:tracePt t="18747" x="3548063" y="3094038"/>
          <p14:tracePt t="18752" x="3524250" y="3086100"/>
          <p14:tracePt t="18760" x="3500438" y="3078163"/>
          <p14:tracePt t="18764" x="3476625" y="3070225"/>
          <p14:tracePt t="18774" x="3452813" y="3054350"/>
          <p14:tracePt t="18780" x="3413125" y="3046413"/>
          <p14:tracePt t="18790" x="3389313" y="3030538"/>
          <p14:tracePt t="18795" x="3365500" y="3014663"/>
          <p14:tracePt t="18804" x="3325813" y="3006725"/>
          <p14:tracePt t="18812" x="3309938" y="2982913"/>
          <p14:tracePt t="18820" x="3294063" y="2974975"/>
          <p14:tracePt t="18828" x="3278188" y="2959100"/>
          <p14:tracePt t="18838" x="3262313" y="2935288"/>
          <p14:tracePt t="18848" x="3244850" y="2919413"/>
          <p14:tracePt t="18854" x="3236913" y="2901950"/>
          <p14:tracePt t="18862" x="3228975" y="2870200"/>
          <p14:tracePt t="18868" x="3221038" y="2854325"/>
          <p14:tracePt t="18876" x="3221038" y="2838450"/>
          <p14:tracePt t="18884" x="3213100" y="2822575"/>
          <p14:tracePt t="18893" x="3213100" y="2806700"/>
          <p14:tracePt t="18902" x="3213100" y="2790825"/>
          <p14:tracePt t="18916" x="3213100" y="2751138"/>
          <p14:tracePt t="18925" x="3213100" y="2735263"/>
          <p14:tracePt t="18932" x="3213100" y="2711450"/>
          <p14:tracePt t="18941" x="3213100" y="2695575"/>
          <p14:tracePt t="18948" x="3213100" y="2671763"/>
          <p14:tracePt t="18957" x="3213100" y="2655888"/>
          <p14:tracePt t="18964" x="3213100" y="2632075"/>
          <p14:tracePt t="18973" x="3213100" y="2616200"/>
          <p14:tracePt t="18980" x="3213100" y="2592388"/>
          <p14:tracePt t="18990" x="3213100" y="2576513"/>
          <p14:tracePt t="18996" x="3213100" y="2551113"/>
          <p14:tracePt t="19004" x="3213100" y="2535238"/>
          <p14:tracePt t="19012" x="3221038" y="2511425"/>
          <p14:tracePt t="19020" x="3221038" y="2495550"/>
          <p14:tracePt t="19028" x="3228975" y="2479675"/>
          <p14:tracePt t="19036" x="3228975" y="2463800"/>
          <p14:tracePt t="19044" x="3228975" y="2439988"/>
          <p14:tracePt t="19052" x="3236913" y="2416175"/>
          <p14:tracePt t="19061" x="3236913" y="2392363"/>
          <p14:tracePt t="19070" x="3236913" y="2368550"/>
          <p14:tracePt t="19081" x="3244850" y="2344738"/>
          <p14:tracePt t="19086" x="3244850" y="2320925"/>
          <p14:tracePt t="19094" x="3244850" y="2305050"/>
          <p14:tracePt t="19100" x="3244850" y="2273300"/>
          <p14:tracePt t="19110" x="3252788" y="2257425"/>
          <p14:tracePt t="19116" x="3262313" y="2241550"/>
          <p14:tracePt t="19125" x="3270250" y="2216150"/>
          <p14:tracePt t="19132" x="3270250" y="2192338"/>
          <p14:tracePt t="19142" x="3270250" y="2168525"/>
          <p14:tracePt t="19148" x="3278188" y="2136775"/>
          <p14:tracePt t="19157" x="3286125" y="2120900"/>
          <p14:tracePt t="19164" x="3294063" y="2097088"/>
          <p14:tracePt t="19174" x="3294063" y="2065338"/>
          <p14:tracePt t="19180" x="3302000" y="2041525"/>
          <p14:tracePt t="19191" x="3309938" y="2017713"/>
          <p14:tracePt t="19196" x="3325813" y="1985963"/>
          <p14:tracePt t="19204" x="3325813" y="1962150"/>
          <p14:tracePt t="19212" x="3333750" y="1930400"/>
          <p14:tracePt t="19220" x="3333750" y="1906588"/>
          <p14:tracePt t="19228" x="3333750" y="1881188"/>
          <p14:tracePt t="19236" x="3341688" y="1857375"/>
          <p14:tracePt t="19244" x="3357563" y="1841500"/>
          <p14:tracePt t="19252" x="3357563" y="1825625"/>
          <p14:tracePt t="19260" x="3365500" y="1809750"/>
          <p14:tracePt t="19270" x="3373438" y="1793875"/>
          <p14:tracePt t="19281" x="3373438" y="1785938"/>
          <p14:tracePt t="19287" x="3373438" y="1778000"/>
          <p14:tracePt t="19293" x="3381375" y="1762125"/>
          <p14:tracePt t="19317" x="3389313" y="1754188"/>
          <p14:tracePt t="19326" x="3389313" y="1746250"/>
          <p14:tracePt t="19341" x="3397250" y="1738313"/>
          <p14:tracePt t="19356" x="3405188" y="1738313"/>
          <p14:tracePt t="19380" x="3405188" y="1730375"/>
          <p14:tracePt t="19519" x="3405188" y="1738313"/>
          <p14:tracePt t="19528" x="3405188" y="1762125"/>
          <p14:tracePt t="19536" x="3405188" y="1778000"/>
          <p14:tracePt t="19541" x="3405188" y="1793875"/>
          <p14:tracePt t="19548" x="3405188" y="1809750"/>
          <p14:tracePt t="19557" x="3405188" y="1825625"/>
          <p14:tracePt t="19564" x="3397250" y="1849438"/>
          <p14:tracePt t="19574" x="3397250" y="1873250"/>
          <p14:tracePt t="19580" x="3389313" y="1898650"/>
          <p14:tracePt t="19590" x="3389313" y="1922463"/>
          <p14:tracePt t="19596" x="3381375" y="1946275"/>
          <p14:tracePt t="19605" x="3381375" y="1985963"/>
          <p14:tracePt t="19612" x="3381375" y="2009775"/>
          <p14:tracePt t="19620" x="3381375" y="2033588"/>
          <p14:tracePt t="19628" x="3373438" y="2065338"/>
          <p14:tracePt t="19636" x="3373438" y="2089150"/>
          <p14:tracePt t="19644" x="3365500" y="2120900"/>
          <p14:tracePt t="19652" x="3365500" y="2136775"/>
          <p14:tracePt t="19660" x="3357563" y="2168525"/>
          <p14:tracePt t="19670" x="3349625" y="2192338"/>
          <p14:tracePt t="19679" x="3349625" y="2216150"/>
          <p14:tracePt t="19684" x="3349625" y="2241550"/>
          <p14:tracePt t="19693" x="3349625" y="2265363"/>
          <p14:tracePt t="19700" x="3341688" y="2297113"/>
          <p14:tracePt t="19709" x="3341688" y="2320925"/>
          <p14:tracePt t="19716" x="3333750" y="2360613"/>
          <p14:tracePt t="19726" x="3333750" y="2376488"/>
          <p14:tracePt t="19732" x="3325813" y="2408238"/>
          <p14:tracePt t="19740" x="3325813" y="2432050"/>
          <p14:tracePt t="19748" x="3317875" y="2455863"/>
          <p14:tracePt t="19757" x="3317875" y="2479675"/>
          <p14:tracePt t="19764" x="3317875" y="2495550"/>
          <p14:tracePt t="19780" x="3309938" y="2519363"/>
          <p14:tracePt t="19789" x="3302000" y="2535238"/>
          <p14:tracePt t="19791" x="3302000" y="2551113"/>
          <p14:tracePt t="19798" x="3294063" y="2576513"/>
          <p14:tracePt t="19805" x="3294063" y="2592388"/>
          <p14:tracePt t="19812" x="3286125" y="2624138"/>
          <p14:tracePt t="19820" x="3278188" y="2640013"/>
          <p14:tracePt t="19828" x="3270250" y="2663825"/>
          <p14:tracePt t="19836" x="3270250" y="2679700"/>
          <p14:tracePt t="19844" x="3262313" y="2703513"/>
          <p14:tracePt t="19854" x="3252788" y="2719388"/>
          <p14:tracePt t="19864" x="3252788" y="2743200"/>
          <p14:tracePt t="19869" x="3244850" y="2767013"/>
          <p14:tracePt t="19877" x="3244850" y="2790825"/>
          <p14:tracePt t="19885" x="3236913" y="2822575"/>
          <p14:tracePt t="19894" x="3228975" y="2854325"/>
          <p14:tracePt t="19900" x="3221038" y="2878138"/>
          <p14:tracePt t="19910" x="3221038" y="2901950"/>
          <p14:tracePt t="19916" x="3213100" y="2927350"/>
          <p14:tracePt t="19925" x="3213100" y="2959100"/>
          <p14:tracePt t="19932" x="3213100" y="2982913"/>
          <p14:tracePt t="19942" x="3205163" y="3006725"/>
          <p14:tracePt t="19948" x="3205163" y="3038475"/>
          <p14:tracePt t="19957" x="3197225" y="3070225"/>
          <p14:tracePt t="19963" x="3189288" y="3094038"/>
          <p14:tracePt t="19973" x="3189288" y="3117850"/>
          <p14:tracePt t="19980" x="3189288" y="3141663"/>
          <p14:tracePt t="19991" x="3181350" y="3157538"/>
          <p14:tracePt t="19996" x="3173413" y="3181350"/>
          <p14:tracePt t="20004" x="3165475" y="3205163"/>
          <p14:tracePt t="20012" x="3165475" y="3228975"/>
          <p14:tracePt t="20020" x="3157538" y="3244850"/>
          <p14:tracePt t="20028" x="3149600" y="3270250"/>
          <p14:tracePt t="20036" x="3149600" y="3294063"/>
          <p14:tracePt t="20044" x="3141663" y="3317875"/>
          <p14:tracePt t="20052" x="3141663" y="3349625"/>
          <p14:tracePt t="20060" x="3133725" y="3373438"/>
          <p14:tracePt t="20068" x="3133725" y="3397250"/>
          <p14:tracePt t="20077" x="3125788" y="3421063"/>
          <p14:tracePt t="20084" x="3125788" y="3444875"/>
          <p14:tracePt t="20093" x="3117850" y="3460750"/>
          <p14:tracePt t="20100" x="3117850" y="3484563"/>
          <p14:tracePt t="20110" x="3117850" y="3500438"/>
          <p14:tracePt t="20118" x="3109913" y="3516313"/>
          <p14:tracePt t="20130" x="3109913" y="3532188"/>
          <p14:tracePt t="20134" x="3109913" y="3548063"/>
          <p14:tracePt t="20144" x="3101975" y="3563938"/>
          <p14:tracePt t="20149" x="3101975" y="3571875"/>
          <p14:tracePt t="20158" x="3101975" y="3579813"/>
          <p14:tracePt t="20164" x="3094038" y="3605213"/>
          <p14:tracePt t="20172" x="3094038" y="3613150"/>
          <p14:tracePt t="20191" x="3094038" y="3629025"/>
          <p14:tracePt t="20196" x="3094038" y="3636963"/>
          <p14:tracePt t="20204" x="3094038" y="3644900"/>
          <p14:tracePt t="20212" x="3086100" y="3652838"/>
          <p14:tracePt t="20220" x="3086100" y="3660775"/>
          <p14:tracePt t="20228" x="3086100" y="3668713"/>
          <p14:tracePt t="20236" x="3086100" y="3676650"/>
          <p14:tracePt t="20244" x="3078163" y="3684588"/>
          <p14:tracePt t="20252" x="3078163" y="3692525"/>
          <p14:tracePt t="20260" x="3078163" y="3700463"/>
          <p14:tracePt t="20270" x="3078163" y="3708400"/>
          <p14:tracePt t="20281" x="3078163" y="3724275"/>
          <p14:tracePt t="20288" x="3078163" y="3740150"/>
          <p14:tracePt t="20293" x="3078163" y="3748088"/>
          <p14:tracePt t="20300" x="3078163" y="3756025"/>
          <p14:tracePt t="20310" x="3070225" y="3771900"/>
          <p14:tracePt t="20316" x="3070225" y="3779838"/>
          <p14:tracePt t="20326" x="3070225" y="3787775"/>
          <p14:tracePt t="20332" x="3070225" y="3795713"/>
          <p14:tracePt t="20348" x="3070225" y="3803650"/>
          <p14:tracePt t="20366" x="3062288" y="3811588"/>
          <p14:tracePt t="21112" x="3062288" y="3819525"/>
          <p14:tracePt t="21132" x="3062288" y="3827463"/>
          <p14:tracePt t="21148" x="3062288" y="3835400"/>
          <p14:tracePt t="21182" x="3062288" y="3843338"/>
          <p14:tracePt t="21198" x="3062288" y="3851275"/>
          <p14:tracePt t="21213" x="3062288" y="3859213"/>
          <p14:tracePt t="21262" x="3062288" y="3875088"/>
          <p14:tracePt t="21285" x="3062288" y="3883025"/>
          <p14:tracePt t="21324" x="3062288" y="3890963"/>
          <p14:tracePt t="21417" x="3062288" y="3898900"/>
          <p14:tracePt t="21438" x="3070225" y="3898900"/>
          <p14:tracePt t="21448" x="3070225" y="3906838"/>
          <p14:tracePt t="21461" x="3070225" y="3922713"/>
          <p14:tracePt t="21477" x="3086100" y="3930650"/>
          <p14:tracePt t="21484" x="3086100" y="3938588"/>
          <p14:tracePt t="21502" x="3086100" y="3948113"/>
          <p14:tracePt t="21596" x="3086100" y="3956050"/>
          <p14:tracePt t="21612" x="3086100" y="3971925"/>
          <p14:tracePt t="21628" x="3086100" y="3979863"/>
          <p14:tracePt t="21644" x="3086100" y="3995738"/>
          <p14:tracePt t="21669" x="3094038" y="4011613"/>
          <p14:tracePt t="21757" x="3094038" y="4027488"/>
          <p14:tracePt t="21765" x="3094038" y="4035425"/>
          <p14:tracePt t="21781" x="3094038" y="4051300"/>
          <p14:tracePt t="21790" x="3094038" y="4059238"/>
          <p14:tracePt t="21829" x="3094038" y="4067175"/>
          <p14:tracePt t="21943" x="3094038" y="4075113"/>
          <p14:tracePt t="21959" x="3101975" y="4075113"/>
          <p14:tracePt t="21974" x="3094038" y="4083050"/>
          <p14:tracePt t="22127" x="3094038" y="4090988"/>
          <p14:tracePt t="22175" x="3094038" y="4098925"/>
          <p14:tracePt t="22192" x="3094038" y="4106863"/>
          <p14:tracePt t="22703" x="3094038" y="4114800"/>
          <p14:tracePt t="22716" x="3101975" y="4114800"/>
          <p14:tracePt t="22732" x="3109913" y="4122738"/>
          <p14:tracePt t="22765" x="3109913" y="4130675"/>
          <p14:tracePt t="22796" x="3117850" y="4138613"/>
          <p14:tracePt t="22804" x="3117850" y="4146550"/>
          <p14:tracePt t="22820" x="3117850" y="4154488"/>
          <p14:tracePt t="22828" x="3125788" y="4154488"/>
          <p14:tracePt t="26687" x="3133725" y="4154488"/>
          <p14:tracePt t="26700" x="3133725" y="4138613"/>
          <p14:tracePt t="26709" x="3141663" y="4138613"/>
          <p14:tracePt t="26716" x="3149600" y="4122738"/>
          <p14:tracePt t="26730" x="3149600" y="4114800"/>
          <p14:tracePt t="26735" x="3149600" y="4106863"/>
          <p14:tracePt t="26744" x="3157538" y="4098925"/>
          <p14:tracePt t="26749" x="3157538" y="4090988"/>
          <p14:tracePt t="26758" x="3165475" y="4083050"/>
          <p14:tracePt t="26764" x="3173413" y="4059238"/>
          <p14:tracePt t="26773" x="3173413" y="4051300"/>
          <p14:tracePt t="26782" x="3181350" y="4027488"/>
          <p14:tracePt t="26790" x="3197225" y="4011613"/>
          <p14:tracePt t="26796" x="3205163" y="3987800"/>
          <p14:tracePt t="26804" x="3213100" y="3971925"/>
          <p14:tracePt t="26812" x="3221038" y="3948113"/>
          <p14:tracePt t="26820" x="3228975" y="3930650"/>
          <p14:tracePt t="26828" x="3244850" y="3906838"/>
          <p14:tracePt t="26836" x="3252788" y="3867150"/>
          <p14:tracePt t="26844" x="3262313" y="3843338"/>
          <p14:tracePt t="26852" x="3278188" y="3811588"/>
          <p14:tracePt t="26861" x="3302000" y="3779838"/>
          <p14:tracePt t="26868" x="3309938" y="3756025"/>
          <p14:tracePt t="26877" x="3317875" y="3716338"/>
          <p14:tracePt t="26884" x="3325813" y="3684588"/>
          <p14:tracePt t="26894" x="3333750" y="3660775"/>
          <p14:tracePt t="26900" x="3349625" y="3621088"/>
          <p14:tracePt t="26910" x="3349625" y="3587750"/>
          <p14:tracePt t="26916" x="3373438" y="3540125"/>
          <p14:tracePt t="26926" x="3381375" y="3524250"/>
          <p14:tracePt t="26932" x="3389313" y="3492500"/>
          <p14:tracePt t="26942" x="3397250" y="3468688"/>
          <p14:tracePt t="26948" x="3405188" y="3436938"/>
          <p14:tracePt t="26957" x="3405188" y="3413125"/>
          <p14:tracePt t="26964" x="3413125" y="3389313"/>
          <p14:tracePt t="26974" x="3421063" y="3357563"/>
          <p14:tracePt t="26980" x="3429000" y="3333750"/>
          <p14:tracePt t="26990" x="3436938" y="3302000"/>
          <p14:tracePt t="26996" x="3436938" y="3278188"/>
          <p14:tracePt t="27004" x="3444875" y="3252788"/>
          <p14:tracePt t="27012" x="3452813" y="3228975"/>
          <p14:tracePt t="27022" x="3460750" y="3189288"/>
          <p14:tracePt t="27033" x="3468688" y="3157538"/>
          <p14:tracePt t="27042" x="3468688" y="3133725"/>
          <p14:tracePt t="27046" x="3476625" y="3101975"/>
          <p14:tracePt t="27052" x="3484563" y="3062288"/>
          <p14:tracePt t="27060" x="3492500" y="3038475"/>
          <p14:tracePt t="27068" x="3500438" y="3014663"/>
          <p14:tracePt t="27077" x="3508375" y="2990850"/>
          <p14:tracePt t="27084" x="3516313" y="2959100"/>
          <p14:tracePt t="27093" x="3532188" y="2919413"/>
          <p14:tracePt t="27100" x="3548063" y="2886075"/>
          <p14:tracePt t="27110" x="3563938" y="2854325"/>
          <p14:tracePt t="27116" x="3571875" y="2822575"/>
          <p14:tracePt t="27126" x="3579813" y="2782888"/>
          <p14:tracePt t="27132" x="3595688" y="2751138"/>
          <p14:tracePt t="27142" x="3613150" y="2711450"/>
          <p14:tracePt t="27148" x="3629025" y="2687638"/>
          <p14:tracePt t="27157" x="3636963" y="2655888"/>
          <p14:tracePt t="27164" x="3652838" y="2624138"/>
          <p14:tracePt t="27173" x="3668713" y="2592388"/>
          <p14:tracePt t="27180" x="3676650" y="2551113"/>
          <p14:tracePt t="27192" x="3684588" y="2527300"/>
          <p14:tracePt t="27196" x="3692525" y="2495550"/>
          <p14:tracePt t="27204" x="3700463" y="2471738"/>
          <p14:tracePt t="27212" x="3716338" y="2439988"/>
          <p14:tracePt t="27220" x="3716338" y="2424113"/>
          <p14:tracePt t="27229" x="3724275" y="2408238"/>
          <p14:tracePt t="27237" x="3732213" y="2384425"/>
          <p14:tracePt t="27244" x="3740150" y="2376488"/>
          <p14:tracePt t="27254" x="3748088" y="2352675"/>
          <p14:tracePt t="27265" x="3756025" y="2336800"/>
          <p14:tracePt t="27269" x="3756025" y="2320925"/>
          <p14:tracePt t="27278" x="3771900" y="2305050"/>
          <p14:tracePt t="27284" x="3779838" y="2289175"/>
          <p14:tracePt t="27293" x="3787775" y="2273300"/>
          <p14:tracePt t="27300" x="3803650" y="2257425"/>
          <p14:tracePt t="27310" x="3811588" y="2241550"/>
          <p14:tracePt t="27316" x="3827463" y="2216150"/>
          <p14:tracePt t="27326" x="3843338" y="2208213"/>
          <p14:tracePt t="27332" x="3851275" y="2192338"/>
          <p14:tracePt t="27342" x="3867150" y="2168525"/>
          <p14:tracePt t="27348" x="3875088" y="2160588"/>
          <p14:tracePt t="27357" x="3883025" y="2152650"/>
          <p14:tracePt t="27364" x="3890963" y="2136775"/>
          <p14:tracePt t="27374" x="3890963" y="2128838"/>
          <p14:tracePt t="27380" x="3898900" y="2120900"/>
          <p14:tracePt t="27391" x="3906838" y="2112963"/>
          <p14:tracePt t="27396" x="3914775" y="2097088"/>
          <p14:tracePt t="27406" x="3922713" y="2097088"/>
          <p14:tracePt t="27412" x="3930650" y="2089150"/>
          <p14:tracePt t="27430" x="3948113" y="2089150"/>
          <p14:tracePt t="27438" x="3956050" y="2081213"/>
          <p14:tracePt t="27445" x="3963988" y="2073275"/>
          <p14:tracePt t="27452" x="3979863" y="2073275"/>
          <p14:tracePt t="27461" x="3987800" y="2073275"/>
          <p14:tracePt t="27468" x="3995738" y="2065338"/>
          <p14:tracePt t="27484" x="4003675" y="2057400"/>
          <p14:tracePt t="27493" x="4011613" y="2057400"/>
          <p14:tracePt t="27542" x="4019550" y="2057400"/>
          <p14:tracePt t="27548" x="4027488" y="2057400"/>
          <p14:tracePt t="27556" x="4035425" y="2049463"/>
          <p14:tracePt t="27564" x="4067175" y="2041525"/>
          <p14:tracePt t="27574" x="4090988" y="2041525"/>
          <p14:tracePt t="27580" x="4122738" y="2033588"/>
          <p14:tracePt t="27590" x="4138613" y="2033588"/>
          <p14:tracePt t="27596" x="4162425" y="2033588"/>
          <p14:tracePt t="27607" x="4170363" y="2033588"/>
          <p14:tracePt t="27612" x="4186238" y="2025650"/>
          <p14:tracePt t="27644" x="4202113" y="2025650"/>
          <p14:tracePt t="29759" x="4202113" y="2017713"/>
          <p14:tracePt t="29767" x="4194175" y="2017713"/>
          <p14:tracePt t="29784" x="4186238" y="2017713"/>
          <p14:tracePt t="29790" x="4178300" y="2017713"/>
          <p14:tracePt t="29804" x="4162425" y="2017713"/>
          <p14:tracePt t="29812" x="4154488" y="2009775"/>
          <p14:tracePt t="29822" x="4146550" y="2009775"/>
          <p14:tracePt t="29833" x="4138613" y="2009775"/>
          <p14:tracePt t="29838" x="4130675" y="2009775"/>
          <p14:tracePt t="29846" x="4122738" y="2001838"/>
          <p14:tracePt t="29852" x="4114800" y="2001838"/>
          <p14:tracePt t="29861" x="4114800" y="1993900"/>
          <p14:tracePt t="29877" x="4098925" y="1993900"/>
          <p14:tracePt t="29897" x="4090988" y="1993900"/>
          <p14:tracePt t="29910" x="4083050" y="1985963"/>
          <p14:tracePt t="29916" x="4075113" y="1985963"/>
          <p14:tracePt t="29924" x="4067175" y="1978025"/>
          <p14:tracePt t="29932" x="4051300" y="1978025"/>
          <p14:tracePt t="29941" x="4035425" y="1970088"/>
          <p14:tracePt t="29948" x="4019550" y="1962150"/>
          <p14:tracePt t="29957" x="4011613" y="1954213"/>
          <p14:tracePt t="29964" x="3987800" y="1946275"/>
          <p14:tracePt t="29973" x="3963988" y="1938338"/>
          <p14:tracePt t="29980" x="3948113" y="1930400"/>
          <p14:tracePt t="29992" x="3930650" y="1914525"/>
          <p14:tracePt t="29997" x="3914775" y="1914525"/>
          <p14:tracePt t="30004" x="3890963" y="1906588"/>
          <p14:tracePt t="30012" x="3883025" y="1898650"/>
          <p14:tracePt t="30020" x="3875088" y="1890713"/>
          <p14:tracePt t="30028" x="3859213" y="1890713"/>
          <p14:tracePt t="30036" x="3851275" y="1890713"/>
          <p14:tracePt t="30052" x="3843338" y="1881188"/>
          <p14:tracePt t="30061" x="3827463" y="1873250"/>
          <p14:tracePt t="30068" x="3819525" y="1873250"/>
          <p14:tracePt t="30077" x="3811588" y="1873250"/>
          <p14:tracePt t="30084" x="3795713" y="1873250"/>
          <p14:tracePt t="30093" x="3787775" y="1873250"/>
          <p14:tracePt t="30100" x="3779838" y="1873250"/>
          <p14:tracePt t="30110" x="3763963" y="1865313"/>
          <p14:tracePt t="30116" x="3748088" y="1865313"/>
          <p14:tracePt t="30126" x="3716338" y="1857375"/>
          <p14:tracePt t="30132" x="3700463" y="1857375"/>
          <p14:tracePt t="30140" x="3676650" y="1849438"/>
          <p14:tracePt t="30151" x="3644900" y="1849438"/>
          <p14:tracePt t="30165" x="3595688" y="1849438"/>
          <p14:tracePt t="30177" x="3571875" y="1849438"/>
          <p14:tracePt t="30181" x="3548063" y="1849438"/>
          <p14:tracePt t="30191" x="3524250" y="1849438"/>
          <p14:tracePt t="30196" x="3500438" y="1849438"/>
          <p14:tracePt t="30207" x="3476625" y="1849438"/>
          <p14:tracePt t="30212" x="3460750" y="1849438"/>
          <p14:tracePt t="30220" x="3436938" y="1849438"/>
          <p14:tracePt t="30228" x="3421063" y="1849438"/>
          <p14:tracePt t="30236" x="3405188" y="1849438"/>
          <p14:tracePt t="30244" x="3381375" y="1849438"/>
          <p14:tracePt t="30252" x="3357563" y="1857375"/>
          <p14:tracePt t="30260" x="3325813" y="1865313"/>
          <p14:tracePt t="30268" x="3302000" y="1865313"/>
          <p14:tracePt t="30277" x="3270250" y="1873250"/>
          <p14:tracePt t="30284" x="3244850" y="1873250"/>
          <p14:tracePt t="30293" x="3221038" y="1890713"/>
          <p14:tracePt t="30300" x="3205163" y="1898650"/>
          <p14:tracePt t="30309" x="3189288" y="1906588"/>
          <p14:tracePt t="30318" x="3165475" y="1914525"/>
          <p14:tracePt t="30329" x="3157538" y="1922463"/>
          <p14:tracePt t="30334" x="3149600" y="1930400"/>
          <p14:tracePt t="30348" x="3149600" y="1938338"/>
          <p14:tracePt t="30357" x="3149600" y="1946275"/>
          <p14:tracePt t="30373" x="3149600" y="1954213"/>
          <p14:tracePt t="30391" x="3149600" y="1970088"/>
          <p14:tracePt t="30405" x="3149600" y="1978025"/>
          <p14:tracePt t="30412" x="3149600" y="1985963"/>
          <p14:tracePt t="30422" x="3149600" y="1993900"/>
          <p14:tracePt t="30433" x="3149600" y="2009775"/>
          <p14:tracePt t="30446" x="3157538" y="2025650"/>
          <p14:tracePt t="30452" x="3173413" y="2041525"/>
          <p14:tracePt t="30468" x="3189288" y="2049463"/>
          <p14:tracePt t="30477" x="3205163" y="2065338"/>
          <p14:tracePt t="30484" x="3221038" y="2081213"/>
          <p14:tracePt t="30493" x="3236913" y="2097088"/>
          <p14:tracePt t="30500" x="3270250" y="2105025"/>
          <p14:tracePt t="30510" x="3302000" y="2120900"/>
          <p14:tracePt t="30516" x="3325813" y="2136775"/>
          <p14:tracePt t="30526" x="3365500" y="2144713"/>
          <p14:tracePt t="30532" x="3397250" y="2160588"/>
          <p14:tracePt t="30541" x="3444875" y="2160588"/>
          <p14:tracePt t="30548" x="3476625" y="2176463"/>
          <p14:tracePt t="30557" x="3516313" y="2184400"/>
          <p14:tracePt t="30564" x="3556000" y="2200275"/>
          <p14:tracePt t="30573" x="3595688" y="2208213"/>
          <p14:tracePt t="30580" x="3629025" y="2224088"/>
          <p14:tracePt t="30590" x="3668713" y="2233613"/>
          <p14:tracePt t="30596" x="3700463" y="2233613"/>
          <p14:tracePt t="30606" x="3724275" y="2241550"/>
          <p14:tracePt t="30616" x="3748088" y="2241550"/>
          <p14:tracePt t="30621" x="3779838" y="2249488"/>
          <p14:tracePt t="30629" x="3811588" y="2249488"/>
          <p14:tracePt t="30637" x="3843338" y="2249488"/>
          <p14:tracePt t="30645" x="3890963" y="2257425"/>
          <p14:tracePt t="30652" x="3938588" y="2257425"/>
          <p14:tracePt t="30660" x="3979863" y="2257425"/>
          <p14:tracePt t="30668" x="4011613" y="2257425"/>
          <p14:tracePt t="30680" x="4059238" y="2257425"/>
          <p14:tracePt t="30686" x="4090988" y="2249488"/>
          <p14:tracePt t="30693" x="4122738" y="2249488"/>
          <p14:tracePt t="30700" x="4154488" y="2241550"/>
          <p14:tracePt t="30709" x="4178300" y="2241550"/>
          <p14:tracePt t="30716" x="4210050" y="2241550"/>
          <p14:tracePt t="30730" x="4225925" y="2233613"/>
          <p14:tracePt t="30733" x="4241800" y="2224088"/>
          <p14:tracePt t="30741" x="4257675" y="2216150"/>
          <p14:tracePt t="30748" x="4273550" y="2208213"/>
          <p14:tracePt t="30757" x="4281488" y="2200275"/>
          <p14:tracePt t="30764" x="4291013" y="2200275"/>
          <p14:tracePt t="30774" x="4298950" y="2184400"/>
          <p14:tracePt t="30798" x="4314825" y="2168525"/>
          <p14:tracePt t="30806" x="4314825" y="2160588"/>
          <p14:tracePt t="30812" x="4322763" y="2144713"/>
          <p14:tracePt t="30821" x="4330700" y="2136775"/>
          <p14:tracePt t="30828" x="4330700" y="2128838"/>
          <p14:tracePt t="30836" x="4330700" y="2112963"/>
          <p14:tracePt t="30844" x="4330700" y="2105025"/>
          <p14:tracePt t="30852" x="4330700" y="2097088"/>
          <p14:tracePt t="30860" x="4330700" y="2089150"/>
          <p14:tracePt t="30868" x="4330700" y="2065338"/>
          <p14:tracePt t="30877" x="4330700" y="2049463"/>
          <p14:tracePt t="30884" x="4322763" y="2033588"/>
          <p14:tracePt t="30894" x="4314825" y="2025650"/>
          <p14:tracePt t="30910" x="4291013" y="1993900"/>
          <p14:tracePt t="30916" x="4273550" y="1978025"/>
          <p14:tracePt t="30931" x="4257675" y="1970088"/>
          <p14:tracePt t="30935" x="4249738" y="1962150"/>
          <p14:tracePt t="30945" x="4225925" y="1946275"/>
          <p14:tracePt t="30949" x="4217988" y="1938338"/>
          <p14:tracePt t="30958" x="4194175" y="1922463"/>
          <p14:tracePt t="30964" x="4178300" y="1914525"/>
          <p14:tracePt t="30974" x="4154488" y="1906588"/>
          <p14:tracePt t="30980" x="4138613" y="1898650"/>
          <p14:tracePt t="30992" x="4114800" y="1890713"/>
          <p14:tracePt t="30996" x="4090988" y="1881188"/>
          <p14:tracePt t="31007" x="4067175" y="1881188"/>
          <p14:tracePt t="31012" x="4043363" y="1881188"/>
          <p14:tracePt t="31020" x="4011613" y="1873250"/>
          <p14:tracePt t="31028" x="3987800" y="1865313"/>
          <p14:tracePt t="31036" x="3956050" y="1865313"/>
          <p14:tracePt t="31044" x="3922713" y="1857375"/>
          <p14:tracePt t="31051" x="3906838" y="1857375"/>
          <p14:tracePt t="31060" x="3883025" y="1857375"/>
          <p14:tracePt t="31068" x="3859213" y="1857375"/>
          <p14:tracePt t="31077" x="3835400" y="1857375"/>
          <p14:tracePt t="31084" x="3811588" y="1857375"/>
          <p14:tracePt t="31093" x="3795713" y="1857375"/>
          <p14:tracePt t="31102" x="3771900" y="1865313"/>
          <p14:tracePt t="31113" x="3748088" y="1873250"/>
          <p14:tracePt t="31118" x="3724275" y="1873250"/>
          <p14:tracePt t="31127" x="3700463" y="1881188"/>
          <p14:tracePt t="31132" x="3676650" y="1890713"/>
          <p14:tracePt t="31141" x="3644900" y="1906588"/>
          <p14:tracePt t="31148" x="3621088" y="1906588"/>
          <p14:tracePt t="31157" x="3595688" y="1922463"/>
          <p14:tracePt t="31164" x="3571875" y="1938338"/>
          <p14:tracePt t="31174" x="3556000" y="1946275"/>
          <p14:tracePt t="31180" x="3524250" y="1954213"/>
          <p14:tracePt t="31191" x="3516313" y="1962150"/>
          <p14:tracePt t="31197" x="3500438" y="1978025"/>
          <p14:tracePt t="31205" x="3492500" y="1985963"/>
          <p14:tracePt t="31212" x="3492500" y="1993900"/>
          <p14:tracePt t="31231" x="3484563" y="2001838"/>
          <p14:tracePt t="31245" x="3484563" y="2009775"/>
          <p14:tracePt t="31261" x="3484563" y="2017713"/>
          <p14:tracePt t="31270" x="3484563" y="2025650"/>
          <p14:tracePt t="31280" x="3484563" y="2033588"/>
          <p14:tracePt t="31294" x="3484563" y="2041525"/>
          <p14:tracePt t="31300" x="3484563" y="2057400"/>
          <p14:tracePt t="31310" x="3500438" y="2065338"/>
          <p14:tracePt t="31317" x="3500438" y="2081213"/>
          <p14:tracePt t="31329" x="3516313" y="2081213"/>
          <p14:tracePt t="31334" x="3524250" y="2105025"/>
          <p14:tracePt t="31342" x="3548063" y="2112963"/>
          <p14:tracePt t="31348" x="3563938" y="2128838"/>
          <p14:tracePt t="31357" x="3579813" y="2144713"/>
          <p14:tracePt t="31364" x="3605213" y="2160588"/>
          <p14:tracePt t="31374" x="3636963" y="2176463"/>
          <p14:tracePt t="31380" x="3660775" y="2200275"/>
          <p14:tracePt t="31391" x="3676650" y="2200275"/>
          <p14:tracePt t="31396" x="3708400" y="2216150"/>
          <p14:tracePt t="31407" x="3732213" y="2224088"/>
          <p14:tracePt t="31412" x="3756025" y="2233613"/>
          <p14:tracePt t="31420" x="3779838" y="2241550"/>
          <p14:tracePt t="31429" x="3811588" y="2249488"/>
          <p14:tracePt t="31436" x="3835400" y="2257425"/>
          <p14:tracePt t="31445" x="3875088" y="2265363"/>
          <p14:tracePt t="31452" x="3906838" y="2265363"/>
          <p14:tracePt t="31460" x="3930650" y="2265363"/>
          <p14:tracePt t="31468" x="3963988" y="2265363"/>
          <p14:tracePt t="31477" x="3995738" y="2265363"/>
          <p14:tracePt t="31487" x="4027488" y="2265363"/>
          <p14:tracePt t="31498" x="4067175" y="2265363"/>
          <p14:tracePt t="31502" x="4098925" y="2265363"/>
          <p14:tracePt t="31509" x="4130675" y="2265363"/>
          <p14:tracePt t="31517" x="4162425" y="2265363"/>
          <p14:tracePt t="31526" x="4186238" y="2257425"/>
          <p14:tracePt t="31532" x="4217988" y="2249488"/>
          <p14:tracePt t="31540" x="4233863" y="2241550"/>
          <p14:tracePt t="31548" x="4241800" y="2233613"/>
          <p14:tracePt t="31563" x="4257675" y="2224088"/>
          <p14:tracePt t="31567" x="4265613" y="2208213"/>
          <p14:tracePt t="31576" x="4273550" y="2200275"/>
          <p14:tracePt t="31581" x="4281488" y="2192338"/>
          <p14:tracePt t="31595" x="4291013" y="2184400"/>
          <p14:tracePt t="31600" x="4298950" y="2168525"/>
          <p14:tracePt t="31604" x="4306888" y="2152650"/>
          <p14:tracePt t="31612" x="4314825" y="2144713"/>
          <p14:tracePt t="31620" x="4322763" y="2136775"/>
          <p14:tracePt t="31628" x="4322763" y="2128838"/>
          <p14:tracePt t="31637" x="4322763" y="2120900"/>
          <p14:tracePt t="31645" x="4330700" y="2112963"/>
          <p14:tracePt t="31652" x="4330700" y="2105025"/>
          <p14:tracePt t="31660" x="4330700" y="2097088"/>
          <p14:tracePt t="31668" x="4330700" y="2089150"/>
          <p14:tracePt t="31676" x="4330700" y="2081213"/>
          <p14:tracePt t="31685" x="4330700" y="2073275"/>
          <p14:tracePt t="31693" x="4330700" y="2065338"/>
          <p14:tracePt t="31700" x="4330700" y="2057400"/>
          <p14:tracePt t="31710" x="4330700" y="2049463"/>
          <p14:tracePt t="31716" x="4322763" y="2041525"/>
          <p14:tracePt t="31731" x="4314825" y="2033588"/>
          <p14:tracePt t="31735" x="4306888" y="2033588"/>
          <p14:tracePt t="31744" x="4298950" y="2025650"/>
          <p14:tracePt t="31749" x="4291013" y="2025650"/>
          <p14:tracePt t="31757" x="4281488" y="2017713"/>
          <p14:tracePt t="31764" x="4273550" y="2009775"/>
          <p14:tracePt t="31774" x="4265613" y="2009775"/>
          <p14:tracePt t="31780" x="4257675" y="2009775"/>
          <p14:tracePt t="31790" x="4241800" y="2001838"/>
          <p14:tracePt t="31796" x="4225925" y="1993900"/>
          <p14:tracePt t="31804" x="4210050" y="1985963"/>
          <p14:tracePt t="31812" x="4194175" y="1985963"/>
          <p14:tracePt t="31823" x="4178300" y="1970088"/>
          <p14:tracePt t="31833" x="4154488" y="1962150"/>
          <p14:tracePt t="31837" x="4130675" y="1962150"/>
          <p14:tracePt t="31846" x="4106863" y="1954213"/>
          <p14:tracePt t="31852" x="4083050" y="1954213"/>
          <p14:tracePt t="31860" x="4051300" y="1946275"/>
          <p14:tracePt t="31868" x="4027488" y="1938338"/>
          <p14:tracePt t="31877" x="3995738" y="1930400"/>
          <p14:tracePt t="31884" x="3971925" y="1930400"/>
          <p14:tracePt t="31908" x="3890963" y="1914525"/>
          <p14:tracePt t="31916" x="3859213" y="1906588"/>
          <p14:tracePt t="31931" x="3835400" y="1906588"/>
          <p14:tracePt t="31934" x="3811588" y="1906588"/>
          <p14:tracePt t="31943" x="3787775" y="1906588"/>
          <p14:tracePt t="31949" x="3763963" y="1906588"/>
          <p14:tracePt t="31960" x="3740150" y="1906588"/>
          <p14:tracePt t="31964" x="3708400" y="1906588"/>
          <p14:tracePt t="31973" x="3676650" y="1906588"/>
          <p14:tracePt t="31980" x="3644900" y="1906588"/>
          <p14:tracePt t="31991" x="3595688" y="1914525"/>
          <p14:tracePt t="31996" x="3540125" y="1922463"/>
          <p14:tracePt t="32007" x="3492500" y="1938338"/>
          <p14:tracePt t="32012" x="3452813" y="1946275"/>
          <p14:tracePt t="32021" x="3413125" y="1954213"/>
          <p14:tracePt t="32028" x="3381375" y="1970088"/>
          <p14:tracePt t="32036" x="3365500" y="1978025"/>
          <p14:tracePt t="32044" x="3349625" y="1978025"/>
          <p14:tracePt t="32052" x="3325813" y="1985963"/>
          <p14:tracePt t="32061" x="3317875" y="1993900"/>
          <p14:tracePt t="32071" x="3309938" y="1993900"/>
          <p14:tracePt t="32084" x="3294063" y="2001838"/>
          <p14:tracePt t="32094" x="3286125" y="2001838"/>
          <p14:tracePt t="32100" x="3278188" y="2009775"/>
          <p14:tracePt t="32110" x="3270250" y="2017713"/>
          <p14:tracePt t="32116" x="3252788" y="2025650"/>
          <p14:tracePt t="32126" x="3252788" y="2041525"/>
          <p14:tracePt t="32132" x="3244850" y="2041525"/>
          <p14:tracePt t="32148" x="3236913" y="2049463"/>
          <p14:tracePt t="32164" x="3236913" y="2065338"/>
          <p14:tracePt t="32189" x="3236913" y="2073275"/>
          <p14:tracePt t="32205" x="3236913" y="2081213"/>
          <p14:tracePt t="32222" x="3236913" y="2097088"/>
          <p14:tracePt t="32236" x="3244850" y="2105025"/>
          <p14:tracePt t="32244" x="3252788" y="2105025"/>
          <p14:tracePt t="32252" x="3262313" y="2120900"/>
          <p14:tracePt t="32260" x="3278188" y="2128838"/>
          <p14:tracePt t="32267" x="3302000" y="2136775"/>
          <p14:tracePt t="32277" x="3325813" y="2152650"/>
          <p14:tracePt t="32287" x="3349625" y="2152650"/>
          <p14:tracePt t="32297" x="3381375" y="2168525"/>
          <p14:tracePt t="32301" x="3429000" y="2184400"/>
          <p14:tracePt t="32310" x="3460750" y="2192338"/>
          <p14:tracePt t="32316" x="3508375" y="2208213"/>
          <p14:tracePt t="32325" x="3556000" y="2216150"/>
          <p14:tracePt t="32332" x="3595688" y="2224088"/>
          <p14:tracePt t="32342" x="3644900" y="2233613"/>
          <p14:tracePt t="32350" x="3692525" y="2241550"/>
          <p14:tracePt t="32365" x="3763963" y="2241550"/>
          <p14:tracePt t="32375" x="3795713" y="2241550"/>
          <p14:tracePt t="32380" x="3835400" y="2241550"/>
          <p14:tracePt t="32392" x="3859213" y="2249488"/>
          <p14:tracePt t="32396" x="3883025" y="2249488"/>
          <p14:tracePt t="32409" x="3914775" y="2257425"/>
          <p14:tracePt t="32412" x="3938588" y="2257425"/>
          <p14:tracePt t="32420" x="3963988" y="2257425"/>
          <p14:tracePt t="32428" x="3987800" y="2257425"/>
          <p14:tracePt t="32436" x="4011613" y="2257425"/>
          <p14:tracePt t="32444" x="4035425" y="2257425"/>
          <p14:tracePt t="32452" x="4059238" y="2257425"/>
          <p14:tracePt t="32461" x="4083050" y="2249488"/>
          <p14:tracePt t="32469" x="4106863" y="2249488"/>
          <p14:tracePt t="32477" x="4130675" y="2249488"/>
          <p14:tracePt t="32484" x="4154488" y="2241550"/>
          <p14:tracePt t="32494" x="4162425" y="2224088"/>
          <p14:tracePt t="32500" x="4186238" y="2224088"/>
          <p14:tracePt t="32511" x="4194175" y="2216150"/>
          <p14:tracePt t="32515" x="4202113" y="2208213"/>
          <p14:tracePt t="32525" x="4217988" y="2200275"/>
          <p14:tracePt t="32531" x="4217988" y="2192338"/>
          <p14:tracePt t="32541" x="4233863" y="2184400"/>
          <p14:tracePt t="32548" x="4233863" y="2176463"/>
          <p14:tracePt t="32556" x="4233863" y="2160588"/>
          <p14:tracePt t="32564" x="4241800" y="2152650"/>
          <p14:tracePt t="32574" x="4249738" y="2144713"/>
          <p14:tracePt t="32580" x="4249738" y="2128838"/>
          <p14:tracePt t="32590" x="4249738" y="2112963"/>
          <p14:tracePt t="32596" x="4249738" y="2105025"/>
          <p14:tracePt t="32604" x="4249738" y="2097088"/>
          <p14:tracePt t="32623" x="4249738" y="2065338"/>
          <p14:tracePt t="32629" x="4249738" y="2057400"/>
          <p14:tracePt t="32636" x="4249738" y="2041525"/>
          <p14:tracePt t="32644" x="4241800" y="2025650"/>
          <p14:tracePt t="32654" x="4225925" y="2009775"/>
          <p14:tracePt t="32662" x="4217988" y="1993900"/>
          <p14:tracePt t="32669" x="4202113" y="1978025"/>
          <p14:tracePt t="32677" x="4194175" y="1954213"/>
          <p14:tracePt t="32684" x="4178300" y="1946275"/>
          <p14:tracePt t="32696" x="4162425" y="1930400"/>
          <p14:tracePt t="32701" x="4146550" y="1914525"/>
          <p14:tracePt t="32710" x="4122738" y="1906588"/>
          <p14:tracePt t="32716" x="4114800" y="1890713"/>
          <p14:tracePt t="32726" x="4098925" y="1881188"/>
          <p14:tracePt t="32732" x="4083050" y="1873250"/>
          <p14:tracePt t="32742" x="4059238" y="1857375"/>
          <p14:tracePt t="32748" x="4035425" y="1857375"/>
          <p14:tracePt t="32757" x="4019550" y="1849438"/>
          <p14:tracePt t="32764" x="3995738" y="1841500"/>
          <p14:tracePt t="32773" x="3971925" y="1833563"/>
          <p14:tracePt t="32781" x="3948113" y="1833563"/>
          <p14:tracePt t="32790" x="3922713" y="1833563"/>
          <p14:tracePt t="32796" x="3898900" y="1825625"/>
          <p14:tracePt t="32807" x="3875088" y="1825625"/>
          <p14:tracePt t="32813" x="3859213" y="1825625"/>
          <p14:tracePt t="32823" x="3827463" y="1825625"/>
          <p14:tracePt t="32833" x="3803650" y="1825625"/>
          <p14:tracePt t="32838" x="3763963" y="1825625"/>
          <p14:tracePt t="32848" x="3724275" y="1825625"/>
          <p14:tracePt t="32852" x="3692525" y="1825625"/>
          <p14:tracePt t="32860" x="3652838" y="1825625"/>
          <p14:tracePt t="32868" x="3613150" y="1833563"/>
          <p14:tracePt t="32877" x="3571875" y="1841500"/>
          <p14:tracePt t="32884" x="3548063" y="1841500"/>
          <p14:tracePt t="32893" x="3508375" y="1849438"/>
          <p14:tracePt t="32901" x="3484563" y="1857375"/>
          <p14:tracePt t="32910" x="3460750" y="1865313"/>
          <p14:tracePt t="32916" x="3444875" y="1865313"/>
          <p14:tracePt t="32926" x="3429000" y="1873250"/>
          <p14:tracePt t="32932" x="3405188" y="1881188"/>
          <p14:tracePt t="32942" x="3373438" y="1898650"/>
          <p14:tracePt t="32948" x="3349625" y="1898650"/>
          <p14:tracePt t="32957" x="3325813" y="1914525"/>
          <p14:tracePt t="32964" x="3302000" y="1930400"/>
          <p14:tracePt t="32973" x="3278188" y="1930400"/>
          <p14:tracePt t="32980" x="3252788" y="1946275"/>
          <p14:tracePt t="32990" x="3244850" y="1954213"/>
          <p14:tracePt t="32996" x="3228975" y="1962150"/>
          <p14:tracePt t="33004" x="3221038" y="1970088"/>
          <p14:tracePt t="33012" x="3213100" y="1978025"/>
          <p14:tracePt t="33021" x="3213100" y="1985963"/>
          <p14:tracePt t="33038" x="3213100" y="2001838"/>
          <p14:tracePt t="33055" x="3213100" y="2009775"/>
          <p14:tracePt t="33065" x="3213100" y="2017713"/>
          <p14:tracePt t="33078" x="3213100" y="2025650"/>
          <p14:tracePt t="33095" x="3221038" y="2041525"/>
          <p14:tracePt t="33106" x="3221038" y="2049463"/>
          <p14:tracePt t="33111" x="3236913" y="2065338"/>
          <p14:tracePt t="33116" x="3244850" y="2073275"/>
          <p14:tracePt t="33126" x="3270250" y="2089150"/>
          <p14:tracePt t="33132" x="3286125" y="2097088"/>
          <p14:tracePt t="33140" x="3302000" y="2112963"/>
          <p14:tracePt t="33148" x="3325813" y="2128838"/>
          <p14:tracePt t="33157" x="3349625" y="2136775"/>
          <p14:tracePt t="33164" x="3373438" y="2152650"/>
          <p14:tracePt t="33173" x="3389313" y="2160588"/>
          <p14:tracePt t="33180" x="3413125" y="2168525"/>
          <p14:tracePt t="33191" x="3429000" y="2176463"/>
          <p14:tracePt t="33196" x="3452813" y="2184400"/>
          <p14:tracePt t="33206" x="3476625" y="2192338"/>
          <p14:tracePt t="33212" x="3492500" y="2192338"/>
          <p14:tracePt t="33220" x="3508375" y="2192338"/>
          <p14:tracePt t="33228" x="3524250" y="2200275"/>
          <p14:tracePt t="33236" x="3540125" y="2200275"/>
          <p14:tracePt t="33244" x="3563938" y="2208213"/>
          <p14:tracePt t="33252" x="3587750" y="2208213"/>
          <p14:tracePt t="33260" x="3613150" y="2216150"/>
          <p14:tracePt t="33268" x="3636963" y="2216150"/>
          <p14:tracePt t="33277" x="3668713" y="2216150"/>
          <p14:tracePt t="33286" x="3684588" y="2216150"/>
          <p14:tracePt t="33296" x="3708400" y="2224088"/>
          <p14:tracePt t="33302" x="3732213" y="2224088"/>
          <p14:tracePt t="33309" x="3756025" y="2233613"/>
          <p14:tracePt t="33317" x="3779838" y="2233613"/>
          <p14:tracePt t="33324" x="3803650" y="2241550"/>
          <p14:tracePt t="33332" x="3819525" y="2241550"/>
          <p14:tracePt t="33343" x="3843338" y="2241550"/>
          <p14:tracePt t="33348" x="3867150" y="2241550"/>
          <p14:tracePt t="33357" x="3883025" y="2241550"/>
          <p14:tracePt t="33365" x="3898900" y="2241550"/>
          <p14:tracePt t="33374" x="3914775" y="2241550"/>
          <p14:tracePt t="33380" x="3922713" y="2241550"/>
          <p14:tracePt t="33397" x="3930650" y="2241550"/>
          <p14:tracePt t="33519" x="3938588" y="2241550"/>
          <p14:tracePt t="33943" x="3948113" y="2241550"/>
          <p14:tracePt t="33958" x="3956050" y="2241550"/>
          <p14:tracePt t="33973" x="3963988" y="2241550"/>
          <p14:tracePt t="33991" x="3971925" y="2241550"/>
          <p14:tracePt t="34020" x="3979863" y="2241550"/>
          <p14:tracePt t="34036" x="3987800" y="2241550"/>
          <p14:tracePt t="34068" x="3995738" y="2241550"/>
          <p14:tracePt t="34093" x="4003675" y="2241550"/>
          <p14:tracePt t="34109" x="4011613" y="2233613"/>
          <p14:tracePt t="34125" x="4019550" y="2233613"/>
          <p14:tracePt t="34148" x="4035425" y="2224088"/>
          <p14:tracePt t="34164" x="4035425" y="2216150"/>
          <p14:tracePt t="34171" x="4043363" y="2216150"/>
          <p14:tracePt t="34197" x="4059238" y="2216150"/>
          <p14:tracePt t="34212" x="4067175" y="2208213"/>
          <p14:tracePt t="34228" x="4075113" y="2208213"/>
          <p14:tracePt t="34236" x="4083050" y="2200275"/>
          <p14:tracePt t="34252" x="4098925" y="2200275"/>
          <p14:tracePt t="34268" x="4106863" y="2200275"/>
          <p14:tracePt t="34276" x="4114800" y="2192338"/>
          <p14:tracePt t="34284" x="4122738" y="2192338"/>
          <p14:tracePt t="35520" x="4130675" y="2184400"/>
          <p14:tracePt t="35529" x="4130675" y="2176463"/>
          <p14:tracePt t="35534" x="4130675" y="2168525"/>
          <p14:tracePt t="35557" x="4130675" y="2160588"/>
          <p14:tracePt t="35572" x="4130675" y="2152650"/>
          <p14:tracePt t="35597" x="4138613" y="2136775"/>
          <p14:tracePt t="35612" x="4138613" y="2128838"/>
          <p14:tracePt t="35620" x="4146550" y="2128838"/>
          <p14:tracePt t="35629" x="4146550" y="2120900"/>
          <p14:tracePt t="35637" x="4146550" y="2112963"/>
          <p14:tracePt t="35663" x="4146550" y="2105025"/>
          <p14:tracePt t="35677" x="4154488" y="2097088"/>
          <p14:tracePt t="35684" x="4154488" y="2089150"/>
          <p14:tracePt t="35700" x="4162425" y="2081213"/>
          <p14:tracePt t="35710" x="4170363" y="2081213"/>
          <p14:tracePt t="35716" x="4170363" y="2065338"/>
          <p14:tracePt t="35742" x="4178300" y="2057400"/>
          <p14:tracePt t="35772" x="4178300" y="2049463"/>
          <p14:tracePt t="37170" x="4178300" y="2033588"/>
          <p14:tracePt t="37183" x="4170363" y="2033588"/>
          <p14:tracePt t="37199" x="4162425" y="2025650"/>
          <p14:tracePt t="37229" x="4162425" y="2017713"/>
          <p14:tracePt t="37237" x="4162425" y="2009775"/>
          <p14:tracePt t="37261" x="4162425" y="2001838"/>
          <p14:tracePt t="39863" x="4162425" y="2009775"/>
          <p14:tracePt t="39876" x="4162425" y="2025650"/>
          <p14:tracePt t="39893" x="4162425" y="2033588"/>
          <p14:tracePt t="39910" x="4162425" y="2049463"/>
          <p14:tracePt t="39926" x="4162425" y="2057400"/>
          <p14:tracePt t="39942" x="4162425" y="2065338"/>
          <p14:tracePt t="39981" x="4162425" y="2073275"/>
          <p14:tracePt t="39996" x="4162425" y="2081213"/>
          <p14:tracePt t="40044" x="4162425" y="2089150"/>
          <p14:tracePt t="40069" x="4162425" y="2097088"/>
          <p14:tracePt t="40101" x="4162425" y="2105025"/>
          <p14:tracePt t="41085" x="4170363" y="2097088"/>
          <p14:tracePt t="41117" x="4178300" y="2081213"/>
          <p14:tracePt t="41143" x="4178300" y="2073275"/>
          <p14:tracePt t="41175" x="4178300" y="2065338"/>
          <p14:tracePt t="41192" x="4178300" y="2049463"/>
          <p14:tracePt t="41198" x="4178300" y="2041525"/>
          <p14:tracePt t="41214" x="4178300" y="2025650"/>
          <p14:tracePt t="41221" x="4170363" y="2025650"/>
          <p14:tracePt t="41228" x="4170363" y="2017713"/>
          <p14:tracePt t="41236" x="4162425" y="2001838"/>
          <p14:tracePt t="41244" x="4154488" y="1993900"/>
          <p14:tracePt t="41252" x="4154488" y="1978025"/>
          <p14:tracePt t="41260" x="4146550" y="1970088"/>
          <p14:tracePt t="41268" x="4146550" y="1962150"/>
          <p14:tracePt t="41277" x="4130675" y="1954213"/>
          <p14:tracePt t="41299" x="4122738" y="1946275"/>
          <p14:tracePt t="41303" x="4106863" y="1930400"/>
          <p14:tracePt t="41312" x="4098925" y="1930400"/>
          <p14:tracePt t="41317" x="4090988" y="1922463"/>
          <p14:tracePt t="41326" x="4083050" y="1914525"/>
          <p14:tracePt t="41332" x="4067175" y="1906588"/>
          <p14:tracePt t="41342" x="4059238" y="1898650"/>
          <p14:tracePt t="41348" x="4043363" y="1890713"/>
          <p14:tracePt t="41357" x="4035425" y="1881188"/>
          <p14:tracePt t="41364" x="4019550" y="1881188"/>
          <p14:tracePt t="41373" x="4003675" y="1865313"/>
          <p14:tracePt t="41380" x="3987800" y="1857375"/>
          <p14:tracePt t="41391" x="3971925" y="1857375"/>
          <p14:tracePt t="41396" x="3956050" y="1841500"/>
          <p14:tracePt t="41407" x="3930650" y="1833563"/>
          <p14:tracePt t="41412" x="3914775" y="1833563"/>
          <p14:tracePt t="41420" x="3898900" y="1825625"/>
          <p14:tracePt t="41428" x="3890963" y="1825625"/>
          <p14:tracePt t="41436" x="3875088" y="1817688"/>
          <p14:tracePt t="41444" x="3859213" y="1817688"/>
          <p14:tracePt t="41452" x="3843338" y="1817688"/>
          <p14:tracePt t="41460" x="3835400" y="1817688"/>
          <p14:tracePt t="41468" x="3819525" y="1817688"/>
          <p14:tracePt t="41477" x="3795713" y="1817688"/>
          <p14:tracePt t="41485" x="3771900" y="1817688"/>
          <p14:tracePt t="41494" x="3748088" y="1817688"/>
          <p14:tracePt t="41501" x="3724275" y="1817688"/>
          <p14:tracePt t="41510" x="3700463" y="1817688"/>
          <p14:tracePt t="41516" x="3668713" y="1817688"/>
          <p14:tracePt t="41526" x="3644900" y="1817688"/>
          <p14:tracePt t="41532" x="3613150" y="1817688"/>
          <p14:tracePt t="41542" x="3587750" y="1825625"/>
          <p14:tracePt t="41548" x="3563938" y="1825625"/>
          <p14:tracePt t="41557" x="3540125" y="1833563"/>
          <p14:tracePt t="41564" x="3532188" y="1833563"/>
          <p14:tracePt t="41580" x="3508375" y="1833563"/>
          <p14:tracePt t="41584" x="3492500" y="1841500"/>
          <p14:tracePt t="41593" x="3484563" y="1849438"/>
          <p14:tracePt t="41596" x="3476625" y="1849438"/>
          <p14:tracePt t="41607" x="3468688" y="1857375"/>
          <p14:tracePt t="41612" x="3468688" y="1865313"/>
          <p14:tracePt t="41620" x="3460750" y="1873250"/>
          <p14:tracePt t="41636" x="3452813" y="1881188"/>
          <p14:tracePt t="41644" x="3444875" y="1898650"/>
          <p14:tracePt t="41660" x="3436938" y="1906588"/>
          <p14:tracePt t="41669" x="3436938" y="1922463"/>
          <p14:tracePt t="41676" x="3429000" y="1930400"/>
          <p14:tracePt t="41684" x="3421063" y="1946275"/>
          <p14:tracePt t="41694" x="3413125" y="1962150"/>
          <p14:tracePt t="41700" x="3413125" y="1970088"/>
          <p14:tracePt t="41709" x="3413125" y="1978025"/>
          <p14:tracePt t="41716" x="3413125" y="1993900"/>
          <p14:tracePt t="41730" x="3413125" y="2001838"/>
          <p14:tracePt t="41734" x="3413125" y="2009775"/>
          <p14:tracePt t="41742" x="3413125" y="2025650"/>
          <p14:tracePt t="41748" x="3421063" y="2041525"/>
          <p14:tracePt t="41757" x="3429000" y="2049463"/>
          <p14:tracePt t="41764" x="3436938" y="2057400"/>
          <p14:tracePt t="41773" x="3452813" y="2073275"/>
          <p14:tracePt t="41780" x="3468688" y="2081213"/>
          <p14:tracePt t="41791" x="3484563" y="2097088"/>
          <p14:tracePt t="41796" x="3508375" y="2105025"/>
          <p14:tracePt t="41805" x="3532188" y="2128838"/>
          <p14:tracePt t="41812" x="3556000" y="2136775"/>
          <p14:tracePt t="41820" x="3595688" y="2152650"/>
          <p14:tracePt t="41829" x="3629025" y="2168525"/>
          <p14:tracePt t="41836" x="3676650" y="2184400"/>
          <p14:tracePt t="41845" x="3716338" y="2200275"/>
          <p14:tracePt t="41854" x="3756025" y="2216150"/>
          <p14:tracePt t="41866" x="3811588" y="2224088"/>
          <p14:tracePt t="41870" x="3859213" y="2241550"/>
          <p14:tracePt t="41878" x="3906838" y="2249488"/>
          <p14:tracePt t="41885" x="3938588" y="2249488"/>
          <p14:tracePt t="41893" x="3963988" y="2249488"/>
          <p14:tracePt t="41900" x="3987800" y="2249488"/>
          <p14:tracePt t="41910" x="4011613" y="2249488"/>
          <p14:tracePt t="41916" x="4027488" y="2249488"/>
          <p14:tracePt t="41926" x="4051300" y="2249488"/>
          <p14:tracePt t="41932" x="4067175" y="2249488"/>
          <p14:tracePt t="41943" x="4083050" y="2241550"/>
          <p14:tracePt t="41949" x="4106863" y="2233613"/>
          <p14:tracePt t="41957" x="4114800" y="2224088"/>
          <p14:tracePt t="41964" x="4130675" y="2216150"/>
          <p14:tracePt t="41973" x="4154488" y="2200275"/>
          <p14:tracePt t="41981" x="4162425" y="2192338"/>
          <p14:tracePt t="41991" x="4170363" y="2176463"/>
          <p14:tracePt t="41997" x="4194175" y="2160588"/>
          <p14:tracePt t="42007" x="4202113" y="2144713"/>
          <p14:tracePt t="42012" x="4217988" y="2128838"/>
          <p14:tracePt t="42021" x="4225925" y="2120900"/>
          <p14:tracePt t="42028" x="4233863" y="2105025"/>
          <p14:tracePt t="42036" x="4233863" y="2089150"/>
          <p14:tracePt t="42044" x="4241800" y="2081213"/>
          <p14:tracePt t="42055" x="4241800" y="2073275"/>
          <p14:tracePt t="42066" x="4241800" y="2065338"/>
          <p14:tracePt t="42070" x="4241800" y="2057400"/>
          <p14:tracePt t="42078" x="4241800" y="2049463"/>
          <p14:tracePt t="42093" x="4241800" y="2041525"/>
          <p14:tracePt t="42095" x="4241800" y="2033588"/>
          <p14:tracePt t="42102" x="4241800" y="2017713"/>
          <p14:tracePt t="42114" x="4225925" y="2009775"/>
          <p14:tracePt t="42117" x="4217988" y="2001838"/>
          <p14:tracePt t="42127" x="4210050" y="1993900"/>
          <p14:tracePt t="42132" x="4194175" y="1978025"/>
          <p14:tracePt t="42141" x="4178300" y="1970088"/>
          <p14:tracePt t="42148" x="4162425" y="1954213"/>
          <p14:tracePt t="42158" x="4138613" y="1954213"/>
          <p14:tracePt t="42164" x="4114800" y="1938338"/>
          <p14:tracePt t="42173" x="4090988" y="1930400"/>
          <p14:tracePt t="42180" x="4059238" y="1922463"/>
          <p14:tracePt t="42191" x="4035425" y="1922463"/>
          <p14:tracePt t="42196" x="4003675" y="1922463"/>
          <p14:tracePt t="42208" x="3963988" y="1914525"/>
          <p14:tracePt t="42212" x="3930650" y="1914525"/>
          <p14:tracePt t="42221" x="3898900" y="1914525"/>
          <p14:tracePt t="42228" x="3859213" y="1914525"/>
          <p14:tracePt t="42236" x="3827463" y="1914525"/>
          <p14:tracePt t="42244" x="3779838" y="1914525"/>
          <p14:tracePt t="42252" x="3748088" y="1914525"/>
          <p14:tracePt t="42260" x="3708400" y="1930400"/>
          <p14:tracePt t="42268" x="3676650" y="1930400"/>
          <p14:tracePt t="42277" x="3644900" y="1938338"/>
          <p14:tracePt t="42284" x="3605213" y="1954213"/>
          <p14:tracePt t="42294" x="3579813" y="1962150"/>
          <p14:tracePt t="42301" x="3556000" y="1978025"/>
          <p14:tracePt t="42309" x="3548063" y="1978025"/>
          <p14:tracePt t="42316" x="3548063" y="1985963"/>
          <p14:tracePt t="42331" x="3532188" y="1985963"/>
          <p14:tracePt t="42335" x="3532188" y="2001838"/>
          <p14:tracePt t="42346" x="3524250" y="2001838"/>
          <p14:tracePt t="42349" x="3524250" y="2009775"/>
          <p14:tracePt t="42358" x="3524250" y="2025650"/>
          <p14:tracePt t="42374" x="3524250" y="2041525"/>
          <p14:tracePt t="42380" x="3524250" y="2049463"/>
          <p14:tracePt t="42396" x="3532188" y="2057400"/>
          <p14:tracePt t="42408" x="3540125" y="2065338"/>
          <p14:tracePt t="42412" x="3563938" y="2081213"/>
          <p14:tracePt t="42420" x="3595688" y="2081213"/>
          <p14:tracePt t="42428" x="3621088" y="2089150"/>
          <p14:tracePt t="42436" x="3652838" y="2097088"/>
          <p14:tracePt t="42444" x="3684588" y="2097088"/>
          <p14:tracePt t="42452" x="3724275" y="2105025"/>
          <p14:tracePt t="42460" x="3756025" y="2105025"/>
          <p14:tracePt t="42468" x="3795713" y="2112963"/>
          <p14:tracePt t="42476" x="3843338" y="2112963"/>
          <p14:tracePt t="42484" x="3883025" y="2112963"/>
          <p14:tracePt t="42494" x="3914775" y="2112963"/>
          <p14:tracePt t="42504" x="3956050" y="2112963"/>
          <p14:tracePt t="42515" x="3987800" y="2112963"/>
          <p14:tracePt t="42520" x="4011613" y="2112963"/>
          <p14:tracePt t="42526" x="4035425" y="2112963"/>
          <p14:tracePt t="42534" x="4051300" y="2112963"/>
          <p14:tracePt t="42546" x="4075113" y="2112963"/>
          <p14:tracePt t="42549" x="4090988" y="2105025"/>
          <p14:tracePt t="42558" x="4106863" y="2097088"/>
          <p14:tracePt t="42565" x="4122738" y="2097088"/>
          <p14:tracePt t="42573" x="4122738" y="2089150"/>
          <p14:tracePt t="42581" x="4130675" y="2081213"/>
          <p14:tracePt t="42597" x="4146550" y="2081213"/>
          <p14:tracePt t="42612" x="4154488" y="2065338"/>
          <p14:tracePt t="42628" x="4162425" y="2065338"/>
          <p14:tracePt t="42637" x="4162425" y="2057400"/>
          <p14:tracePt t="42652" x="4170363" y="2049463"/>
          <p14:tracePt t="42668" x="4170363" y="2041525"/>
          <p14:tracePt t="45158" x="4170363" y="2049463"/>
          <p14:tracePt t="45172" x="4162425" y="2057400"/>
          <p14:tracePt t="45180" x="4162425" y="2065338"/>
          <p14:tracePt t="45188" x="4162425" y="2073275"/>
          <p14:tracePt t="45196" x="4146550" y="2081213"/>
          <p14:tracePt t="45207" x="4146550" y="2089150"/>
          <p14:tracePt t="45212" x="4138613" y="2097088"/>
          <p14:tracePt t="45221" x="4130675" y="2112963"/>
          <p14:tracePt t="45228" x="4130675" y="2128838"/>
          <p14:tracePt t="45237" x="4114800" y="2128838"/>
          <p14:tracePt t="45245" x="4114800" y="2144713"/>
          <p14:tracePt t="45252" x="4114800" y="2152650"/>
          <p14:tracePt t="45261" x="4106863" y="2160588"/>
          <p14:tracePt t="45268" x="4098925" y="2168525"/>
          <p14:tracePt t="45280" x="4098925" y="2176463"/>
          <p14:tracePt t="45287" x="4098925" y="2184400"/>
          <p14:tracePt t="45294" x="4098925" y="2192338"/>
          <p14:tracePt t="45301" x="4098925" y="2200275"/>
          <p14:tracePt t="45310" x="4098925" y="2216150"/>
          <p14:tracePt t="45316" x="4098925" y="2224088"/>
          <p14:tracePt t="45326" x="4098925" y="2233613"/>
          <p14:tracePt t="45332" x="4098925" y="2249488"/>
          <p14:tracePt t="45342" x="4098925" y="2265363"/>
          <p14:tracePt t="45351" x="4098925" y="2281238"/>
          <p14:tracePt t="45364" x="4098925" y="2289175"/>
          <p14:tracePt t="45366" x="4098925" y="2305050"/>
          <p14:tracePt t="45375" x="4098925" y="2312988"/>
          <p14:tracePt t="45381" x="4098925" y="2320925"/>
          <p14:tracePt t="45391" x="4098925" y="2328863"/>
          <p14:tracePt t="45396" x="4098925" y="2336800"/>
          <p14:tracePt t="45420" x="4098925" y="2344738"/>
          <p14:tracePt t="45445" x="4098925" y="2352675"/>
          <p14:tracePt t="45461" x="4098925" y="2360613"/>
          <p14:tracePt t="45476" x="4090988" y="2368550"/>
          <p14:tracePt t="45484" x="4090988" y="2384425"/>
          <p14:tracePt t="45493" x="4090988" y="2392363"/>
          <p14:tracePt t="45500" x="4090988" y="2400300"/>
          <p14:tracePt t="45510" x="4090988" y="2416175"/>
          <p14:tracePt t="45516" x="4090988" y="2432050"/>
          <p14:tracePt t="45526" x="4090988" y="2439988"/>
          <p14:tracePt t="45532" x="4090988" y="2447925"/>
          <p14:tracePt t="45542" x="4090988" y="2455863"/>
          <p14:tracePt t="45558" x="4090988" y="2471738"/>
          <p14:tracePt t="45581" x="4090988" y="2479675"/>
          <p14:tracePt t="45605" x="4090988" y="2495550"/>
          <p14:tracePt t="45644" x="4090988" y="2503488"/>
          <p14:tracePt t="45663" x="4090988" y="2519363"/>
          <p14:tracePt t="45678" x="4098925" y="2527300"/>
          <p14:tracePt t="45685" x="4098925" y="2543175"/>
          <p14:tracePt t="45710" x="4098925" y="2551113"/>
          <p14:tracePt t="45733" x="4098925" y="2559050"/>
          <p14:tracePt t="45799" x="4106863" y="2566988"/>
          <p14:tracePt t="45816" x="4106863" y="2576513"/>
          <p14:tracePt t="45837" x="4114800" y="2584450"/>
          <p14:tracePt t="45853" x="4122738" y="2592388"/>
          <p14:tracePt t="45876" x="4122738" y="2600325"/>
          <p14:tracePt t="45916" x="4130675" y="2600325"/>
          <p14:tracePt t="45941" x="4130675" y="2608263"/>
          <p14:tracePt t="45997" x="4130675" y="2616200"/>
          <p14:tracePt t="46021" x="4130675" y="2624138"/>
          <p14:tracePt t="46036" x="4138613" y="2632075"/>
          <p14:tracePt t="46060" x="4138613" y="2640013"/>
          <p14:tracePt t="46076" x="4138613" y="2647950"/>
          <p14:tracePt t="47599" x="4146550" y="2640013"/>
          <p14:tracePt t="47620" x="4146550" y="2624138"/>
          <p14:tracePt t="47636" x="4130675" y="2624138"/>
          <p14:tracePt t="47647" x="4122738" y="2616200"/>
          <p14:tracePt t="47657" x="4114800" y="2616200"/>
          <p14:tracePt t="47662" x="4106863" y="2608263"/>
          <p14:tracePt t="47669" x="4090988" y="2592388"/>
          <p14:tracePt t="47677" x="4075113" y="2592388"/>
          <p14:tracePt t="47684" x="4059238" y="2584450"/>
          <p14:tracePt t="47697" x="4043363" y="2576513"/>
          <p14:tracePt t="47702" x="4027488" y="2566988"/>
          <p14:tracePt t="47711" x="3995738" y="2559050"/>
          <p14:tracePt t="47717" x="3971925" y="2543175"/>
          <p14:tracePt t="47726" x="3956050" y="2535238"/>
          <p14:tracePt t="47732" x="3930650" y="2527300"/>
          <p14:tracePt t="47742" x="3906838" y="2511425"/>
          <p14:tracePt t="47748" x="3890963" y="2511425"/>
          <p14:tracePt t="47756" x="3875088" y="2503488"/>
          <p14:tracePt t="47764" x="3851275" y="2487613"/>
          <p14:tracePt t="47773" x="3835400" y="2487613"/>
          <p14:tracePt t="47780" x="3811588" y="2479675"/>
          <p14:tracePt t="47790" x="3787775" y="2463800"/>
          <p14:tracePt t="47797" x="3771900" y="2463800"/>
          <p14:tracePt t="47807" x="3756025" y="2455863"/>
          <p14:tracePt t="47812" x="3748088" y="2447925"/>
          <p14:tracePt t="47820" x="3724275" y="2439988"/>
          <p14:tracePt t="47828" x="3716338" y="2439988"/>
          <p14:tracePt t="47837" x="3692525" y="2439988"/>
          <p14:tracePt t="47844" x="3676650" y="2439988"/>
          <p14:tracePt t="47852" x="3652838" y="2432050"/>
          <p14:tracePt t="47860" x="3629025" y="2424113"/>
          <p14:tracePt t="47869" x="3605213" y="2424113"/>
          <p14:tracePt t="47877" x="3579813" y="2424113"/>
          <p14:tracePt t="47887" x="3556000" y="2416175"/>
          <p14:tracePt t="47899" x="3532188" y="2416175"/>
          <p14:tracePt t="47903" x="3500438" y="2416175"/>
          <p14:tracePt t="47913" x="3460750" y="2416175"/>
          <p14:tracePt t="47917" x="3421063" y="2416175"/>
          <p14:tracePt t="47926" x="3389313" y="2408238"/>
          <p14:tracePt t="47932" x="3357563" y="2408238"/>
          <p14:tracePt t="47942" x="3317875" y="2408238"/>
          <p14:tracePt t="47948" x="3302000" y="2408238"/>
          <p14:tracePt t="47957" x="3278188" y="2408238"/>
          <p14:tracePt t="47964" x="3262313" y="2408238"/>
          <p14:tracePt t="47973" x="3252788" y="2408238"/>
          <p14:tracePt t="47981" x="3236913" y="2408238"/>
          <p14:tracePt t="47991" x="3228975" y="2408238"/>
          <p14:tracePt t="48007" x="3228975" y="2416175"/>
          <p14:tracePt t="48012" x="3221038" y="2416175"/>
          <p14:tracePt t="48029" x="3221038" y="2424113"/>
          <p14:tracePt t="48045" x="3213100" y="2439988"/>
          <p14:tracePt t="48052" x="3213100" y="2447925"/>
          <p14:tracePt t="48060" x="3213100" y="2455863"/>
          <p14:tracePt t="48069" x="3213100" y="2463800"/>
          <p14:tracePt t="48077" x="3213100" y="2471738"/>
          <p14:tracePt t="48084" x="3213100" y="2487613"/>
          <p14:tracePt t="48093" x="3221038" y="2495550"/>
          <p14:tracePt t="48103" x="3221038" y="2503488"/>
          <p14:tracePt t="48113" x="3228975" y="2519363"/>
          <p14:tracePt t="48118" x="3236913" y="2527300"/>
          <p14:tracePt t="48125" x="3252788" y="2535238"/>
          <p14:tracePt t="48132" x="3270250" y="2543175"/>
          <p14:tracePt t="48142" x="3286125" y="2559050"/>
          <p14:tracePt t="48149" x="3309938" y="2559050"/>
          <p14:tracePt t="48166" x="3357563" y="2576513"/>
          <p14:tracePt t="48176" x="3373438" y="2584450"/>
          <p14:tracePt t="48181" x="3405188" y="2592388"/>
          <p14:tracePt t="48191" x="3429000" y="2600325"/>
          <p14:tracePt t="48196" x="3476625" y="2608263"/>
          <p14:tracePt t="48207" x="3508375" y="2624138"/>
          <p14:tracePt t="48213" x="3556000" y="2632075"/>
          <p14:tracePt t="48221" x="3595688" y="2640013"/>
          <p14:tracePt t="48228" x="3644900" y="2647950"/>
          <p14:tracePt t="48239" x="3692525" y="2655888"/>
          <p14:tracePt t="48250" x="3732213" y="2655888"/>
          <p14:tracePt t="48254" x="3787775" y="2663825"/>
          <p14:tracePt t="48262" x="3835400" y="2663825"/>
          <p14:tracePt t="48269" x="3867150" y="2671763"/>
          <p14:tracePt t="48278" x="3898900" y="2679700"/>
          <p14:tracePt t="48284" x="3930650" y="2679700"/>
          <p14:tracePt t="48296" x="3956050" y="2679700"/>
          <p14:tracePt t="48301" x="3971925" y="2679700"/>
          <p14:tracePt t="48310" x="3987800" y="2679700"/>
          <p14:tracePt t="48316" x="4003675" y="2679700"/>
          <p14:tracePt t="48326" x="4011613" y="2679700"/>
          <p14:tracePt t="48332" x="4027488" y="2679700"/>
          <p14:tracePt t="48342" x="4035425" y="2679700"/>
          <p14:tracePt t="48351" x="4043363" y="2679700"/>
          <p14:tracePt t="48363" x="4059238" y="2679700"/>
          <p14:tracePt t="48367" x="4067175" y="2671763"/>
          <p14:tracePt t="48375" x="4075113" y="2663825"/>
          <p14:tracePt t="48381" x="4090988" y="2663825"/>
          <p14:tracePt t="48390" x="4106863" y="2663825"/>
          <p14:tracePt t="48396" x="4114800" y="2663825"/>
          <p14:tracePt t="48407" x="4122738" y="2655888"/>
          <p14:tracePt t="48412" x="4130675" y="2655888"/>
          <p14:tracePt t="48420" x="4138613" y="2655888"/>
          <p14:tracePt t="48429" x="4146550" y="2655888"/>
          <p14:tracePt t="48786" x="4162425" y="2647950"/>
          <p14:tracePt t="48805" x="4170363" y="2640013"/>
          <p14:tracePt t="48812" x="4178300" y="2640013"/>
          <p14:tracePt t="48820" x="4178300" y="2632075"/>
          <p14:tracePt t="48829" x="4186238" y="2632075"/>
          <p14:tracePt t="48845" x="4202113" y="2616200"/>
          <p14:tracePt t="48870" x="4210050" y="2608263"/>
          <p14:tracePt t="48885" x="4210050" y="2592388"/>
          <p14:tracePt t="48901" x="4225925" y="2584450"/>
          <p14:tracePt t="48917" x="4225925" y="2576513"/>
          <p14:tracePt t="48926" x="4225925" y="2566988"/>
          <p14:tracePt t="48942" x="4233863" y="2559050"/>
          <p14:tracePt t="48948" x="4233863" y="2551113"/>
          <p14:tracePt t="48966" x="4233863" y="2543175"/>
          <p14:tracePt t="48975" x="4233863" y="2535238"/>
          <p14:tracePt t="48981" x="4233863" y="2527300"/>
          <p14:tracePt t="48990" x="4233863" y="2519363"/>
          <p14:tracePt t="49008" x="4233863" y="2511425"/>
          <p14:tracePt t="49013" x="4233863" y="2503488"/>
          <p14:tracePt t="49023" x="4233863" y="2495550"/>
          <p14:tracePt t="49039" x="4233863" y="2487613"/>
          <p14:tracePt t="49046" x="4233863" y="2479675"/>
          <p14:tracePt t="49061" x="4233863" y="2463800"/>
          <p14:tracePt t="49077" x="4233863" y="2455863"/>
          <p14:tracePt t="49085" x="4225925" y="2455863"/>
          <p14:tracePt t="49093" x="4225925" y="2439988"/>
          <p14:tracePt t="49113" x="4217988" y="2432050"/>
          <p14:tracePt t="49127" x="4210050" y="2424113"/>
          <p14:tracePt t="49133" x="4202113" y="2416175"/>
          <p14:tracePt t="49146" x="4194175" y="2408238"/>
          <p14:tracePt t="49149" x="4186238" y="2400300"/>
          <p14:tracePt t="49158" x="4178300" y="2384425"/>
          <p14:tracePt t="49164" x="4170363" y="2384425"/>
          <p14:tracePt t="49173" x="4154488" y="2376488"/>
          <p14:tracePt t="49180" x="4146550" y="2368550"/>
          <p14:tracePt t="49191" x="4138613" y="2360613"/>
          <p14:tracePt t="49197" x="4130675" y="2352675"/>
          <p14:tracePt t="49207" x="4122738" y="2352675"/>
          <p14:tracePt t="49212" x="4106863" y="2352675"/>
          <p14:tracePt t="49221" x="4106863" y="2344738"/>
          <p14:tracePt t="49228" x="4098925" y="2344738"/>
          <p14:tracePt t="49252" x="4090988" y="2336800"/>
          <p14:tracePt t="49260" x="4090988" y="2328863"/>
          <p14:tracePt t="49269" x="4083050" y="2328863"/>
          <p14:tracePt t="49277" x="4075113" y="2320925"/>
          <p14:tracePt t="49285" x="4067175" y="2320925"/>
          <p14:tracePt t="49294" x="4067175" y="2312988"/>
          <p14:tracePt t="49303" x="4051300" y="2312988"/>
          <p14:tracePt t="49313" x="4051300" y="2305050"/>
          <p14:tracePt t="49318" x="4043363" y="2297113"/>
          <p14:tracePt t="49333" x="4027488" y="2289175"/>
          <p14:tracePt t="49823" x="4035425" y="2289175"/>
          <p14:tracePt t="49833" x="4043363" y="2289175"/>
          <p14:tracePt t="49837" x="4059238" y="2297113"/>
          <p14:tracePt t="49844" x="4075113" y="2305050"/>
          <p14:tracePt t="49853" x="4090988" y="2320925"/>
          <p14:tracePt t="49860" x="4106863" y="2328863"/>
          <p14:tracePt t="49868" x="4122738" y="2344738"/>
          <p14:tracePt t="49877" x="4146550" y="2360613"/>
          <p14:tracePt t="49884" x="4154488" y="2376488"/>
          <p14:tracePt t="49894" x="4170363" y="2392363"/>
          <p14:tracePt t="49916" x="4194175" y="2408238"/>
          <p14:tracePt t="49923" x="4202113" y="2424113"/>
          <p14:tracePt t="49925" x="4210050" y="2432050"/>
          <p14:tracePt t="49933" x="4210050" y="2439988"/>
          <p14:tracePt t="49940" x="4210050" y="2447925"/>
          <p14:tracePt t="49949" x="4217988" y="2455863"/>
          <p14:tracePt t="49957" x="4217988" y="2463800"/>
          <p14:tracePt t="49965" x="4217988" y="2471738"/>
          <p14:tracePt t="49973" x="4225925" y="2479675"/>
          <p14:tracePt t="49980" x="4233863" y="2495550"/>
          <p14:tracePt t="49991" x="4233863" y="2503488"/>
          <p14:tracePt t="49996" x="4241800" y="2519363"/>
          <p14:tracePt t="50007" x="4241800" y="2527300"/>
          <p14:tracePt t="50013" x="4249738" y="2535238"/>
          <p14:tracePt t="50020" x="4249738" y="2543175"/>
          <p14:tracePt t="50029" x="4249738" y="2551113"/>
          <p14:tracePt t="50045" x="4249738" y="2559050"/>
          <p14:tracePt t="50060" x="4257675" y="2576513"/>
          <p14:tracePt t="50068" x="4257675" y="2584450"/>
          <p14:tracePt t="50076" x="4257675" y="2600325"/>
          <p14:tracePt t="50085" x="4257675" y="2608263"/>
          <p14:tracePt t="50093" x="4265613" y="2632075"/>
          <p14:tracePt t="50100" x="4265613" y="2647950"/>
          <p14:tracePt t="50110" x="4265613" y="2655888"/>
          <p14:tracePt t="50118" x="4265613" y="2663825"/>
          <p14:tracePt t="50130" x="4265613" y="2679700"/>
          <p14:tracePt t="50134" x="4265613" y="2687638"/>
          <p14:tracePt t="50144" x="4265613" y="2695575"/>
          <p14:tracePt t="50149" x="4265613" y="2703513"/>
          <p14:tracePt t="50158" x="4265613" y="2719388"/>
          <p14:tracePt t="50164" x="4265613" y="2727325"/>
          <p14:tracePt t="50173" x="4257675" y="2735263"/>
          <p14:tracePt t="50181" x="4257675" y="2751138"/>
          <p14:tracePt t="50190" x="4249738" y="2759075"/>
          <p14:tracePt t="50196" x="4241800" y="2767013"/>
          <p14:tracePt t="50205" x="4241800" y="2782888"/>
          <p14:tracePt t="50221" x="4233863" y="2798763"/>
          <p14:tracePt t="50236" x="4225925" y="2806700"/>
          <p14:tracePt t="50244" x="4225925" y="2814638"/>
          <p14:tracePt t="50253" x="4217988" y="2822575"/>
          <p14:tracePt t="50269" x="4217988" y="2830513"/>
          <p14:tracePt t="50277" x="4210050" y="2838450"/>
          <p14:tracePt t="50285" x="4202113" y="2846388"/>
          <p14:tracePt t="50294" x="4194175" y="2854325"/>
          <p14:tracePt t="50314" x="4186238" y="2862263"/>
          <p14:tracePt t="50318" x="4170363" y="2862263"/>
          <p14:tracePt t="50326" x="4162425" y="2870200"/>
          <p14:tracePt t="50346" x="4154488" y="2870200"/>
          <p14:tracePt t="50349" x="4146550" y="2870200"/>
          <p14:tracePt t="50356" x="4138613" y="2878138"/>
          <p14:tracePt t="50374" x="4122738" y="2878138"/>
          <p14:tracePt t="50380" x="4106863" y="2878138"/>
          <p14:tracePt t="50397" x="4098925" y="2878138"/>
          <p14:tracePt t="50412" x="4083050" y="2878138"/>
          <p14:tracePt t="50453" x="4075113" y="2878138"/>
          <p14:tracePt t="50469" x="4067175" y="2878138"/>
          <p14:tracePt t="50484" x="4059238" y="2878138"/>
          <p14:tracePt t="50500" x="4051300" y="2878138"/>
          <p14:tracePt t="50719" x="4051300" y="2886075"/>
          <p14:tracePt t="50733" x="4051300" y="2894013"/>
          <p14:tracePt t="50742" x="4059238" y="2909888"/>
          <p14:tracePt t="50748" x="4059238" y="2919413"/>
          <p14:tracePt t="50758" x="4067175" y="2927350"/>
          <p14:tracePt t="50764" x="4067175" y="2935288"/>
          <p14:tracePt t="50774" x="4067175" y="2951163"/>
          <p14:tracePt t="50780" x="4067175" y="2959100"/>
          <p14:tracePt t="50790" x="4075113" y="2982913"/>
          <p14:tracePt t="50797" x="4075113" y="2998788"/>
          <p14:tracePt t="50807" x="4075113" y="3006725"/>
          <p14:tracePt t="50812" x="4075113" y="3022600"/>
          <p14:tracePt t="50820" x="4067175" y="3038475"/>
          <p14:tracePt t="50829" x="4059238" y="3054350"/>
          <p14:tracePt t="50836" x="4051300" y="3070225"/>
          <p14:tracePt t="50845" x="4051300" y="3078163"/>
          <p14:tracePt t="50853" x="4043363" y="3094038"/>
          <p14:tracePt t="50860" x="4035425" y="3094038"/>
          <p14:tracePt t="50868" x="4035425" y="3101975"/>
          <p14:tracePt t="50876" x="4027488" y="3117850"/>
          <p14:tracePt t="50884" x="4019550" y="3125788"/>
          <p14:tracePt t="50893" x="4019550" y="3133725"/>
          <p14:tracePt t="50901" x="4019550" y="3141663"/>
          <p14:tracePt t="50910" x="4011613" y="3149600"/>
          <p14:tracePt t="50933" x="4011613" y="3165475"/>
          <p14:tracePt t="50943" x="4003675" y="3173413"/>
          <p14:tracePt t="50964" x="4003675" y="3181350"/>
          <p14:tracePt t="50981" x="3995738" y="3189288"/>
          <p14:tracePt t="50999" x="3995738" y="3205163"/>
          <p14:tracePt t="51013" x="3987800" y="3205163"/>
          <p14:tracePt t="51030" x="3987800" y="3213100"/>
          <p14:tracePt t="51036" x="3987800" y="3221038"/>
          <p14:tracePt t="51053" x="3979863" y="3228975"/>
          <p14:tracePt t="51076" x="3971925" y="3236913"/>
          <p14:tracePt t="51117" x="3971925" y="3244850"/>
          <p14:tracePt t="51535" x="3971925" y="3228975"/>
          <p14:tracePt t="51565" x="3971925" y="3221038"/>
          <p14:tracePt t="51589" x="3971925" y="3213100"/>
          <p14:tracePt t="51612" x="3971925" y="3205163"/>
          <p14:tracePt t="51620" x="3971925" y="3197225"/>
          <p14:tracePt t="51629" x="3971925" y="3189288"/>
          <p14:tracePt t="51636" x="3971925" y="3173413"/>
          <p14:tracePt t="51645" x="3971925" y="3165475"/>
          <p14:tracePt t="51653" x="3971925" y="3157538"/>
          <p14:tracePt t="51661" x="3971925" y="3141663"/>
          <p14:tracePt t="51669" x="3971925" y="3117850"/>
          <p14:tracePt t="51677" x="3971925" y="3094038"/>
          <p14:tracePt t="51685" x="3963988" y="3070225"/>
          <p14:tracePt t="51693" x="3948113" y="3038475"/>
          <p14:tracePt t="51700" x="3930650" y="2998788"/>
          <p14:tracePt t="51710" x="3914775" y="2967038"/>
          <p14:tracePt t="51716" x="3906838" y="2927350"/>
          <p14:tracePt t="51726" x="3890963" y="2901950"/>
          <p14:tracePt t="51732" x="3867150" y="2870200"/>
          <p14:tracePt t="51747" x="3859213" y="2846388"/>
          <p14:tracePt t="51750" x="3843338" y="2822575"/>
          <p14:tracePt t="51760" x="3835400" y="2806700"/>
          <p14:tracePt t="51765" x="3819525" y="2774950"/>
          <p14:tracePt t="51773" x="3803650" y="2751138"/>
          <p14:tracePt t="51781" x="3795713" y="2727325"/>
          <p14:tracePt t="51791" x="3771900" y="2695575"/>
          <p14:tracePt t="51797" x="3763963" y="2679700"/>
          <p14:tracePt t="51807" x="3756025" y="2655888"/>
          <p14:tracePt t="51813" x="3740150" y="2616200"/>
          <p14:tracePt t="51820" x="3732213" y="2592388"/>
          <p14:tracePt t="51829" x="3716338" y="2559050"/>
          <p14:tracePt t="51836" x="3708400" y="2519363"/>
          <p14:tracePt t="51845" x="3700463" y="2503488"/>
          <p14:tracePt t="51855" x="3692525" y="2471738"/>
          <p14:tracePt t="51865" x="3684588" y="2455863"/>
          <p14:tracePt t="51869" x="3676650" y="2432050"/>
          <p14:tracePt t="51877" x="3660775" y="2400300"/>
          <p14:tracePt t="51884" x="3652838" y="2384425"/>
          <p14:tracePt t="51894" x="3652838" y="2368550"/>
          <p14:tracePt t="51900" x="3644900" y="2352675"/>
          <p14:tracePt t="51910" x="3629025" y="2336800"/>
          <p14:tracePt t="51916" x="3629025" y="2328863"/>
          <p14:tracePt t="51926" x="3629025" y="2320925"/>
          <p14:tracePt t="51932" x="3621088" y="2305050"/>
          <p14:tracePt t="51949" x="3621088" y="2297113"/>
          <p14:tracePt t="51973" x="3621088" y="2289175"/>
          <p14:tracePt t="51989" x="3621088" y="2273300"/>
          <p14:tracePt t="52006" x="3621088" y="2265363"/>
          <p14:tracePt t="52013" x="3613150" y="2257425"/>
          <p14:tracePt t="52021" x="3613150" y="2241550"/>
          <p14:tracePt t="52028" x="3605213" y="2224088"/>
          <p14:tracePt t="52036" x="3605213" y="2216150"/>
          <p14:tracePt t="52044" x="3605213" y="2192338"/>
          <p14:tracePt t="52055" x="3587750" y="2176463"/>
          <p14:tracePt t="52065" x="3587750" y="2168525"/>
          <p14:tracePt t="52071" x="3579813" y="2152650"/>
          <p14:tracePt t="52078" x="3579813" y="2136775"/>
          <p14:tracePt t="52085" x="3571875" y="2120900"/>
          <p14:tracePt t="52094" x="3563938" y="2112963"/>
          <p14:tracePt t="52100" x="3563938" y="2097088"/>
          <p14:tracePt t="52110" x="3556000" y="2089150"/>
          <p14:tracePt t="52117" x="3548063" y="2081213"/>
          <p14:tracePt t="52126" x="3548063" y="2073275"/>
          <p14:tracePt t="52142" x="3548063" y="2065338"/>
          <p14:tracePt t="52149" x="3540125" y="2057400"/>
          <p14:tracePt t="52164" x="3532188" y="2049463"/>
          <p14:tracePt t="52181" x="3532188" y="2041525"/>
          <p14:tracePt t="52190" x="3524250" y="2033588"/>
          <p14:tracePt t="52207" x="3524250" y="2017713"/>
          <p14:tracePt t="52212" x="3508375" y="2017713"/>
          <p14:tracePt t="52228" x="3508375" y="2001838"/>
          <p14:tracePt t="52245" x="3500438" y="2001838"/>
          <p14:tracePt t="52557" x="3492500" y="2001838"/>
          <p14:tracePt t="52589" x="3484563" y="2001838"/>
          <p14:tracePt t="52598" x="3484563" y="2009775"/>
          <p14:tracePt t="52606" x="3476625" y="2009775"/>
          <p14:tracePt t="52637" x="3460750" y="2009775"/>
          <p14:tracePt t="53673" x="3460750" y="2017713"/>
          <p14:tracePt t="53678" x="3452813" y="2017713"/>
          <p14:tracePt t="53684" x="3452813" y="2025650"/>
          <p14:tracePt t="53700" x="3444875" y="2033588"/>
          <p14:tracePt t="53717" x="3436938" y="2033588"/>
          <p14:tracePt t="53968" x="3429000" y="2033588"/>
          <p14:tracePt t="53978" x="3421063" y="2033588"/>
          <p14:tracePt t="53989" x="3413125" y="2041525"/>
          <p14:tracePt t="54005" x="3405188" y="2041525"/>
          <p14:tracePt t="54021" x="3397250" y="2041525"/>
          <p14:tracePt t="54028" x="3389313" y="2041525"/>
          <p14:tracePt t="54143" x="3381375" y="2041525"/>
          <p14:tracePt t="54177" x="3373438" y="2041525"/>
          <p14:tracePt t="54223" x="3365500" y="2041525"/>
          <p14:tracePt t="54231" x="3357563" y="2041525"/>
          <p14:tracePt t="54245" x="3349625" y="2041525"/>
          <p14:tracePt t="54260" x="3341688" y="2041525"/>
          <p14:tracePt t="54269" x="3333750" y="2041525"/>
          <p14:tracePt t="54277" x="3325813" y="2041525"/>
          <p14:tracePt t="54285" x="3317875" y="2041525"/>
          <p14:tracePt t="54293" x="3309938" y="2041525"/>
          <p14:tracePt t="54314" x="3294063" y="2033588"/>
          <p14:tracePt t="54318" x="3286125" y="2033588"/>
          <p14:tracePt t="54325" x="3278188" y="2033588"/>
          <p14:tracePt t="54333" x="3262313" y="2033588"/>
          <p14:tracePt t="54342" x="3252788" y="2033588"/>
          <p14:tracePt t="54351" x="3244850" y="2033588"/>
          <p14:tracePt t="54361" x="3236913" y="2033588"/>
          <p14:tracePt t="54365" x="3228975" y="2033588"/>
          <p14:tracePt t="54381" x="3221038" y="2033588"/>
          <p14:tracePt t="54390" x="3213100" y="2033588"/>
          <p14:tracePt t="54503" x="3205163" y="2033588"/>
          <p14:tracePt t="54520" x="3197225" y="2033588"/>
          <p14:tracePt t="54550" x="3181350" y="2033588"/>
          <p14:tracePt t="54574" x="3173413" y="2033588"/>
          <p14:tracePt t="54581" x="3173413" y="2025650"/>
          <p14:tracePt t="54597" x="3165475" y="2025650"/>
          <p14:tracePt t="54620" x="3149600" y="2025650"/>
          <p14:tracePt t="54759" x="3141663" y="2025650"/>
          <p14:tracePt t="54776" x="3133725" y="2025650"/>
          <p14:tracePt t="54791" x="3125788" y="2025650"/>
          <p14:tracePt t="54805" x="3117850" y="2025650"/>
          <p14:tracePt t="54829" x="3109913" y="2025650"/>
          <p14:tracePt t="55207" x="3101975" y="2025650"/>
          <p14:tracePt t="55214" x="3094038" y="2025650"/>
          <p14:tracePt t="55220" x="3086100" y="2017713"/>
          <p14:tracePt t="55229" x="3078163" y="2017713"/>
          <p14:tracePt t="55237" x="3062288" y="2017713"/>
          <p14:tracePt t="55245" x="3054350" y="2009775"/>
          <p14:tracePt t="55253" x="3038475" y="2009775"/>
          <p14:tracePt t="55261" x="3030538" y="2009775"/>
          <p14:tracePt t="55269" x="3006725" y="2009775"/>
          <p14:tracePt t="55277" x="2990850" y="2001838"/>
          <p14:tracePt t="55285" x="2982913" y="2001838"/>
          <p14:tracePt t="55294" x="2967038" y="2001838"/>
          <p14:tracePt t="55300" x="2951163" y="2001838"/>
          <p14:tracePt t="55310" x="2935288" y="2001838"/>
          <p14:tracePt t="55316" x="2909888" y="2001838"/>
          <p14:tracePt t="55326" x="2901950" y="2001838"/>
          <p14:tracePt t="55334" x="2886075" y="2001838"/>
          <p14:tracePt t="55346" x="2878138" y="2001838"/>
          <p14:tracePt t="55351" x="2862263" y="2001838"/>
          <p14:tracePt t="55358" x="2854325" y="2001838"/>
          <p14:tracePt t="55365" x="2846388" y="2001838"/>
          <p14:tracePt t="55374" x="2838450" y="2001838"/>
          <p14:tracePt t="55380" x="2830513" y="2001838"/>
          <p14:tracePt t="55390" x="2822575" y="2001838"/>
          <p14:tracePt t="55407" x="2806700" y="2001838"/>
          <p14:tracePt t="55572" x="2806700" y="1993900"/>
          <p14:tracePt t="55597" x="2798763" y="1985963"/>
          <p14:tracePt t="55604" x="2798763" y="1970088"/>
          <p14:tracePt t="55621" x="2798763" y="1962150"/>
          <p14:tracePt t="55629" x="2798763" y="1946275"/>
          <p14:tracePt t="55636" x="2798763" y="1930400"/>
          <p14:tracePt t="55645" x="2790825" y="1922463"/>
          <p14:tracePt t="55653" x="2790825" y="1914525"/>
          <p14:tracePt t="55660" x="2782888" y="1906588"/>
          <p14:tracePt t="55669" x="2782888" y="1898650"/>
          <p14:tracePt t="55693" x="2774950" y="1890713"/>
          <p14:tracePt t="55700" x="2774950" y="1881188"/>
          <p14:tracePt t="55710" x="2774950" y="1873250"/>
          <p14:tracePt t="55717" x="2767013" y="1865313"/>
          <p14:tracePt t="55733" x="2751138" y="1849438"/>
          <p14:tracePt t="55741" x="2743200" y="1849438"/>
          <p14:tracePt t="55749" x="2727325" y="1833563"/>
          <p14:tracePt t="55764" x="2719388" y="1825625"/>
          <p14:tracePt t="55767" x="2711450" y="1809750"/>
          <p14:tracePt t="55776" x="2695575" y="1801813"/>
          <p14:tracePt t="55782" x="2687638" y="1793875"/>
          <p14:tracePt t="55790" x="2671763" y="1785938"/>
          <p14:tracePt t="55796" x="2671763" y="1778000"/>
          <p14:tracePt t="55807" x="2663825" y="1770063"/>
          <p14:tracePt t="55812" x="2647950" y="1770063"/>
          <p14:tracePt t="55820" x="2647950" y="1762125"/>
          <p14:tracePt t="55829" x="2632075" y="1762125"/>
          <p14:tracePt t="55836" x="2632075" y="1754188"/>
          <p14:tracePt t="55844" x="2624138" y="1754188"/>
          <p14:tracePt t="55852" x="2616200" y="1754188"/>
          <p14:tracePt t="55860" x="2608263" y="1746250"/>
          <p14:tracePt t="55868" x="2600325" y="1746250"/>
          <p14:tracePt t="55877" x="2592388" y="1746250"/>
          <p14:tracePt t="55894" x="2584450" y="1746250"/>
          <p14:tracePt t="55916" x="2559050" y="1738313"/>
          <p14:tracePt t="55924" x="2543175" y="1738313"/>
          <p14:tracePt t="55933" x="2535238" y="1738313"/>
          <p14:tracePt t="55948" x="2519363" y="1738313"/>
          <p14:tracePt t="55960" x="2511425" y="1738313"/>
          <p14:tracePt t="55964" x="2503488" y="1738313"/>
          <p14:tracePt t="55974" x="2495550" y="1738313"/>
          <p14:tracePt t="55981" x="2479675" y="1738313"/>
          <p14:tracePt t="55990" x="2471738" y="1738313"/>
          <p14:tracePt t="55996" x="2463800" y="1738313"/>
          <p14:tracePt t="56008" x="2455863" y="1746250"/>
          <p14:tracePt t="56013" x="2447925" y="1746250"/>
          <p14:tracePt t="56021" x="2439988" y="1746250"/>
          <p14:tracePt t="56028" x="2424113" y="1754188"/>
          <p14:tracePt t="56036" x="2416175" y="1762125"/>
          <p14:tracePt t="56044" x="2400300" y="1770063"/>
          <p14:tracePt t="56052" x="2392363" y="1778000"/>
          <p14:tracePt t="56061" x="2384425" y="1778000"/>
          <p14:tracePt t="56068" x="2368550" y="1785938"/>
          <p14:tracePt t="56078" x="2368550" y="1793875"/>
          <p14:tracePt t="56085" x="2352675" y="1793875"/>
          <p14:tracePt t="56094" x="2352675" y="1801813"/>
          <p14:tracePt t="56113" x="2344738" y="1809750"/>
          <p14:tracePt t="56127" x="2344738" y="1817688"/>
          <p14:tracePt t="56158" x="2336800" y="1825625"/>
          <p14:tracePt t="56165" x="2328863" y="1833563"/>
          <p14:tracePt t="56180" x="2328863" y="1841500"/>
          <p14:tracePt t="56190" x="2328863" y="1849438"/>
          <p14:tracePt t="56197" x="2328863" y="1857375"/>
          <p14:tracePt t="56206" x="2328863" y="1873250"/>
          <p14:tracePt t="56212" x="2328863" y="1881188"/>
          <p14:tracePt t="56221" x="2328863" y="1898650"/>
          <p14:tracePt t="56228" x="2328863" y="1914525"/>
          <p14:tracePt t="56237" x="2328863" y="1930400"/>
          <p14:tracePt t="56244" x="2328863" y="1946275"/>
          <p14:tracePt t="56253" x="2328863" y="1954213"/>
          <p14:tracePt t="56261" x="2336800" y="1962150"/>
          <p14:tracePt t="56269" x="2344738" y="1985963"/>
          <p14:tracePt t="56285" x="2352675" y="1993900"/>
          <p14:tracePt t="56301" x="2352675" y="2001838"/>
          <p14:tracePt t="56310" x="2360613" y="2009775"/>
          <p14:tracePt t="56326" x="2368550" y="2009775"/>
          <p14:tracePt t="56333" x="2376488" y="2017713"/>
          <p14:tracePt t="56349" x="2384425" y="2025650"/>
          <p14:tracePt t="56363" x="2392363" y="2033588"/>
          <p14:tracePt t="56369" x="2408238" y="2033588"/>
          <p14:tracePt t="56377" x="2424113" y="2041525"/>
          <p14:tracePt t="56381" x="2432050" y="2049463"/>
          <p14:tracePt t="56391" x="2447925" y="2057400"/>
          <p14:tracePt t="56397" x="2463800" y="2065338"/>
          <p14:tracePt t="56405" x="2487613" y="2073275"/>
          <p14:tracePt t="56412" x="2495550" y="2081213"/>
          <p14:tracePt t="56420" x="2503488" y="2089150"/>
          <p14:tracePt t="56429" x="2519363" y="2097088"/>
          <p14:tracePt t="56437" x="2527300" y="2105025"/>
          <p14:tracePt t="56453" x="2535238" y="2105025"/>
          <p14:tracePt t="56517" x="2543175" y="2105025"/>
          <p14:tracePt t="56525" x="2551113" y="2105025"/>
          <p14:tracePt t="56533" x="2566988" y="2105025"/>
          <p14:tracePt t="56542" x="2584450" y="2105025"/>
          <p14:tracePt t="56549" x="2600325" y="2112963"/>
          <p14:tracePt t="56556" x="2608263" y="2112963"/>
          <p14:tracePt t="56565" x="2624138" y="2112963"/>
          <p14:tracePt t="56573" x="2640013" y="2112963"/>
          <p14:tracePt t="56581" x="2655888" y="2112963"/>
          <p14:tracePt t="56597" x="2671763" y="2112963"/>
          <p14:tracePt t="56629" x="2679700" y="2112963"/>
          <p14:tracePt t="56645" x="2687638" y="2112963"/>
          <p14:tracePt t="56653" x="2687638" y="2105025"/>
          <p14:tracePt t="56661" x="2695575" y="2105025"/>
          <p14:tracePt t="56669" x="2703513" y="2097088"/>
          <p14:tracePt t="56677" x="2711450" y="2089150"/>
          <p14:tracePt t="56685" x="2719388" y="2081213"/>
          <p14:tracePt t="56694" x="2735263" y="2065338"/>
          <p14:tracePt t="56700" x="2743200" y="2049463"/>
          <p14:tracePt t="56713" x="2759075" y="2041525"/>
          <p14:tracePt t="56719" x="2759075" y="2025650"/>
          <p14:tracePt t="56726" x="2767013" y="2017713"/>
          <p14:tracePt t="56734" x="2774950" y="2001838"/>
          <p14:tracePt t="56749" x="2774950" y="1993900"/>
          <p14:tracePt t="56758" x="2782888" y="1985963"/>
          <p14:tracePt t="56764" x="2782888" y="1978025"/>
          <p14:tracePt t="56774" x="2790825" y="1962150"/>
          <p14:tracePt t="56781" x="2790825" y="1946275"/>
          <p14:tracePt t="56790" x="2790825" y="1938338"/>
          <p14:tracePt t="56796" x="2798763" y="1930400"/>
          <p14:tracePt t="56807" x="2798763" y="1914525"/>
          <p14:tracePt t="56821" x="2798763" y="1906588"/>
          <p14:tracePt t="56829" x="2798763" y="1890713"/>
          <p14:tracePt t="56845" x="2798763" y="1873250"/>
          <p14:tracePt t="56852" x="2798763" y="1865313"/>
          <p14:tracePt t="56860" x="2798763" y="1849438"/>
          <p14:tracePt t="56868" x="2790825" y="1841500"/>
          <p14:tracePt t="56876" x="2782888" y="1833563"/>
          <p14:tracePt t="56884" x="2782888" y="1825625"/>
          <p14:tracePt t="56893" x="2774950" y="1817688"/>
          <p14:tracePt t="56911" x="2759075" y="1801813"/>
          <p14:tracePt t="56916" x="2751138" y="1793875"/>
          <p14:tracePt t="56927" x="2735263" y="1785938"/>
          <p14:tracePt t="56932" x="2727325" y="1770063"/>
          <p14:tracePt t="56942" x="2719388" y="1770063"/>
          <p14:tracePt t="56948" x="2703513" y="1770063"/>
          <p14:tracePt t="56957" x="2695575" y="1762125"/>
          <p14:tracePt t="56964" x="2687638" y="1754188"/>
          <p14:tracePt t="56975" x="2671763" y="1754188"/>
          <p14:tracePt t="56980" x="2655888" y="1754188"/>
          <p14:tracePt t="56990" x="2647950" y="1746250"/>
          <p14:tracePt t="56997" x="2640013" y="1746250"/>
          <p14:tracePt t="57007" x="2624138" y="1746250"/>
          <p14:tracePt t="57013" x="2616200" y="1746250"/>
          <p14:tracePt t="57021" x="2600325" y="1746250"/>
          <p14:tracePt t="57029" x="2584450" y="1746250"/>
          <p14:tracePt t="57039" x="2566988" y="1746250"/>
          <p14:tracePt t="57049" x="2551113" y="1746250"/>
          <p14:tracePt t="57054" x="2543175" y="1746250"/>
          <p14:tracePt t="57062" x="2527300" y="1746250"/>
          <p14:tracePt t="57068" x="2511425" y="1746250"/>
          <p14:tracePt t="57077" x="2495550" y="1746250"/>
          <p14:tracePt t="57085" x="2487613" y="1746250"/>
          <p14:tracePt t="57093" x="2479675" y="1754188"/>
          <p14:tracePt t="57103" x="2463800" y="1762125"/>
          <p14:tracePt t="57118" x="2455863" y="1770063"/>
          <p14:tracePt t="57132" x="2439988" y="1778000"/>
          <p14:tracePt t="57157" x="2432050" y="1785938"/>
          <p14:tracePt t="57164" x="2432050" y="1793875"/>
          <p14:tracePt t="57181" x="2424113" y="1801813"/>
          <p14:tracePt t="57190" x="2416175" y="1809750"/>
          <p14:tracePt t="57207" x="2408238" y="1817688"/>
          <p14:tracePt t="57213" x="2408238" y="1825625"/>
          <p14:tracePt t="57222" x="2400300" y="1833563"/>
          <p14:tracePt t="57228" x="2392363" y="1841500"/>
          <p14:tracePt t="57236" x="2392363" y="1849438"/>
          <p14:tracePt t="57253" x="2392363" y="1857375"/>
          <p14:tracePt t="57269" x="2384425" y="1873250"/>
          <p14:tracePt t="57301" x="2384425" y="1881188"/>
          <p14:tracePt t="57320" x="2384425" y="1890713"/>
          <p14:tracePt t="57335" x="2384425" y="1898650"/>
          <p14:tracePt t="57341" x="2384425" y="1914525"/>
          <p14:tracePt t="57350" x="2384425" y="1922463"/>
          <p14:tracePt t="57357" x="2384425" y="1930400"/>
          <p14:tracePt t="57365" x="2384425" y="1946275"/>
          <p14:tracePt t="57378" x="2392363" y="1954213"/>
          <p14:tracePt t="57381" x="2392363" y="1962150"/>
          <p14:tracePt t="57391" x="2400300" y="1970088"/>
          <p14:tracePt t="57396" x="2408238" y="1970088"/>
          <p14:tracePt t="57407" x="2416175" y="1978025"/>
          <p14:tracePt t="57413" x="2424113" y="1993900"/>
          <p14:tracePt t="57429" x="2439988" y="1993900"/>
          <p14:tracePt t="57437" x="2447925" y="2001838"/>
          <p14:tracePt t="57445" x="2455863" y="2009775"/>
          <p14:tracePt t="57453" x="2463800" y="2009775"/>
          <p14:tracePt t="57469" x="2479675" y="2009775"/>
          <p14:tracePt t="57477" x="2479675" y="2017713"/>
          <p14:tracePt t="57485" x="2495550" y="2017713"/>
          <p14:tracePt t="57501" x="2503488" y="2025650"/>
          <p14:tracePt t="57510" x="2519363" y="2025650"/>
          <p14:tracePt t="57519" x="2535238" y="2033588"/>
          <p14:tracePt t="57530" x="2543175" y="2033588"/>
          <p14:tracePt t="57536" x="2559050" y="2033588"/>
          <p14:tracePt t="57541" x="2584450" y="2033588"/>
          <p14:tracePt t="57549" x="2600325" y="2041525"/>
          <p14:tracePt t="57556" x="2616200" y="2049463"/>
          <p14:tracePt t="57565" x="2640013" y="2057400"/>
          <p14:tracePt t="57580" x="2663825" y="2057400"/>
          <p14:tracePt t="57584" x="2679700" y="2057400"/>
          <p14:tracePt t="57593" x="2711450" y="2057400"/>
          <p14:tracePt t="57597" x="2727325" y="2073275"/>
          <p14:tracePt t="57607" x="2751138" y="2073275"/>
          <p14:tracePt t="57613" x="2774950" y="2081213"/>
          <p14:tracePt t="57620" x="2790825" y="2081213"/>
          <p14:tracePt t="57628" x="2806700" y="2089150"/>
          <p14:tracePt t="57637" x="2822575" y="2089150"/>
          <p14:tracePt t="57645" x="2838450" y="2097088"/>
          <p14:tracePt t="57652" x="2854325" y="2097088"/>
          <p14:tracePt t="57660" x="2878138" y="2105025"/>
          <p14:tracePt t="57669" x="2894013" y="2105025"/>
          <p14:tracePt t="57677" x="2909888" y="2105025"/>
          <p14:tracePt t="57684" x="2935288" y="2105025"/>
          <p14:tracePt t="57693" x="2943225" y="2112963"/>
          <p14:tracePt t="57700" x="2967038" y="2112963"/>
          <p14:tracePt t="57714" x="2990850" y="2120900"/>
          <p14:tracePt t="57719" x="2998788" y="2120900"/>
          <p14:tracePt t="57727" x="3014663" y="2120900"/>
          <p14:tracePt t="57733" x="3022600" y="2120900"/>
          <p14:tracePt t="57742" x="3038475" y="2120900"/>
          <p14:tracePt t="57749" x="3054350" y="2120900"/>
          <p14:tracePt t="57756" x="3070225" y="2120900"/>
          <p14:tracePt t="57764" x="3078163" y="2120900"/>
          <p14:tracePt t="57774" x="3086100" y="2120900"/>
          <p14:tracePt t="57780" x="3109913" y="2120900"/>
          <p14:tracePt t="57790" x="3117850" y="2120900"/>
          <p14:tracePt t="57796" x="3125788" y="2120900"/>
          <p14:tracePt t="57807" x="3133725" y="2120900"/>
          <p14:tracePt t="57812" x="3157538" y="2120900"/>
          <p14:tracePt t="57821" x="3165475" y="2120900"/>
          <p14:tracePt t="57829" x="3173413" y="2120900"/>
          <p14:tracePt t="57837" x="3189288" y="2120900"/>
          <p14:tracePt t="57845" x="3205163" y="2120900"/>
          <p14:tracePt t="57855" x="3213100" y="2120900"/>
          <p14:tracePt t="57871" x="3228975" y="2120900"/>
          <p14:tracePt t="57885" x="3236913" y="2120900"/>
          <p14:tracePt t="57895" x="3252788" y="2120900"/>
          <p14:tracePt t="57901" x="3262313" y="2112963"/>
          <p14:tracePt t="57910" x="3270250" y="2112963"/>
          <p14:tracePt t="57916" x="3294063" y="2112963"/>
          <p14:tracePt t="57933" x="3302000" y="2112963"/>
          <p14:tracePt t="57942" x="3317875" y="2105025"/>
          <p14:tracePt t="57958" x="3325813" y="2105025"/>
          <p14:tracePt t="57975" x="3333750" y="2097088"/>
          <p14:tracePt t="58071" x="3341688" y="2097088"/>
          <p14:tracePt t="58088" x="3357563" y="2097088"/>
          <p14:tracePt t="58150" x="3365500" y="2089150"/>
          <p14:tracePt t="58239" x="3373438" y="2089150"/>
          <p14:tracePt t="58253" x="3389313" y="2089150"/>
          <p14:tracePt t="58269" x="3397250" y="2089150"/>
          <p14:tracePt t="58285" x="3405188" y="2089150"/>
          <p14:tracePt t="58301" x="3405188" y="2081213"/>
          <p14:tracePt t="58325" x="3413125" y="2081213"/>
          <p14:tracePt t="59743" x="3405188" y="2081213"/>
          <p14:tracePt t="59750" x="3397250" y="2081213"/>
          <p14:tracePt t="59757" x="3389313" y="2081213"/>
          <p14:tracePt t="59772" x="3381375" y="2081213"/>
          <p14:tracePt t="59879" x="3389313" y="2081213"/>
          <p14:tracePt t="59886" x="3405188" y="2073275"/>
          <p14:tracePt t="59893" x="3429000" y="2073275"/>
          <p14:tracePt t="59900" x="3476625" y="2073275"/>
          <p14:tracePt t="59910" x="3516313" y="2065338"/>
          <p14:tracePt t="59917" x="3579813" y="2065338"/>
          <p14:tracePt t="59926" x="3644900" y="2065338"/>
          <p14:tracePt t="59932" x="3724275" y="2065338"/>
          <p14:tracePt t="59942" x="3795713" y="2065338"/>
          <p14:tracePt t="59948" x="3867150" y="2065338"/>
          <p14:tracePt t="59958" x="3930650" y="2065338"/>
          <p14:tracePt t="59965" x="3995738" y="2065338"/>
          <p14:tracePt t="59973" x="4051300" y="2065338"/>
          <p14:tracePt t="59983" x="4098925" y="2065338"/>
          <p14:tracePt t="59998" x="4146550" y="2057400"/>
          <p14:tracePt t="60008" x="4162425" y="2057400"/>
          <p14:tracePt t="60013" x="4170363" y="2049463"/>
          <p14:tracePt t="60052" x="4154488" y="2033588"/>
          <p14:tracePt t="60060" x="4138613" y="2009775"/>
          <p14:tracePt t="60068" x="4130675" y="2009775"/>
          <p14:tracePt t="60076" x="4122738" y="2009775"/>
          <p14:tracePt t="60126" x="4122738" y="2017713"/>
          <p14:tracePt t="60290" x="4130675" y="2017713"/>
          <p14:tracePt t="60293" x="4146550" y="2025650"/>
          <p14:tracePt t="60301" x="4170363" y="2025650"/>
          <p14:tracePt t="60309" x="4186238" y="2033588"/>
          <p14:tracePt t="60317" x="4194175" y="2033588"/>
          <p14:tracePt t="60326" x="4202113" y="2033588"/>
          <p14:tracePt t="60335" x="4225925" y="2033588"/>
          <p14:tracePt t="60346" x="4241800" y="2041525"/>
          <p14:tracePt t="60350" x="4249738" y="2041525"/>
          <p14:tracePt t="60358" x="4257675" y="2041525"/>
          <p14:tracePt t="60365" x="4273550" y="2041525"/>
          <p14:tracePt t="60381" x="4281488" y="2041525"/>
          <p14:tracePt t="60399" x="4306888" y="2033588"/>
          <p14:tracePt t="60411" x="4314825" y="2033588"/>
          <p14:tracePt t="60413" x="4330700" y="2033588"/>
          <p14:tracePt t="60421" x="4330700" y="2025650"/>
          <p14:tracePt t="60429" x="4346575" y="2025650"/>
          <p14:tracePt t="60445" x="4354513" y="2025650"/>
          <p14:tracePt t="60460" x="4370388" y="2017713"/>
          <p14:tracePt t="60485" x="4378325" y="2017713"/>
          <p14:tracePt t="60591" x="4394200" y="2017713"/>
          <p14:tracePt t="60623" x="4402138" y="2017713"/>
          <p14:tracePt t="60662" x="4410075" y="2017713"/>
          <p14:tracePt t="60670" x="4418013" y="2009775"/>
          <p14:tracePt t="60677" x="4425950" y="2009775"/>
          <p14:tracePt t="60694" x="4441825" y="2009775"/>
          <p14:tracePt t="60701" x="4449763" y="2009775"/>
          <p14:tracePt t="60710" x="4473575" y="2009775"/>
          <p14:tracePt t="60717" x="4489450" y="2009775"/>
          <p14:tracePt t="60726" x="4505325" y="2009775"/>
          <p14:tracePt t="60732" x="4521200" y="2009775"/>
          <p14:tracePt t="60742" x="4537075" y="2009775"/>
          <p14:tracePt t="60748" x="4560888" y="2009775"/>
          <p14:tracePt t="60757" x="4576763" y="2009775"/>
          <p14:tracePt t="60765" x="4592638" y="2009775"/>
          <p14:tracePt t="60773" x="4616450" y="2009775"/>
          <p14:tracePt t="60781" x="4641850" y="2017713"/>
          <p14:tracePt t="60790" x="4665663" y="2017713"/>
          <p14:tracePt t="60797" x="4689475" y="2017713"/>
          <p14:tracePt t="60807" x="4705350" y="2017713"/>
          <p14:tracePt t="60813" x="4737100" y="2025650"/>
          <p14:tracePt t="60823" x="4752975" y="2025650"/>
          <p14:tracePt t="60833" x="4784725" y="2025650"/>
          <p14:tracePt t="60839" x="4816475" y="2025650"/>
          <p14:tracePt t="60846" x="4840288" y="2033588"/>
          <p14:tracePt t="60852" x="4879975" y="2033588"/>
          <p14:tracePt t="60860" x="4911725" y="2033588"/>
          <p14:tracePt t="60868" x="4935538" y="2033588"/>
          <p14:tracePt t="60877" x="4967288" y="2033588"/>
          <p14:tracePt t="60885" x="4992688" y="2033588"/>
          <p14:tracePt t="60907" x="5048250" y="2033588"/>
          <p14:tracePt t="60911" x="5072063" y="2033588"/>
          <p14:tracePt t="60916" x="5103813" y="2033588"/>
          <p14:tracePt t="60926" x="5135563" y="2033588"/>
          <p14:tracePt t="60933" x="5167313" y="2033588"/>
          <p14:tracePt t="60942" x="5191125" y="2033588"/>
          <p14:tracePt t="60949" x="5214938" y="2033588"/>
          <p14:tracePt t="60959" x="5246688" y="2033588"/>
          <p14:tracePt t="60965" x="5270500" y="2033588"/>
          <p14:tracePt t="60980" x="5294313" y="2033588"/>
          <p14:tracePt t="60984" x="5327650" y="2025650"/>
          <p14:tracePt t="60992" x="5351463" y="2025650"/>
          <p14:tracePt t="60997" x="5375275" y="2025650"/>
          <p14:tracePt t="61007" x="5407025" y="2025650"/>
          <p14:tracePt t="61013" x="5438775" y="2025650"/>
          <p14:tracePt t="61021" x="5454650" y="2025650"/>
          <p14:tracePt t="61029" x="5486400" y="2025650"/>
          <p14:tracePt t="61036" x="5510213" y="2025650"/>
          <p14:tracePt t="61045" x="5534025" y="2025650"/>
          <p14:tracePt t="61053" x="5557838" y="2025650"/>
          <p14:tracePt t="61061" x="5581650" y="2025650"/>
          <p14:tracePt t="61071" x="5605463" y="2025650"/>
          <p14:tracePt t="61081" x="5637213" y="2025650"/>
          <p14:tracePt t="61086" x="5662613" y="2025650"/>
          <p14:tracePt t="61094" x="5686425" y="2025650"/>
          <p14:tracePt t="61100" x="5734050" y="2017713"/>
          <p14:tracePt t="61110" x="5757863" y="2017713"/>
          <p14:tracePt t="61117" x="5789613" y="2017713"/>
          <p14:tracePt t="61126" x="5821363" y="2017713"/>
          <p14:tracePt t="61133" x="5845175" y="2017713"/>
          <p14:tracePt t="61143" x="5876925" y="2009775"/>
          <p14:tracePt t="61149" x="5900738" y="2009775"/>
          <p14:tracePt t="61159" x="5940425" y="2009775"/>
          <p14:tracePt t="61165" x="5964238" y="2009775"/>
          <p14:tracePt t="61173" x="6005513" y="2009775"/>
          <p14:tracePt t="61181" x="6037263" y="2009775"/>
          <p14:tracePt t="61190" x="6061075" y="2009775"/>
          <p14:tracePt t="61197" x="6092825" y="2009775"/>
          <p14:tracePt t="61209" x="6116638" y="2009775"/>
          <p14:tracePt t="61213" x="6132513" y="2009775"/>
          <p14:tracePt t="61220" x="6156325" y="2009775"/>
          <p14:tracePt t="61229" x="6164263" y="2009775"/>
          <p14:tracePt t="61237" x="6180138" y="2009775"/>
          <p14:tracePt t="61253" x="6188075" y="2009775"/>
          <p14:tracePt t="61269" x="6196013" y="2009775"/>
          <p14:tracePt t="61333" x="6203950" y="2009775"/>
          <p14:tracePt t="61341" x="6211888" y="2009775"/>
          <p14:tracePt t="61348" x="6219825" y="2009775"/>
          <p14:tracePt t="61357" x="6235700" y="2009775"/>
          <p14:tracePt t="61365" x="6251575" y="2009775"/>
          <p14:tracePt t="61374" x="6275388" y="2009775"/>
          <p14:tracePt t="61380" x="6299200" y="2009775"/>
          <p14:tracePt t="61391" x="6323013" y="2017713"/>
          <p14:tracePt t="61397" x="6330950" y="2017713"/>
          <p14:tracePt t="61407" x="6338888" y="2017713"/>
          <p14:tracePt t="61413" x="6348413" y="2025650"/>
          <p14:tracePt t="65293" x="6330950" y="2033588"/>
          <p14:tracePt t="65300" x="6299200" y="2033588"/>
          <p14:tracePt t="65310" x="6259513" y="2033588"/>
          <p14:tracePt t="65316" x="6211888" y="2041525"/>
          <p14:tracePt t="65326" x="6164263" y="2041525"/>
          <p14:tracePt t="65333" x="6108700" y="2049463"/>
          <p14:tracePt t="65342" x="6053138" y="2057400"/>
          <p14:tracePt t="65351" x="5988050" y="2057400"/>
          <p14:tracePt t="65365" x="5932488" y="2065338"/>
          <p14:tracePt t="65368" x="5876925" y="2065338"/>
          <p14:tracePt t="65375" x="5821363" y="2073275"/>
          <p14:tracePt t="65381" x="5773738" y="2081213"/>
          <p14:tracePt t="65390" x="5718175" y="2089150"/>
          <p14:tracePt t="65397" x="5645150" y="2097088"/>
          <p14:tracePt t="65409" x="5581650" y="2097088"/>
          <p14:tracePt t="65413" x="5534025" y="2105025"/>
          <p14:tracePt t="65421" x="5462588" y="2112963"/>
          <p14:tracePt t="65429" x="5414963" y="2120900"/>
          <p14:tracePt t="65437" x="5367338" y="2120900"/>
          <p14:tracePt t="65444" x="5310188" y="2128838"/>
          <p14:tracePt t="65453" x="5270500" y="2136775"/>
          <p14:tracePt t="65461" x="5214938" y="2136775"/>
          <p14:tracePt t="65469" x="5135563" y="2144713"/>
          <p14:tracePt t="65477" x="5072063" y="2144713"/>
          <p14:tracePt t="65485" x="5000625" y="2144713"/>
          <p14:tracePt t="65494" x="4935538" y="2144713"/>
          <p14:tracePt t="65501" x="4864100" y="2152650"/>
          <p14:tracePt t="65512" x="4784725" y="2152650"/>
          <p14:tracePt t="65520" x="4737100" y="2152650"/>
          <p14:tracePt t="65528" x="4665663" y="2160588"/>
          <p14:tracePt t="65533" x="4616450" y="2160588"/>
          <p14:tracePt t="65542" x="4568825" y="2160588"/>
          <p14:tracePt t="65549" x="4529138" y="2168525"/>
          <p14:tracePt t="65563" x="4497388" y="2168525"/>
          <p14:tracePt t="65567" x="4473575" y="2168525"/>
          <p14:tracePt t="65573" x="4457700" y="2168525"/>
          <p14:tracePt t="65590" x="4441825" y="2168525"/>
          <p14:tracePt t="65608" x="4433888" y="2168525"/>
          <p14:tracePt t="65613" x="4418013" y="2168525"/>
          <p14:tracePt t="65621" x="4410075" y="2160588"/>
          <p14:tracePt t="65629" x="4394200" y="2160588"/>
          <p14:tracePt t="65637" x="4378325" y="2152650"/>
          <p14:tracePt t="65645" x="4346575" y="2152650"/>
          <p14:tracePt t="65653" x="4306888" y="2152650"/>
          <p14:tracePt t="65661" x="4273550" y="2144713"/>
          <p14:tracePt t="65670" x="4225925" y="2136775"/>
          <p14:tracePt t="65681" x="4194175" y="2136775"/>
          <p14:tracePt t="65686" x="4162425" y="2120900"/>
          <p14:tracePt t="65694" x="4114800" y="2112963"/>
          <p14:tracePt t="65701" x="4090988" y="2105025"/>
          <p14:tracePt t="65710" x="4075113" y="2097088"/>
          <p14:tracePt t="65719" x="4059238" y="2097088"/>
          <p14:tracePt t="65730" x="4035425" y="2089150"/>
          <p14:tracePt t="65734" x="4027488" y="2081213"/>
          <p14:tracePt t="65742" x="4019550" y="2081213"/>
          <p14:tracePt t="65757" x="4003675" y="2073275"/>
          <p14:tracePt t="65853" x="3995738" y="2073275"/>
          <p14:tracePt t="65878" x="3987800" y="2073275"/>
          <p14:tracePt t="66559" x="3995738" y="2089150"/>
          <p14:tracePt t="66566" x="4003675" y="2097088"/>
          <p14:tracePt t="66573" x="4003675" y="2105025"/>
          <p14:tracePt t="66581" x="4011613" y="2112963"/>
          <p14:tracePt t="66590" x="4019550" y="2120900"/>
          <p14:tracePt t="66596" x="4027488" y="2128838"/>
          <p14:tracePt t="66607" x="4035425" y="2136775"/>
          <p14:tracePt t="66613" x="4035425" y="2144713"/>
          <p14:tracePt t="66621" x="4043363" y="2152650"/>
          <p14:tracePt t="66629" x="4043363" y="2160588"/>
          <p14:tracePt t="66637" x="4051300" y="2160588"/>
          <p14:tracePt t="66645" x="4051300" y="2168525"/>
          <p14:tracePt t="66661" x="4059238" y="2184400"/>
          <p14:tracePt t="66677" x="4067175" y="2184400"/>
          <p14:tracePt t="66685" x="4067175" y="2192338"/>
          <p14:tracePt t="66701" x="4075113" y="2200275"/>
          <p14:tracePt t="66710" x="4075113" y="2208213"/>
          <p14:tracePt t="66717" x="4075113" y="2216150"/>
          <p14:tracePt t="66736" x="4083050" y="2224088"/>
          <p14:tracePt t="66743" x="4083050" y="2233613"/>
          <p14:tracePt t="66749" x="4090988" y="2241550"/>
          <p14:tracePt t="66758" x="4090988" y="2249488"/>
          <p14:tracePt t="66781" x="4090988" y="2257425"/>
          <p14:tracePt t="67113" x="4090988" y="2265363"/>
          <p14:tracePt t="68440" x="4090988" y="2273300"/>
          <p14:tracePt t="68445" x="4090988" y="2281238"/>
          <p14:tracePt t="68461" x="4090988" y="2289175"/>
          <p14:tracePt t="68485" x="4090988" y="2305050"/>
          <p14:tracePt t="68633" x="4090988" y="2312988"/>
          <p14:tracePt t="68645" x="4090988" y="2328863"/>
          <p14:tracePt t="68661" x="4090988" y="2336800"/>
          <p14:tracePt t="68676" x="4090988" y="2344738"/>
          <p14:tracePt t="68693" x="4090988" y="2352675"/>
          <p14:tracePt t="68726" x="4083050" y="2360613"/>
          <p14:tracePt t="68742" x="4083050" y="2376488"/>
          <p14:tracePt t="68749" x="4083050" y="2384425"/>
          <p14:tracePt t="68757" x="4083050" y="2392363"/>
          <p14:tracePt t="68765" x="4083050" y="2408238"/>
          <p14:tracePt t="68774" x="4083050" y="2416175"/>
          <p14:tracePt t="68780" x="4075113" y="2424113"/>
          <p14:tracePt t="68790" x="4075113" y="2432050"/>
          <p14:tracePt t="68797" x="4075113" y="2439988"/>
          <p14:tracePt t="68808" x="4067175" y="2447925"/>
          <p14:tracePt t="68813" x="4067175" y="2463800"/>
          <p14:tracePt t="68833" x="4067175" y="2471738"/>
          <p14:tracePt t="68838" x="4067175" y="2479675"/>
          <p14:tracePt t="68846" x="4067175" y="2487613"/>
          <p14:tracePt t="68853" x="4067175" y="2495550"/>
          <p14:tracePt t="68869" x="4059238" y="2511425"/>
          <p14:tracePt t="68877" x="4059238" y="2519363"/>
          <p14:tracePt t="68885" x="4059238" y="2527300"/>
          <p14:tracePt t="68907" x="4059238" y="2535238"/>
          <p14:tracePt t="68911" x="4059238" y="2543175"/>
          <p14:tracePt t="68917" x="4059238" y="2551113"/>
          <p14:tracePt t="68926" x="4059238" y="2566988"/>
          <p14:tracePt t="68933" x="4059238" y="2576513"/>
          <p14:tracePt t="68942" x="4051300" y="2584450"/>
          <p14:tracePt t="68949" x="4051300" y="2600325"/>
          <p14:tracePt t="68957" x="4051300" y="2616200"/>
          <p14:tracePt t="68965" x="4043363" y="2632075"/>
          <p14:tracePt t="68973" x="4043363" y="2640013"/>
          <p14:tracePt t="68981" x="4043363" y="2647950"/>
          <p14:tracePt t="68991" x="4043363" y="2663825"/>
          <p14:tracePt t="68997" x="4043363" y="2671763"/>
          <p14:tracePt t="69013" x="4043363" y="2679700"/>
          <p14:tracePt t="69021" x="4043363" y="2687638"/>
          <p14:tracePt t="69037" x="4043363" y="2695575"/>
          <p14:tracePt t="69045" x="4043363" y="2703513"/>
          <p14:tracePt t="69053" x="4043363" y="2711450"/>
          <p14:tracePt t="69069" x="4043363" y="2719388"/>
          <p14:tracePt t="69076" x="4035425" y="2735263"/>
          <p14:tracePt t="69085" x="4035425" y="2743200"/>
          <p14:tracePt t="69094" x="4035425" y="2751138"/>
          <p14:tracePt t="69104" x="4035425" y="2767013"/>
          <p14:tracePt t="69113" x="4027488" y="2767013"/>
          <p14:tracePt t="69118" x="4027488" y="2774950"/>
          <p14:tracePt t="69127" x="4027488" y="2782888"/>
          <p14:tracePt t="69142" x="4027488" y="2790825"/>
          <p14:tracePt t="69149" x="4027488" y="2798763"/>
          <p14:tracePt t="69173" x="4027488" y="2806700"/>
          <p14:tracePt t="69188" x="4027488" y="2822575"/>
          <p14:tracePt t="69197" x="4027488" y="2830513"/>
          <p14:tracePt t="69207" x="4027488" y="2838450"/>
          <p14:tracePt t="69213" x="4027488" y="2846388"/>
          <p14:tracePt t="69221" x="4027488" y="2862263"/>
          <p14:tracePt t="69228" x="4027488" y="2870200"/>
          <p14:tracePt t="69237" x="4027488" y="2886075"/>
          <p14:tracePt t="69245" x="4027488" y="2901950"/>
          <p14:tracePt t="69253" x="4027488" y="2919413"/>
          <p14:tracePt t="69261" x="4027488" y="2935288"/>
          <p14:tracePt t="69269" x="4027488" y="2959100"/>
          <p14:tracePt t="69277" x="4027488" y="2974975"/>
          <p14:tracePt t="69284" x="4027488" y="2990850"/>
          <p14:tracePt t="69293" x="4027488" y="3006725"/>
          <p14:tracePt t="69300" x="4027488" y="3022600"/>
          <p14:tracePt t="69310" x="4027488" y="3046413"/>
          <p14:tracePt t="69317" x="4027488" y="3054350"/>
          <p14:tracePt t="69327" x="4027488" y="3062288"/>
          <p14:tracePt t="69333" x="4027488" y="3078163"/>
          <p14:tracePt t="69343" x="4027488" y="3094038"/>
          <p14:tracePt t="69349" x="4027488" y="3101975"/>
          <p14:tracePt t="69357" x="4027488" y="3117850"/>
          <p14:tracePt t="69365" x="4027488" y="3125788"/>
          <p14:tracePt t="69373" x="4027488" y="3133725"/>
          <p14:tracePt t="69381" x="4027488" y="3141663"/>
          <p14:tracePt t="69390" x="4027488" y="3149600"/>
          <p14:tracePt t="69397" x="4027488" y="3165475"/>
          <p14:tracePt t="69408" x="4027488" y="3173413"/>
          <p14:tracePt t="69413" x="4027488" y="3189288"/>
          <p14:tracePt t="69421" x="4027488" y="3205163"/>
          <p14:tracePt t="69429" x="4027488" y="3213100"/>
          <p14:tracePt t="69437" x="4027488" y="3221038"/>
          <p14:tracePt t="69445" x="4019550" y="3228975"/>
          <p14:tracePt t="69453" x="4019550" y="3244850"/>
          <p14:tracePt t="69461" x="4019550" y="3252788"/>
          <p14:tracePt t="69469" x="4011613" y="3262313"/>
          <p14:tracePt t="69477" x="4011613" y="3278188"/>
          <p14:tracePt t="69485" x="4011613" y="3286125"/>
          <p14:tracePt t="69494" x="4011613" y="3294063"/>
          <p14:tracePt t="69500" x="4011613" y="3302000"/>
          <p14:tracePt t="69510" x="4011613" y="3309938"/>
          <p14:tracePt t="69517" x="4011613" y="3317875"/>
          <p14:tracePt t="69526" x="4003675" y="3333750"/>
          <p14:tracePt t="69532" x="4003675" y="3341688"/>
          <p14:tracePt t="69542" x="4003675" y="3349625"/>
          <p14:tracePt t="69549" x="4003675" y="3357563"/>
          <p14:tracePt t="69557" x="4003675" y="3365500"/>
          <p14:tracePt t="69565" x="3995738" y="3373438"/>
          <p14:tracePt t="69574" x="3987800" y="3389313"/>
          <p14:tracePt t="69581" x="3987800" y="3397250"/>
          <p14:tracePt t="69590" x="3987800" y="3405188"/>
          <p14:tracePt t="69596" x="3987800" y="3413125"/>
          <p14:tracePt t="69615" x="3987800" y="3429000"/>
          <p14:tracePt t="69624" x="3979863" y="3436938"/>
          <p14:tracePt t="69631" x="3979863" y="3444875"/>
          <p14:tracePt t="69645" x="3979863" y="3452813"/>
          <p14:tracePt t="69653" x="3979863" y="3468688"/>
          <p14:tracePt t="69669" x="3971925" y="3476625"/>
          <p14:tracePt t="69677" x="3971925" y="3484563"/>
          <p14:tracePt t="69685" x="3971925" y="3492500"/>
          <p14:tracePt t="69701" x="3971925" y="3500438"/>
          <p14:tracePt t="69713" x="3971925" y="3508375"/>
          <p14:tracePt t="69727" x="3971925" y="3516313"/>
          <p14:tracePt t="69742" x="3971925" y="3532188"/>
          <p14:tracePt t="69749" x="3971925" y="3540125"/>
          <p14:tracePt t="69757" x="3971925" y="3548063"/>
          <p14:tracePt t="69764" x="3971925" y="3556000"/>
          <p14:tracePt t="69781" x="3971925" y="3571875"/>
          <p14:tracePt t="69799" x="3971925" y="3579813"/>
          <p14:tracePt t="69810" x="3971925" y="3587750"/>
          <p14:tracePt t="69824" x="3971925" y="3595688"/>
          <p14:tracePt t="69829" x="3971925" y="3605213"/>
          <p14:tracePt t="69971" x="3971925" y="3595688"/>
          <p14:tracePt t="69980" x="3979863" y="3571875"/>
          <p14:tracePt t="69983" x="3979863" y="3540125"/>
          <p14:tracePt t="69994" x="3987800" y="3516313"/>
          <p14:tracePt t="69999" x="3987800" y="3492500"/>
          <p14:tracePt t="70005" x="3987800" y="3452813"/>
          <p14:tracePt t="70013" x="3987800" y="3413125"/>
          <p14:tracePt t="70021" x="3987800" y="3357563"/>
          <p14:tracePt t="70030" x="3987800" y="3302000"/>
          <p14:tracePt t="70039" x="3979863" y="3244850"/>
          <p14:tracePt t="70049" x="3971925" y="3189288"/>
          <p14:tracePt t="70054" x="3956050" y="3125788"/>
          <p14:tracePt t="70062" x="3938588" y="3094038"/>
          <p14:tracePt t="70069" x="3914775" y="3014663"/>
          <p14:tracePt t="70078" x="3898900" y="2967038"/>
          <p14:tracePt t="70085" x="3875088" y="2909888"/>
          <p14:tracePt t="70093" x="3859213" y="2854325"/>
          <p14:tracePt t="70101" x="3843338" y="2798763"/>
          <p14:tracePt t="70109" x="3827463" y="2751138"/>
          <p14:tracePt t="70117" x="3811588" y="2703513"/>
          <p14:tracePt t="70126" x="3803650" y="2671763"/>
          <p14:tracePt t="70133" x="3795713" y="2624138"/>
          <p14:tracePt t="70141" x="3787775" y="2592388"/>
          <p14:tracePt t="70151" x="3779838" y="2566988"/>
          <p14:tracePt t="70165" x="3771900" y="2527300"/>
          <p14:tracePt t="70167" x="3763963" y="2503488"/>
          <p14:tracePt t="70176" x="3748088" y="2479675"/>
          <p14:tracePt t="70181" x="3740150" y="2463800"/>
          <p14:tracePt t="70191" x="3732213" y="2432050"/>
          <p14:tracePt t="70197" x="3724275" y="2416175"/>
          <p14:tracePt t="70206" x="3708400" y="2384425"/>
          <p14:tracePt t="70213" x="3692525" y="2360613"/>
          <p14:tracePt t="70223" x="3684588" y="2344738"/>
          <p14:tracePt t="70229" x="3668713" y="2320925"/>
          <p14:tracePt t="70237" x="3652838" y="2297113"/>
          <p14:tracePt t="70245" x="3636963" y="2273300"/>
          <p14:tracePt t="70253" x="3613150" y="2257425"/>
          <p14:tracePt t="70261" x="3595688" y="2241550"/>
          <p14:tracePt t="70271" x="3563938" y="2224088"/>
          <p14:tracePt t="70282" x="3548063" y="2208213"/>
          <p14:tracePt t="70287" x="3532188" y="2200275"/>
          <p14:tracePt t="70295" x="3508375" y="2192338"/>
          <p14:tracePt t="70301" x="3492500" y="2184400"/>
          <p14:tracePt t="70310" x="3468688" y="2176463"/>
          <p14:tracePt t="70319" x="3444875" y="2168525"/>
          <p14:tracePt t="70327" x="3429000" y="2160588"/>
          <p14:tracePt t="70334" x="3405188" y="2144713"/>
          <p14:tracePt t="70343" x="3381375" y="2144713"/>
          <p14:tracePt t="70348" x="3349625" y="2128838"/>
          <p14:tracePt t="70356" x="3325813" y="2112963"/>
          <p14:tracePt t="70365" x="3302000" y="2112963"/>
          <p14:tracePt t="70374" x="3278188" y="2097088"/>
          <p14:tracePt t="70381" x="3244850" y="2081213"/>
          <p14:tracePt t="70390" x="3213100" y="2065338"/>
          <p14:tracePt t="70397" x="3189288" y="2057400"/>
          <p14:tracePt t="70409" x="3149600" y="2041525"/>
          <p14:tracePt t="70412" x="3125788" y="2025650"/>
          <p14:tracePt t="70423" x="3101975" y="2025650"/>
          <p14:tracePt t="70432" x="3062288" y="2009775"/>
          <p14:tracePt t="70438" x="3038475" y="1993900"/>
          <p14:tracePt t="70445" x="3014663" y="1978025"/>
          <p14:tracePt t="70453" x="2974975" y="1970088"/>
          <p14:tracePt t="70461" x="2951163" y="1954213"/>
          <p14:tracePt t="70469" x="2919413" y="1938338"/>
          <p14:tracePt t="70477" x="2894013" y="1930400"/>
          <p14:tracePt t="70485" x="2878138" y="1922463"/>
          <p14:tracePt t="70494" x="2854325" y="1906588"/>
          <p14:tracePt t="70504" x="2830513" y="1890713"/>
          <p14:tracePt t="70515" x="2814638" y="1881188"/>
          <p14:tracePt t="70518" x="2790825" y="1873250"/>
          <p14:tracePt t="70525" x="2774950" y="1857375"/>
          <p14:tracePt t="70533" x="2759075" y="1849438"/>
          <p14:tracePt t="70542" x="2735263" y="1833563"/>
          <p14:tracePt t="70548" x="2727325" y="1825625"/>
          <p14:tracePt t="70558" x="2719388" y="1809750"/>
          <p14:tracePt t="70564" x="2695575" y="1801813"/>
          <p14:tracePt t="70573" x="2679700" y="1793875"/>
          <p14:tracePt t="70581" x="2655888" y="1785938"/>
          <p14:tracePt t="70598" x="2632075" y="1778000"/>
          <p14:tracePt t="70602" x="2608263" y="1770063"/>
          <p14:tracePt t="70607" x="2584450" y="1762125"/>
          <p14:tracePt t="70613" x="2551113" y="1754188"/>
          <p14:tracePt t="70621" x="2527300" y="1746250"/>
          <p14:tracePt t="70629" x="2511425" y="1746250"/>
          <p14:tracePt t="70637" x="2495550" y="1738313"/>
          <p14:tracePt t="70645" x="2479675" y="1730375"/>
          <p14:tracePt t="70653" x="2455863" y="1730375"/>
          <p14:tracePt t="70661" x="2447925" y="1730375"/>
          <p14:tracePt t="70669" x="2439988" y="1722438"/>
          <p14:tracePt t="70676" x="2432050" y="1722438"/>
          <p14:tracePt t="70766" x="2424113" y="1730375"/>
          <p14:tracePt t="70773" x="2424113" y="1738313"/>
          <p14:tracePt t="70790" x="2424113" y="1746250"/>
          <p14:tracePt t="70806" x="2424113" y="1762125"/>
          <p14:tracePt t="70813" x="2424113" y="1770063"/>
          <p14:tracePt t="70821" x="2424113" y="1778000"/>
          <p14:tracePt t="70829" x="2424113" y="1785938"/>
          <p14:tracePt t="70837" x="2424113" y="1801813"/>
          <p14:tracePt t="70845" x="2424113" y="1817688"/>
          <p14:tracePt t="70853" x="2424113" y="1825625"/>
          <p14:tracePt t="70861" x="2424113" y="1833563"/>
          <p14:tracePt t="70869" x="2432050" y="1849438"/>
          <p14:tracePt t="70877" x="2432050" y="1857375"/>
          <p14:tracePt t="70885" x="2432050" y="1865313"/>
          <p14:tracePt t="70894" x="2432050" y="1881188"/>
          <p14:tracePt t="70901" x="2432050" y="1890713"/>
          <p14:tracePt t="70910" x="2439988" y="1898650"/>
          <p14:tracePt t="70917" x="2447925" y="1914525"/>
          <p14:tracePt t="70927" x="2447925" y="1930400"/>
          <p14:tracePt t="70933" x="2463800" y="1946275"/>
          <p14:tracePt t="70942" x="2471738" y="1962150"/>
          <p14:tracePt t="70949" x="2471738" y="1985963"/>
          <p14:tracePt t="70957" x="2487613" y="2009775"/>
          <p14:tracePt t="70965" x="2495550" y="2025650"/>
          <p14:tracePt t="70974" x="2495550" y="2041525"/>
          <p14:tracePt t="70981" x="2503488" y="2065338"/>
          <p14:tracePt t="70990" x="2511425" y="2081213"/>
          <p14:tracePt t="70997" x="2511425" y="2105025"/>
          <p14:tracePt t="71008" x="2511425" y="2120900"/>
          <p14:tracePt t="71014" x="2511425" y="2144713"/>
          <p14:tracePt t="71032" x="2519363" y="2184400"/>
          <p14:tracePt t="71038" x="2519363" y="2208213"/>
          <p14:tracePt t="71045" x="2527300" y="2233613"/>
          <p14:tracePt t="71053" x="2527300" y="2257425"/>
          <p14:tracePt t="71061" x="2527300" y="2289175"/>
          <p14:tracePt t="71071" x="2527300" y="2312988"/>
          <p14:tracePt t="71083" x="2527300" y="2336800"/>
          <p14:tracePt t="71086" x="2527300" y="2360613"/>
          <p14:tracePt t="71094" x="2527300" y="2384425"/>
          <p14:tracePt t="71100" x="2527300" y="2416175"/>
          <p14:tracePt t="71110" x="2527300" y="2432050"/>
          <p14:tracePt t="71117" x="2519363" y="2463800"/>
          <p14:tracePt t="71126" x="2519363" y="2495550"/>
          <p14:tracePt t="71133" x="2519363" y="2519363"/>
          <p14:tracePt t="71142" x="2519363" y="2543175"/>
          <p14:tracePt t="71149" x="2519363" y="2566988"/>
          <p14:tracePt t="71158" x="2511425" y="2592388"/>
          <p14:tracePt t="71165" x="2511425" y="2616200"/>
          <p14:tracePt t="71174" x="2511425" y="2632075"/>
          <p14:tracePt t="71180" x="2503488" y="2647950"/>
          <p14:tracePt t="71190" x="2495550" y="2671763"/>
          <p14:tracePt t="71197" x="2495550" y="2687638"/>
          <p14:tracePt t="71208" x="2495550" y="2703513"/>
          <p14:tracePt t="71213" x="2495550" y="2727325"/>
          <p14:tracePt t="71226" x="2487613" y="2735263"/>
          <p14:tracePt t="71237" x="2479675" y="2759075"/>
          <p14:tracePt t="71248" x="2479675" y="2767013"/>
          <p14:tracePt t="71253" x="2479675" y="2774950"/>
          <p14:tracePt t="71260" x="2479675" y="2782888"/>
          <p14:tracePt t="71277" x="2479675" y="2798763"/>
          <p14:tracePt t="71723" x="2487613" y="2798763"/>
          <p14:tracePt t="71728" x="2495550" y="2798763"/>
          <p14:tracePt t="71733" x="2511425" y="2798763"/>
          <p14:tracePt t="71743" x="2535238" y="2798763"/>
          <p14:tracePt t="71749" x="2566988" y="2798763"/>
          <p14:tracePt t="71756" x="2592388" y="2798763"/>
          <p14:tracePt t="71765" x="2632075" y="2798763"/>
          <p14:tracePt t="71774" x="2663825" y="2790825"/>
          <p14:tracePt t="71781" x="2719388" y="2790825"/>
          <p14:tracePt t="71798" x="2838450" y="2774950"/>
          <p14:tracePt t="71810" x="2901950" y="2767013"/>
          <p14:tracePt t="71814" x="2982913" y="2759075"/>
          <p14:tracePt t="71823" x="3054350" y="2751138"/>
          <p14:tracePt t="71831" x="3133725" y="2735263"/>
          <p14:tracePt t="71837" x="3228975" y="2727325"/>
          <p14:tracePt t="71845" x="3325813" y="2719388"/>
          <p14:tracePt t="71853" x="3429000" y="2695575"/>
          <p14:tracePt t="71861" x="3532188" y="2671763"/>
          <p14:tracePt t="71868" x="3652838" y="2647950"/>
          <p14:tracePt t="71880" x="3756025" y="2632075"/>
          <p14:tracePt t="71886" x="3875088" y="2608263"/>
          <p14:tracePt t="71894" x="3987800" y="2600325"/>
          <p14:tracePt t="71901" x="4106863" y="2584450"/>
          <p14:tracePt t="71910" x="4210050" y="2576513"/>
          <p14:tracePt t="71917" x="4314825" y="2566988"/>
          <p14:tracePt t="71926" x="4425950" y="2551113"/>
          <p14:tracePt t="71935" x="4529138" y="2535238"/>
          <p14:tracePt t="71947" x="4633913" y="2527300"/>
          <p14:tracePt t="71949" x="4745038" y="2511425"/>
          <p14:tracePt t="71958" x="4848225" y="2503488"/>
          <p14:tracePt t="71965" x="4951413" y="2495550"/>
          <p14:tracePt t="71979" x="5064125" y="2487613"/>
          <p14:tracePt t="71981" x="5167313" y="2479675"/>
          <p14:tracePt t="71995" x="5262563" y="2455863"/>
          <p14:tracePt t="71997" x="5359400" y="2447925"/>
          <p14:tracePt t="72007" x="5470525" y="2432050"/>
          <p14:tracePt t="72013" x="5565775" y="2424113"/>
          <p14:tracePt t="72023" x="5662613" y="2408238"/>
          <p14:tracePt t="72029" x="5757863" y="2376488"/>
          <p14:tracePt t="72039" x="5861050" y="2360613"/>
          <p14:tracePt t="72049" x="5972175" y="2344738"/>
          <p14:tracePt t="72054" x="6069013" y="2320925"/>
          <p14:tracePt t="72062" x="6156325" y="2289175"/>
          <p14:tracePt t="72069" x="6251575" y="2265363"/>
          <p14:tracePt t="72077" x="6348413" y="2233613"/>
          <p14:tracePt t="72087" x="6451600" y="2200275"/>
          <p14:tracePt t="72097" x="6546850" y="2184400"/>
          <p14:tracePt t="72101" x="6634163" y="2160588"/>
          <p14:tracePt t="72110" x="6731000" y="2144713"/>
          <p14:tracePt t="72117" x="6802438" y="2112963"/>
          <p14:tracePt t="72126" x="6873875" y="2089150"/>
          <p14:tracePt t="72133" x="6937375" y="2065338"/>
          <p14:tracePt t="72143" x="7008813" y="2041525"/>
          <p14:tracePt t="72148" x="7065963" y="2017713"/>
          <p14:tracePt t="72157" x="7113588" y="1993900"/>
          <p14:tracePt t="72165" x="7169150" y="1970088"/>
          <p14:tracePt t="72173" x="7216775" y="1954213"/>
          <p14:tracePt t="72181" x="7248525" y="1930400"/>
          <p14:tracePt t="72190" x="7288213" y="1914525"/>
          <p14:tracePt t="72196" x="7312025" y="1906588"/>
          <p14:tracePt t="72216" x="7377113" y="1873250"/>
          <p14:tracePt t="72228" x="7392988" y="1865313"/>
          <p14:tracePt t="72231" x="7416800" y="1857375"/>
          <p14:tracePt t="72237" x="7448550" y="1841500"/>
          <p14:tracePt t="72245" x="7456488" y="1833563"/>
          <p14:tracePt t="72253" x="7472363" y="1825625"/>
          <p14:tracePt t="72261" x="7480300" y="1825625"/>
          <p14:tracePt t="72269" x="7480300" y="1817688"/>
          <p14:tracePt t="72277" x="7488238" y="1809750"/>
          <p14:tracePt t="72285" x="7488238" y="1801813"/>
          <p14:tracePt t="72294" x="7496175" y="1801813"/>
          <p14:tracePt t="72301" x="7504113" y="1785938"/>
          <p14:tracePt t="72317" x="7512050" y="1778000"/>
          <p14:tracePt t="72327" x="7519988" y="1770063"/>
          <p14:tracePt t="72333" x="7519988" y="1762125"/>
          <p14:tracePt t="72343" x="7535863" y="1754188"/>
          <p14:tracePt t="72359" x="7543800" y="1746250"/>
          <p14:tracePt t="72364" x="7567613" y="1738313"/>
          <p14:tracePt t="72374" x="7575550" y="1730375"/>
          <p14:tracePt t="72383" x="7591425" y="1722438"/>
          <p14:tracePt t="72396" x="7591425" y="1714500"/>
          <p14:tracePt t="72399" x="7599363" y="1706563"/>
          <p14:tracePt t="72413" x="7607300" y="1698625"/>
          <p14:tracePt t="72592" x="7607300" y="1706563"/>
          <p14:tracePt t="72601" x="7607300" y="1714500"/>
          <p14:tracePt t="72609" x="7607300" y="1730375"/>
          <p14:tracePt t="72616" x="7607300" y="1746250"/>
          <p14:tracePt t="72626" x="7607300" y="1762125"/>
          <p14:tracePt t="72629" x="7607300" y="1778000"/>
          <p14:tracePt t="72637" x="7599363" y="1801813"/>
          <p14:tracePt t="72645" x="7599363" y="1817688"/>
          <p14:tracePt t="72653" x="7599363" y="1841500"/>
          <p14:tracePt t="72661" x="7599363" y="1857375"/>
          <p14:tracePt t="72672" x="7599363" y="1873250"/>
          <p14:tracePt t="72682" x="7591425" y="1898650"/>
          <p14:tracePt t="72687" x="7591425" y="1914525"/>
          <p14:tracePt t="72695" x="7591425" y="1930400"/>
          <p14:tracePt t="72701" x="7583488" y="1954213"/>
          <p14:tracePt t="72710" x="7583488" y="1978025"/>
          <p14:tracePt t="72717" x="7583488" y="1993900"/>
          <p14:tracePt t="72726" x="7583488" y="2009775"/>
          <p14:tracePt t="72733" x="7575550" y="2025650"/>
          <p14:tracePt t="72742" x="7575550" y="2041525"/>
          <p14:tracePt t="72749" x="7575550" y="2057400"/>
          <p14:tracePt t="72757" x="7575550" y="2073275"/>
          <p14:tracePt t="72765" x="7575550" y="2097088"/>
          <p14:tracePt t="72773" x="7575550" y="2120900"/>
          <p14:tracePt t="72781" x="7575550" y="2144713"/>
          <p14:tracePt t="72797" x="7575550" y="2176463"/>
          <p14:tracePt t="72800" x="7575550" y="2216150"/>
          <p14:tracePt t="72810" x="7575550" y="2257425"/>
          <p14:tracePt t="72814" x="7575550" y="2289175"/>
          <p14:tracePt t="72821" x="7575550" y="2336800"/>
          <p14:tracePt t="72829" x="7583488" y="2368550"/>
          <p14:tracePt t="72837" x="7583488" y="2416175"/>
          <p14:tracePt t="72845" x="7583488" y="2447925"/>
          <p14:tracePt t="72852" x="7591425" y="2487613"/>
          <p14:tracePt t="72861" x="7599363" y="2535238"/>
          <p14:tracePt t="72869" x="7599363" y="2566988"/>
          <p14:tracePt t="72877" x="7599363" y="2600325"/>
          <p14:tracePt t="72884" x="7607300" y="2632075"/>
          <p14:tracePt t="72893" x="7607300" y="2655888"/>
          <p14:tracePt t="72908" x="7607300" y="2687638"/>
          <p14:tracePt t="72911" x="7607300" y="2711450"/>
          <p14:tracePt t="72917" x="7615238" y="2735263"/>
          <p14:tracePt t="72927" x="7615238" y="2759075"/>
          <p14:tracePt t="72933" x="7623175" y="2774950"/>
          <p14:tracePt t="72943" x="7623175" y="2798763"/>
          <p14:tracePt t="72948" x="7623175" y="2822575"/>
          <p14:tracePt t="72957" x="7623175" y="2838450"/>
          <p14:tracePt t="72965" x="7623175" y="2862263"/>
          <p14:tracePt t="72974" x="7623175" y="2878138"/>
          <p14:tracePt t="72981" x="7623175" y="2909888"/>
          <p14:tracePt t="72989" x="7623175" y="2935288"/>
          <p14:tracePt t="72997" x="7615238" y="2959100"/>
          <p14:tracePt t="73007" x="7615238" y="2990850"/>
          <p14:tracePt t="73013" x="7607300" y="3030538"/>
          <p14:tracePt t="73023" x="7607300" y="3054350"/>
          <p14:tracePt t="73029" x="7607300" y="3078163"/>
          <p14:tracePt t="73036" x="7599363" y="3094038"/>
          <p14:tracePt t="73045" x="7599363" y="3117850"/>
          <p14:tracePt t="73053" x="7599363" y="3141663"/>
          <p14:tracePt t="73061" x="7599363" y="3157538"/>
          <p14:tracePt t="73069" x="7591425" y="3173413"/>
          <p14:tracePt t="73077" x="7591425" y="3197225"/>
          <p14:tracePt t="73085" x="7583488" y="3213100"/>
          <p14:tracePt t="73094" x="7583488" y="3236913"/>
          <p14:tracePt t="73103" x="7575550" y="3262313"/>
          <p14:tracePt t="73114" x="7575550" y="3286125"/>
          <p14:tracePt t="73119" x="7575550" y="3317875"/>
          <p14:tracePt t="73127" x="7575550" y="3341688"/>
          <p14:tracePt t="73133" x="7567613" y="3373438"/>
          <p14:tracePt t="73142" x="7567613" y="3397250"/>
          <p14:tracePt t="73149" x="7559675" y="3429000"/>
          <p14:tracePt t="73157" x="7551738" y="3452813"/>
          <p14:tracePt t="73165" x="7551738" y="3476625"/>
          <p14:tracePt t="73174" x="7543800" y="3508375"/>
          <p14:tracePt t="73181" x="7535863" y="3540125"/>
          <p14:tracePt t="73190" x="7535863" y="3571875"/>
          <p14:tracePt t="73197" x="7535863" y="3621088"/>
          <p14:tracePt t="73209" x="7527925" y="3652838"/>
          <p14:tracePt t="73213" x="7527925" y="3700463"/>
          <p14:tracePt t="73222" x="7519988" y="3740150"/>
          <p14:tracePt t="73229" x="7519988" y="3787775"/>
          <p14:tracePt t="73237" x="7512050" y="3827463"/>
          <p14:tracePt t="73245" x="7512050" y="3875088"/>
          <p14:tracePt t="73252" x="7512050" y="3914775"/>
          <p14:tracePt t="73261" x="7512050" y="3963988"/>
          <p14:tracePt t="73269" x="7504113" y="4003675"/>
          <p14:tracePt t="73277" x="7504113" y="4051300"/>
          <p14:tracePt t="73284" x="7504113" y="4090988"/>
          <p14:tracePt t="73293" x="7504113" y="4138613"/>
          <p14:tracePt t="73301" x="7504113" y="4178300"/>
          <p14:tracePt t="73310" x="7504113" y="4233863"/>
          <p14:tracePt t="73316" x="7504113" y="4273550"/>
          <p14:tracePt t="73326" x="7504113" y="4322763"/>
          <p14:tracePt t="73333" x="7504113" y="4362450"/>
          <p14:tracePt t="73342" x="7504113" y="4394200"/>
          <p14:tracePt t="73349" x="7504113" y="4425950"/>
          <p14:tracePt t="73357" x="7512050" y="4465638"/>
          <p14:tracePt t="73365" x="7512050" y="4497388"/>
          <p14:tracePt t="73374" x="7512050" y="4529138"/>
          <p14:tracePt t="73381" x="7512050" y="4560888"/>
          <p14:tracePt t="73390" x="7512050" y="4592638"/>
          <p14:tracePt t="73397" x="7512050" y="4616450"/>
          <p14:tracePt t="73407" x="7512050" y="4641850"/>
          <p14:tracePt t="73413" x="7512050" y="4665663"/>
          <p14:tracePt t="73421" x="7512050" y="4697413"/>
          <p14:tracePt t="73429" x="7512050" y="4721225"/>
          <p14:tracePt t="73437" x="7519988" y="4752975"/>
          <p14:tracePt t="73445" x="7519988" y="4784725"/>
          <p14:tracePt t="73453" x="7527925" y="4800600"/>
          <p14:tracePt t="73461" x="7527925" y="4824413"/>
          <p14:tracePt t="73470" x="7527925" y="4848225"/>
          <p14:tracePt t="73476" x="7527925" y="4864100"/>
          <p14:tracePt t="73487" x="7535863" y="4872038"/>
          <p14:tracePt t="73496" x="7535863" y="4887913"/>
          <p14:tracePt t="73502" x="7535863" y="4903788"/>
          <p14:tracePt t="73510" x="7535863" y="4911725"/>
          <p14:tracePt t="73517" x="7535863" y="4919663"/>
          <p14:tracePt t="73533" x="7535863" y="4935538"/>
          <p14:tracePt t="73549" x="7535863" y="4943475"/>
          <p14:tracePt t="73557" x="7535863" y="4951413"/>
          <p14:tracePt t="73625" x="7535863" y="4967288"/>
          <p14:tracePt t="74149" x="7543800" y="4967288"/>
          <p14:tracePt t="74165" x="7551738" y="4959350"/>
          <p14:tracePt t="74173" x="7551738" y="4943475"/>
          <p14:tracePt t="74181" x="7559675" y="4935538"/>
          <p14:tracePt t="74190" x="7567613" y="4919663"/>
          <p14:tracePt t="74197" x="7567613" y="4903788"/>
          <p14:tracePt t="74207" x="7567613" y="4887913"/>
          <p14:tracePt t="74213" x="7575550" y="4872038"/>
          <p14:tracePt t="74222" x="7583488" y="4848225"/>
          <p14:tracePt t="74229" x="7591425" y="4816475"/>
          <p14:tracePt t="74237" x="7591425" y="4792663"/>
          <p14:tracePt t="74245" x="7607300" y="4745038"/>
          <p14:tracePt t="74253" x="7623175" y="4697413"/>
          <p14:tracePt t="74260" x="7639050" y="4649788"/>
          <p14:tracePt t="74269" x="7654925" y="4592638"/>
          <p14:tracePt t="74276" x="7670800" y="4537075"/>
          <p14:tracePt t="74285" x="7678738" y="4481513"/>
          <p14:tracePt t="74294" x="7702550" y="4410075"/>
          <p14:tracePt t="74301" x="7710488" y="4346575"/>
          <p14:tracePt t="74310" x="7735888" y="4265613"/>
          <p14:tracePt t="74317" x="7751763" y="4202113"/>
          <p14:tracePt t="74327" x="7759700" y="4122738"/>
          <p14:tracePt t="74333" x="7767638" y="4059238"/>
          <p14:tracePt t="74343" x="7783513" y="3979863"/>
          <p14:tracePt t="74348" x="7799388" y="3906838"/>
          <p14:tracePt t="74358" x="7807325" y="3843338"/>
          <p14:tracePt t="74365" x="7831138" y="3763963"/>
          <p14:tracePt t="74374" x="7847013" y="3700463"/>
          <p14:tracePt t="74381" x="7862888" y="3621088"/>
          <p14:tracePt t="74389" x="7886700" y="3556000"/>
          <p14:tracePt t="74397" x="7902575" y="3492500"/>
          <p14:tracePt t="74409" x="7910513" y="3429000"/>
          <p14:tracePt t="74413" x="7926388" y="3365500"/>
          <p14:tracePt t="74421" x="7934325" y="3317875"/>
          <p14:tracePt t="74429" x="7934325" y="3262313"/>
          <p14:tracePt t="74437" x="7942263" y="3205163"/>
          <p14:tracePt t="74445" x="7950200" y="3141663"/>
          <p14:tracePt t="74453" x="7958138" y="3094038"/>
          <p14:tracePt t="74461" x="7958138" y="3030538"/>
          <p14:tracePt t="74469" x="7966075" y="2974975"/>
          <p14:tracePt t="74476" x="7966075" y="2927350"/>
          <p14:tracePt t="74484" x="7966075" y="2870200"/>
          <p14:tracePt t="74493" x="7966075" y="2814638"/>
          <p14:tracePt t="74500" x="7974013" y="2759075"/>
          <p14:tracePt t="74510" x="7974013" y="2719388"/>
          <p14:tracePt t="74517" x="7974013" y="2663825"/>
          <p14:tracePt t="74526" x="7974013" y="2624138"/>
          <p14:tracePt t="74533" x="7974013" y="2576513"/>
          <p14:tracePt t="74543" x="7974013" y="2535238"/>
          <p14:tracePt t="74549" x="7974013" y="2503488"/>
          <p14:tracePt t="74558" x="7974013" y="2455863"/>
          <p14:tracePt t="74565" x="7974013" y="2416175"/>
          <p14:tracePt t="74574" x="7974013" y="2376488"/>
          <p14:tracePt t="74581" x="7974013" y="2336800"/>
          <p14:tracePt t="74590" x="7966075" y="2312988"/>
          <p14:tracePt t="74597" x="7958138" y="2273300"/>
          <p14:tracePt t="74608" x="7942263" y="2249488"/>
          <p14:tracePt t="74612" x="7926388" y="2224088"/>
          <p14:tracePt t="74623" x="7910513" y="2192338"/>
          <p14:tracePt t="74629" x="7886700" y="2168525"/>
          <p14:tracePt t="74637" x="7870825" y="2144713"/>
          <p14:tracePt t="74645" x="7854950" y="2136775"/>
          <p14:tracePt t="74653" x="7831138" y="2120900"/>
          <p14:tracePt t="74661" x="7807325" y="2112963"/>
          <p14:tracePt t="74669" x="7791450" y="2097088"/>
          <p14:tracePt t="74677" x="7775575" y="2089150"/>
          <p14:tracePt t="74685" x="7767638" y="2081213"/>
          <p14:tracePt t="74694" x="7743825" y="2073275"/>
          <p14:tracePt t="74701" x="7735888" y="2065338"/>
          <p14:tracePt t="74711" x="7720013" y="2057400"/>
          <p14:tracePt t="74717" x="7710488" y="2057400"/>
          <p14:tracePt t="74731" x="7694613" y="2057400"/>
          <p14:tracePt t="74737" x="7678738" y="2049463"/>
          <p14:tracePt t="74744" x="7670800" y="2041525"/>
          <p14:tracePt t="74750" x="7646988" y="2033588"/>
          <p14:tracePt t="74757" x="7615238" y="2033588"/>
          <p14:tracePt t="74765" x="7591425" y="2017713"/>
          <p14:tracePt t="74773" x="7567613" y="2009775"/>
          <p14:tracePt t="74781" x="7535863" y="2001838"/>
          <p14:tracePt t="74797" x="7488238" y="1985963"/>
          <p14:tracePt t="74801" x="7456488" y="1985963"/>
          <p14:tracePt t="74812" x="7408863" y="1978025"/>
          <p14:tracePt t="74815" x="7359650" y="1970088"/>
          <p14:tracePt t="74821" x="7304088" y="1954213"/>
          <p14:tracePt t="74830" x="7272338" y="1946275"/>
          <p14:tracePt t="74837" x="7216775" y="1930400"/>
          <p14:tracePt t="74844" x="7169150" y="1922463"/>
          <p14:tracePt t="74855" x="7129463" y="1906588"/>
          <p14:tracePt t="74866" x="7081838" y="1898650"/>
          <p14:tracePt t="74870" x="7050088" y="1881188"/>
          <p14:tracePt t="74878" x="7008813" y="1873250"/>
          <p14:tracePt t="74885" x="6985000" y="1873250"/>
          <p14:tracePt t="74894" x="6953250" y="1865313"/>
          <p14:tracePt t="74903" x="6905625" y="1857375"/>
          <p14:tracePt t="74911" x="6881813" y="1849438"/>
          <p14:tracePt t="74917" x="6842125" y="1849438"/>
          <p14:tracePt t="74926" x="6802438" y="1841500"/>
          <p14:tracePt t="74934" x="6762750" y="1841500"/>
          <p14:tracePt t="74942" x="6731000" y="1833563"/>
          <p14:tracePt t="74949" x="6707188" y="1833563"/>
          <p14:tracePt t="74958" x="6681788" y="1833563"/>
          <p14:tracePt t="74965" x="6673850" y="1833563"/>
          <p14:tracePt t="74981" x="6665913" y="1833563"/>
          <p14:tracePt t="75095" x="6681788" y="1833563"/>
          <p14:tracePt t="75104" x="6707188" y="1841500"/>
          <p14:tracePt t="75112" x="6715125" y="1849438"/>
          <p14:tracePt t="75118" x="6731000" y="1857375"/>
          <p14:tracePt t="75128" x="6746875" y="1857375"/>
          <p14:tracePt t="75133" x="6762750" y="1857375"/>
          <p14:tracePt t="75142" x="6786563" y="1865313"/>
          <p14:tracePt t="75151" x="6802438" y="1865313"/>
          <p14:tracePt t="75161" x="6818313" y="1873250"/>
          <p14:tracePt t="75165" x="6834188" y="1873250"/>
          <p14:tracePt t="75175" x="6842125" y="1873250"/>
          <p14:tracePt t="75181" x="6858000" y="1881188"/>
          <p14:tracePt t="75197" x="6865938" y="1881188"/>
          <p14:tracePt t="75261" x="6873875" y="1890713"/>
          <p14:tracePt t="75277" x="6881813" y="1890713"/>
          <p14:tracePt t="76000" x="6873875" y="1890713"/>
          <p14:tracePt t="76007" x="6850063" y="1890713"/>
          <p14:tracePt t="76013" x="6826250" y="1890713"/>
          <p14:tracePt t="76023" x="6794500" y="1890713"/>
          <p14:tracePt t="76029" x="6762750" y="1890713"/>
          <p14:tracePt t="76037" x="6731000" y="1890713"/>
          <p14:tracePt t="76045" x="6673850" y="1890713"/>
          <p14:tracePt t="76053" x="6610350" y="1881188"/>
          <p14:tracePt t="76061" x="6538913" y="1873250"/>
          <p14:tracePt t="76069" x="6451600" y="1841500"/>
          <p14:tracePt t="76077" x="6364288" y="1825625"/>
          <p14:tracePt t="76085" x="6251575" y="1801813"/>
          <p14:tracePt t="76094" x="6132513" y="1770063"/>
          <p14:tracePt t="76101" x="5980113" y="1738313"/>
          <p14:tracePt t="76111" x="5829300" y="1698625"/>
          <p14:tracePt t="76119" x="5637213" y="1651000"/>
          <p14:tracePt t="76130" x="5430838" y="1611313"/>
          <p14:tracePt t="76134" x="5214938" y="1547813"/>
          <p14:tracePt t="76142" x="5000625" y="1498600"/>
          <p14:tracePt t="76149" x="4760913" y="1435100"/>
          <p14:tracePt t="76157" x="4552950" y="1395413"/>
          <p14:tracePt t="76165" x="4306888" y="1316038"/>
          <p14:tracePt t="76173" x="4090988" y="1252538"/>
          <p14:tracePt t="76192" x="3613150" y="1116013"/>
          <p14:tracePt t="76197" x="3357563" y="1052513"/>
          <p14:tracePt t="76207" x="3141663" y="989013"/>
          <p14:tracePt t="76213" x="2878138" y="917575"/>
          <p14:tracePt t="76223" x="2663825" y="852488"/>
          <p14:tracePt t="76229" x="2447925" y="788988"/>
          <p14:tracePt t="76238" x="2249488" y="725488"/>
          <p14:tracePt t="76245" x="2049463" y="669925"/>
          <p14:tracePt t="76253" x="1898650" y="614363"/>
          <p14:tracePt t="76261" x="1746250" y="566738"/>
          <p14:tracePt t="76269" x="1611313" y="527050"/>
          <p14:tracePt t="76277" x="1498600" y="485775"/>
          <p14:tracePt t="76288" x="1371600" y="461963"/>
          <p14:tracePt t="76298" x="1268413" y="422275"/>
          <p14:tracePt t="76301" x="1171575" y="398463"/>
          <p14:tracePt t="76311" x="1076325" y="358775"/>
          <p14:tracePt t="76317" x="989013" y="334963"/>
          <p14:tracePt t="76326" x="901700" y="311150"/>
          <p14:tracePt t="76333" x="820738" y="287338"/>
          <p14:tracePt t="76342" x="749300" y="271463"/>
          <p14:tracePt t="76348" x="677863" y="239713"/>
          <p14:tracePt t="76358" x="622300" y="223838"/>
          <p14:tracePt t="76365" x="566738" y="207963"/>
          <p14:tracePt t="76373" x="501650" y="192088"/>
          <p14:tracePt t="76381" x="446088" y="184150"/>
          <p14:tracePt t="76390" x="390525" y="166688"/>
          <p14:tracePt t="76397" x="334963" y="150813"/>
          <p14:tracePt t="76407" x="279400" y="134938"/>
          <p14:tracePt t="76413" x="231775" y="119063"/>
          <p14:tracePt t="76421" x="176213" y="103188"/>
          <p14:tracePt t="76429" x="134938" y="95250"/>
          <p14:tracePt t="76437" x="79375" y="79375"/>
          <p14:tracePt t="76445" x="23813" y="635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a:xfrm>
            <a:off x="606425" y="188913"/>
            <a:ext cx="9258300" cy="1143000"/>
          </a:xfrm>
        </p:spPr>
        <p:txBody>
          <a:bodyPr/>
          <a:lstStyle/>
          <a:p>
            <a:r>
              <a:rPr lang="en-US" altLang="en-US" sz="3600" dirty="0"/>
              <a:t>Progression and mortality rates selected to fit survival patterns</a:t>
            </a:r>
          </a:p>
        </p:txBody>
      </p:sp>
      <p:pic>
        <p:nvPicPr>
          <p:cNvPr id="3" name="Picture 2">
            <a:extLst>
              <a:ext uri="{FF2B5EF4-FFF2-40B4-BE49-F238E27FC236}">
                <a16:creationId xmlns:a16="http://schemas.microsoft.com/office/drawing/2014/main" id="{DAF8390A-0D45-4DF2-8763-EBC0D9289908}"/>
              </a:ext>
            </a:extLst>
          </p:cNvPr>
          <p:cNvPicPr>
            <a:picLocks noChangeAspect="1"/>
          </p:cNvPicPr>
          <p:nvPr/>
        </p:nvPicPr>
        <p:blipFill>
          <a:blip r:embed="rId4"/>
          <a:stretch>
            <a:fillRect/>
          </a:stretch>
        </p:blipFill>
        <p:spPr>
          <a:xfrm>
            <a:off x="1481137" y="1331913"/>
            <a:ext cx="7324725" cy="4714875"/>
          </a:xfrm>
          <a:prstGeom prst="rect">
            <a:avLst/>
          </a:prstGeom>
        </p:spPr>
      </p:pic>
      <p:sp>
        <p:nvSpPr>
          <p:cNvPr id="4" name="TextBox 3">
            <a:extLst>
              <a:ext uri="{FF2B5EF4-FFF2-40B4-BE49-F238E27FC236}">
                <a16:creationId xmlns:a16="http://schemas.microsoft.com/office/drawing/2014/main" id="{6430BE1D-A3D1-41A4-9605-176FAAE0D814}"/>
              </a:ext>
            </a:extLst>
          </p:cNvPr>
          <p:cNvSpPr txBox="1"/>
          <p:nvPr/>
        </p:nvSpPr>
        <p:spPr>
          <a:xfrm>
            <a:off x="416233" y="6054360"/>
            <a:ext cx="8136904" cy="646331"/>
          </a:xfrm>
          <a:prstGeom prst="rect">
            <a:avLst/>
          </a:prstGeom>
          <a:noFill/>
        </p:spPr>
        <p:txBody>
          <a:bodyPr wrap="square" rtlCol="0">
            <a:spAutoFit/>
          </a:bodyPr>
          <a:lstStyle/>
          <a:p>
            <a:r>
              <a:rPr lang="en-US" sz="1200" dirty="0" err="1"/>
              <a:t>Glaubuis</a:t>
            </a:r>
            <a:r>
              <a:rPr lang="en-US" sz="1200" dirty="0"/>
              <a:t> R, Kothegal N, Birhanu S, Jonnalagadda S, Mahiane GS, Johnson LF, et al. (2021) Disease progression and mortality with untreated HIV infection: evidence synthesis and HIV </a:t>
            </a:r>
            <a:r>
              <a:rPr lang="en-US" sz="1200" dirty="0" err="1"/>
              <a:t>seroconverter</a:t>
            </a:r>
            <a:r>
              <a:rPr lang="en-US" sz="1200" dirty="0"/>
              <a:t> cohorts, antiretroviral treatment clinical cohorts and population-based survey data. Journal of the International AIDS Society, 24(S5):e25784</a:t>
            </a:r>
          </a:p>
        </p:txBody>
      </p:sp>
      <p:pic>
        <p:nvPicPr>
          <p:cNvPr id="7" name="Audio 6">
            <a:hlinkClick r:id="" action="ppaction://media"/>
            <a:extLst>
              <a:ext uri="{FF2B5EF4-FFF2-40B4-BE49-F238E27FC236}">
                <a16:creationId xmlns:a16="http://schemas.microsoft.com/office/drawing/2014/main" id="{DF462436-4497-4E65-A527-C7D43C3C17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1897216398"/>
      </p:ext>
    </p:extLst>
  </p:cSld>
  <p:clrMapOvr>
    <a:masterClrMapping/>
  </p:clrMapOvr>
  <mc:AlternateContent xmlns:mc="http://schemas.openxmlformats.org/markup-compatibility/2006" xmlns:p14="http://schemas.microsoft.com/office/powerpoint/2010/main">
    <mc:Choice Requires="p14">
      <p:transition spd="slow" p14:dur="2000" advTm="49796"/>
    </mc:Choice>
    <mc:Fallback xmlns="">
      <p:transition spd="slow" advTm="49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4"/>
          <p:cNvSpPr>
            <a:spLocks noGrp="1"/>
          </p:cNvSpPr>
          <p:nvPr>
            <p:ph type="title"/>
          </p:nvPr>
        </p:nvSpPr>
        <p:spPr>
          <a:xfrm>
            <a:off x="246956" y="188913"/>
            <a:ext cx="9617769" cy="1143000"/>
          </a:xfrm>
        </p:spPr>
        <p:txBody>
          <a:bodyPr/>
          <a:lstStyle/>
          <a:p>
            <a:r>
              <a:rPr lang="en-US" altLang="en-US" sz="3600" dirty="0"/>
              <a:t>…and CD4 distributions for PLHIV not on ART </a:t>
            </a:r>
          </a:p>
        </p:txBody>
      </p:sp>
      <p:pic>
        <p:nvPicPr>
          <p:cNvPr id="8" name="Content Placeholder 5">
            <a:extLst>
              <a:ext uri="{FF2B5EF4-FFF2-40B4-BE49-F238E27FC236}">
                <a16:creationId xmlns:a16="http://schemas.microsoft.com/office/drawing/2014/main" id="{52E49B34-1669-46FA-85A7-1B09186B92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229" y="1828800"/>
            <a:ext cx="9617769" cy="4239158"/>
          </a:xfrm>
          <a:prstGeom prst="rect">
            <a:avLst/>
          </a:prstGeom>
        </p:spPr>
      </p:pic>
      <p:sp>
        <p:nvSpPr>
          <p:cNvPr id="2" name="TextBox 1">
            <a:extLst>
              <a:ext uri="{FF2B5EF4-FFF2-40B4-BE49-F238E27FC236}">
                <a16:creationId xmlns:a16="http://schemas.microsoft.com/office/drawing/2014/main" id="{452734F4-A2DE-4E20-BD3D-1C78981D8FF1}"/>
              </a:ext>
            </a:extLst>
          </p:cNvPr>
          <p:cNvSpPr txBox="1"/>
          <p:nvPr/>
        </p:nvSpPr>
        <p:spPr>
          <a:xfrm>
            <a:off x="9864725" y="188913"/>
            <a:ext cx="422275" cy="369332"/>
          </a:xfrm>
          <a:prstGeom prst="rect">
            <a:avLst/>
          </a:prstGeom>
          <a:noFill/>
        </p:spPr>
        <p:txBody>
          <a:bodyPr wrap="square" rtlCol="0">
            <a:spAutoFit/>
          </a:bodyPr>
          <a:lstStyle/>
          <a:p>
            <a:r>
              <a:rPr lang="en-US" dirty="0"/>
              <a:t>x</a:t>
            </a:r>
          </a:p>
        </p:txBody>
      </p:sp>
    </p:spTree>
    <p:extLst>
      <p:ext uri="{BB962C8B-B14F-4D97-AF65-F5344CB8AC3E}">
        <p14:creationId xmlns:p14="http://schemas.microsoft.com/office/powerpoint/2010/main" val="877179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C6EB4D-FE37-496F-88A0-98015149190F}"/>
              </a:ext>
            </a:extLst>
          </p:cNvPr>
          <p:cNvSpPr>
            <a:spLocks noGrp="1"/>
          </p:cNvSpPr>
          <p:nvPr>
            <p:ph type="title"/>
          </p:nvPr>
        </p:nvSpPr>
        <p:spPr>
          <a:xfrm>
            <a:off x="514350" y="188913"/>
            <a:ext cx="9258300" cy="1143000"/>
          </a:xfrm>
        </p:spPr>
        <p:txBody>
          <a:bodyPr/>
          <a:lstStyle/>
          <a:p>
            <a:r>
              <a:rPr lang="en-US" sz="3200" dirty="0"/>
              <a:t>Default Patterns of Mortality and Progression</a:t>
            </a:r>
          </a:p>
        </p:txBody>
      </p:sp>
      <p:graphicFrame>
        <p:nvGraphicFramePr>
          <p:cNvPr id="8" name="Content Placeholder 7">
            <a:extLst>
              <a:ext uri="{FF2B5EF4-FFF2-40B4-BE49-F238E27FC236}">
                <a16:creationId xmlns:a16="http://schemas.microsoft.com/office/drawing/2014/main" id="{827893D4-5449-4701-B53D-21F568CB8903}"/>
              </a:ext>
            </a:extLst>
          </p:cNvPr>
          <p:cNvGraphicFramePr>
            <a:graphicFrameLocks noGrp="1"/>
          </p:cNvGraphicFramePr>
          <p:nvPr>
            <p:ph sz="half" idx="1"/>
            <p:extLst>
              <p:ext uri="{D42A27DB-BD31-4B8C-83A1-F6EECF244321}">
                <p14:modId xmlns:p14="http://schemas.microsoft.com/office/powerpoint/2010/main" val="1158534462"/>
              </p:ext>
            </p:extLst>
          </p:nvPr>
        </p:nvGraphicFramePr>
        <p:xfrm>
          <a:off x="318964" y="1600200"/>
          <a:ext cx="4748336"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ontent Placeholder 10">
            <a:extLst>
              <a:ext uri="{FF2B5EF4-FFF2-40B4-BE49-F238E27FC236}">
                <a16:creationId xmlns:a16="http://schemas.microsoft.com/office/drawing/2014/main" id="{2302988D-1195-4149-930A-A03D1AA26FD2}"/>
              </a:ext>
            </a:extLst>
          </p:cNvPr>
          <p:cNvGraphicFramePr>
            <a:graphicFrameLocks noGrp="1"/>
          </p:cNvGraphicFramePr>
          <p:nvPr>
            <p:ph sz="half" idx="2"/>
            <p:extLst>
              <p:ext uri="{D42A27DB-BD31-4B8C-83A1-F6EECF244321}">
                <p14:modId xmlns:p14="http://schemas.microsoft.com/office/powerpoint/2010/main" val="4032677072"/>
              </p:ext>
            </p:extLst>
          </p:nvPr>
        </p:nvGraphicFramePr>
        <p:xfrm>
          <a:off x="5219700" y="1600200"/>
          <a:ext cx="455295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899745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93E641F549574BB805BD9C73365D4F" ma:contentTypeVersion="13" ma:contentTypeDescription="Create a new document." ma:contentTypeScope="" ma:versionID="aad6ef840ac3b3de4a374c051bb21667">
  <xsd:schema xmlns:xsd="http://www.w3.org/2001/XMLSchema" xmlns:xs="http://www.w3.org/2001/XMLSchema" xmlns:p="http://schemas.microsoft.com/office/2006/metadata/properties" xmlns:ns2="288ef829-98c5-46d1-83dc-c2ef7c814da2" xmlns:ns3="2ddeef39-65d3-4660-94f2-f063f949c57e" targetNamespace="http://schemas.microsoft.com/office/2006/metadata/properties" ma:root="true" ma:fieldsID="e636b5a1e1f7d510d79a4b4cd0d8626f" ns2:_="" ns3:_="">
    <xsd:import namespace="288ef829-98c5-46d1-83dc-c2ef7c814da2"/>
    <xsd:import namespace="2ddeef39-65d3-4660-94f2-f063f949c5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8ef829-98c5-46d1-83dc-c2ef7c814d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deef39-65d3-4660-94f2-f063f949c57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AE8CF5-71CF-46DF-90DB-EABE85814DC4}"/>
</file>

<file path=customXml/itemProps2.xml><?xml version="1.0" encoding="utf-8"?>
<ds:datastoreItem xmlns:ds="http://schemas.openxmlformats.org/officeDocument/2006/customXml" ds:itemID="{2821225E-292D-4365-AFE0-3583A4541D3B}"/>
</file>

<file path=customXml/itemProps3.xml><?xml version="1.0" encoding="utf-8"?>
<ds:datastoreItem xmlns:ds="http://schemas.openxmlformats.org/officeDocument/2006/customXml" ds:itemID="{06D0DABB-B4F0-4083-958D-0B1A66CCE487}"/>
</file>

<file path=docProps/app.xml><?xml version="1.0" encoding="utf-8"?>
<Properties xmlns="http://schemas.openxmlformats.org/officeDocument/2006/extended-properties" xmlns:vt="http://schemas.openxmlformats.org/officeDocument/2006/docPropsVTypes">
  <TotalTime>9866</TotalTime>
  <Words>1753</Words>
  <Application>Microsoft Office PowerPoint</Application>
  <PresentationFormat>35mm Slides</PresentationFormat>
  <Paragraphs>220</Paragraphs>
  <Slides>33</Slides>
  <Notes>4</Notes>
  <HiddenSlides>2</HiddenSlides>
  <MMClips>30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Times New Roman</vt:lpstr>
      <vt:lpstr>Default Design</vt:lpstr>
      <vt:lpstr>Under the Hood in Spectrum</vt:lpstr>
      <vt:lpstr>Structure </vt:lpstr>
      <vt:lpstr>Using Incidence Trends in AIM</vt:lpstr>
      <vt:lpstr>Calculate Incidence Rate Ratios by Fitting to Prevalence by Age from Surveys</vt:lpstr>
      <vt:lpstr>Calculate Incidence Rate Ratios by Fitting to Prevalence by Age from Surveys</vt:lpstr>
      <vt:lpstr>Tracking New Adult HIV Infections by CD4 Count</vt:lpstr>
      <vt:lpstr>Progression and mortality rates selected to fit survival patterns</vt:lpstr>
      <vt:lpstr>…and CD4 distributions for PLHIV not on ART </vt:lpstr>
      <vt:lpstr>Default Patterns of Mortality and Progression</vt:lpstr>
      <vt:lpstr>Evolution of Cohort of New Infections</vt:lpstr>
      <vt:lpstr>Mortality rates on ART are derived from treatment cohorts</vt:lpstr>
      <vt:lpstr>Mortality on ART by Duration and Age</vt:lpstr>
      <vt:lpstr>Mortality on ART (12+ months, 25-34) by Sex and Region</vt:lpstr>
      <vt:lpstr>ART mortality rates have declined over time</vt:lpstr>
      <vt:lpstr>Estimating New Child Infections</vt:lpstr>
      <vt:lpstr>Fertility of HIV+ women is less than HIV- women</vt:lpstr>
      <vt:lpstr>The fertility rate ratio is fit for each country to data on HIV prevalence among pregnant women</vt:lpstr>
      <vt:lpstr>Probability of Mother-to-Child Transmission</vt:lpstr>
      <vt:lpstr>Probability of Mother-to-Child Transmission</vt:lpstr>
      <vt:lpstr>Calculation of New Child Infections</vt:lpstr>
      <vt:lpstr>New displays for visualizing the sources of mother-to-child transmission</vt:lpstr>
      <vt:lpstr>Tracking Pediatric HIV Infections</vt:lpstr>
      <vt:lpstr>Child HIV-Related Mortality</vt:lpstr>
      <vt:lpstr>Mortality on ART</vt:lpstr>
      <vt:lpstr>Distribution of New Pediatric ART Patients by Age: SSA</vt:lpstr>
      <vt:lpstr>Results: Key Output Indicators</vt:lpstr>
      <vt:lpstr>Display Options</vt:lpstr>
      <vt:lpstr>Display Options</vt:lpstr>
      <vt:lpstr>Enter treatment cascade data in the Program Statistics editors… </vt:lpstr>
      <vt:lpstr>…and view the Treatment Cascade results</vt:lpstr>
      <vt:lpstr>Final step is to run the uncertainty analysis to get ranges on estimates</vt:lpstr>
      <vt:lpstr>After running UA you will see ranges in charts and tables</vt:lpstr>
      <vt:lpstr>More Information</vt:lpstr>
    </vt:vector>
  </TitlesOfParts>
  <Company>UNAIDS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Fadriquela, Efren</dc:creator>
  <cp:lastModifiedBy>John Stover</cp:lastModifiedBy>
  <cp:revision>175</cp:revision>
  <cp:lastPrinted>2017-01-27T15:05:31Z</cp:lastPrinted>
  <dcterms:created xsi:type="dcterms:W3CDTF">2011-11-02T09:59:30Z</dcterms:created>
  <dcterms:modified xsi:type="dcterms:W3CDTF">2021-12-01T16:50:14Z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0x0101006893E641F549574BB805BD9C73365D4F</vt:lpwstr>
  </property>
</Properties>
</file>