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2"/>
  </p:notesMasterIdLst>
  <p:sldIdLst>
    <p:sldId id="256" r:id="rId5"/>
    <p:sldId id="551" r:id="rId6"/>
    <p:sldId id="552" r:id="rId7"/>
    <p:sldId id="547" r:id="rId8"/>
    <p:sldId id="548" r:id="rId9"/>
    <p:sldId id="549" r:id="rId10"/>
    <p:sldId id="550"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28074A-AB20-462D-8255-ABEF1CE89E1E}" v="54" dt="2020-12-07T17:27:13.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89" autoAdjust="0"/>
  </p:normalViewPr>
  <p:slideViewPr>
    <p:cSldViewPr snapToGrid="0">
      <p:cViewPr varScale="1">
        <p:scale>
          <a:sx n="102" d="100"/>
          <a:sy n="102" d="100"/>
        </p:scale>
        <p:origin x="954" y="96"/>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 Keith" userId="14b285c7-8c9d-43ac-b9d9-79b7ea51a1e5" providerId="ADAL" clId="{0428074A-AB20-462D-8255-ABEF1CE89E1E}"/>
    <pc:docChg chg="undo custSel mod addSld delSld modSld addMainMaster delMainMaster modMainMaster">
      <pc:chgData name="SABIN, Keith" userId="14b285c7-8c9d-43ac-b9d9-79b7ea51a1e5" providerId="ADAL" clId="{0428074A-AB20-462D-8255-ABEF1CE89E1E}" dt="2020-12-07T17:27:13.329" v="3416"/>
      <pc:docMkLst>
        <pc:docMk/>
      </pc:docMkLst>
      <pc:sldChg chg="addSp delSp modSp modAnim modNotesTx">
        <pc:chgData name="SABIN, Keith" userId="14b285c7-8c9d-43ac-b9d9-79b7ea51a1e5" providerId="ADAL" clId="{0428074A-AB20-462D-8255-ABEF1CE89E1E}" dt="2020-12-07T17:18:03.697" v="3410"/>
        <pc:sldMkLst>
          <pc:docMk/>
          <pc:sldMk cId="100137037" sldId="256"/>
        </pc:sldMkLst>
        <pc:picChg chg="add mod">
          <ac:chgData name="SABIN, Keith" userId="14b285c7-8c9d-43ac-b9d9-79b7ea51a1e5" providerId="ADAL" clId="{0428074A-AB20-462D-8255-ABEF1CE89E1E}" dt="2020-12-07T17:18:03.697" v="3410"/>
          <ac:picMkLst>
            <pc:docMk/>
            <pc:sldMk cId="100137037" sldId="256"/>
            <ac:picMk id="4" creationId="{28B6C188-7F67-4777-A649-CAF321B327ED}"/>
          </ac:picMkLst>
        </pc:picChg>
        <pc:picChg chg="del">
          <ac:chgData name="SABIN, Keith" userId="14b285c7-8c9d-43ac-b9d9-79b7ea51a1e5" providerId="ADAL" clId="{0428074A-AB20-462D-8255-ABEF1CE89E1E}" dt="2020-12-07T16:17:10.242" v="756"/>
          <ac:picMkLst>
            <pc:docMk/>
            <pc:sldMk cId="100137037" sldId="256"/>
            <ac:picMk id="9" creationId="{4451DBEA-01C9-4016-8973-4FA7D55D34D6}"/>
          </ac:picMkLst>
        </pc:picChg>
      </pc:sldChg>
      <pc:sldChg chg="addSp delSp modSp add del mod modClrScheme chgLayout">
        <pc:chgData name="SABIN, Keith" userId="14b285c7-8c9d-43ac-b9d9-79b7ea51a1e5" providerId="ADAL" clId="{0428074A-AB20-462D-8255-ABEF1CE89E1E}" dt="2020-12-07T15:06:24.039" v="280" actId="47"/>
        <pc:sldMkLst>
          <pc:docMk/>
          <pc:sldMk cId="0" sldId="260"/>
        </pc:sldMkLst>
        <pc:spChg chg="del mod">
          <ac:chgData name="SABIN, Keith" userId="14b285c7-8c9d-43ac-b9d9-79b7ea51a1e5" providerId="ADAL" clId="{0428074A-AB20-462D-8255-ABEF1CE89E1E}" dt="2020-12-07T14:41:20.202" v="40" actId="478"/>
          <ac:spMkLst>
            <pc:docMk/>
            <pc:sldMk cId="0" sldId="260"/>
            <ac:spMk id="2" creationId="{7D1B6492-4BB3-4EBA-80B0-2D1237AD5A17}"/>
          </ac:spMkLst>
        </pc:spChg>
        <pc:spChg chg="mod">
          <ac:chgData name="SABIN, Keith" userId="14b285c7-8c9d-43ac-b9d9-79b7ea51a1e5" providerId="ADAL" clId="{0428074A-AB20-462D-8255-ABEF1CE89E1E}" dt="2020-12-07T14:44:12.463" v="79" actId="207"/>
          <ac:spMkLst>
            <pc:docMk/>
            <pc:sldMk cId="0" sldId="260"/>
            <ac:spMk id="3" creationId="{3CBC3988-BEC0-43BA-AD4F-857BA2451202}"/>
          </ac:spMkLst>
        </pc:spChg>
        <pc:spChg chg="add mod ord">
          <ac:chgData name="SABIN, Keith" userId="14b285c7-8c9d-43ac-b9d9-79b7ea51a1e5" providerId="ADAL" clId="{0428074A-AB20-462D-8255-ABEF1CE89E1E}" dt="2020-12-07T14:41:04.365" v="37" actId="207"/>
          <ac:spMkLst>
            <pc:docMk/>
            <pc:sldMk cId="0" sldId="260"/>
            <ac:spMk id="4" creationId="{614E81F9-A2B1-4CAB-B878-78F2C86CAB9A}"/>
          </ac:spMkLst>
        </pc:spChg>
        <pc:spChg chg="add mod ord">
          <ac:chgData name="SABIN, Keith" userId="14b285c7-8c9d-43ac-b9d9-79b7ea51a1e5" providerId="ADAL" clId="{0428074A-AB20-462D-8255-ABEF1CE89E1E}" dt="2020-12-07T14:42:49.176" v="74" actId="20577"/>
          <ac:spMkLst>
            <pc:docMk/>
            <pc:sldMk cId="0" sldId="260"/>
            <ac:spMk id="5" creationId="{549C0752-60A0-4C3C-8105-81DFBE905F61}"/>
          </ac:spMkLst>
        </pc:spChg>
        <pc:spChg chg="del">
          <ac:chgData name="SABIN, Keith" userId="14b285c7-8c9d-43ac-b9d9-79b7ea51a1e5" providerId="ADAL" clId="{0428074A-AB20-462D-8255-ABEF1CE89E1E}" dt="2020-12-07T14:41:07.177" v="38" actId="478"/>
          <ac:spMkLst>
            <pc:docMk/>
            <pc:sldMk cId="0" sldId="260"/>
            <ac:spMk id="7170" creationId="{992DA8D9-CAAF-44D2-8B14-F31F60882C08}"/>
          </ac:spMkLst>
        </pc:spChg>
      </pc:sldChg>
      <pc:sldChg chg="addSp delSp modSp add del mod modClrScheme chgLayout">
        <pc:chgData name="SABIN, Keith" userId="14b285c7-8c9d-43ac-b9d9-79b7ea51a1e5" providerId="ADAL" clId="{0428074A-AB20-462D-8255-ABEF1CE89E1E}" dt="2020-12-07T15:06:24.039" v="280" actId="47"/>
        <pc:sldMkLst>
          <pc:docMk/>
          <pc:sldMk cId="0" sldId="261"/>
        </pc:sldMkLst>
        <pc:spChg chg="add mod ord">
          <ac:chgData name="SABIN, Keith" userId="14b285c7-8c9d-43ac-b9d9-79b7ea51a1e5" providerId="ADAL" clId="{0428074A-AB20-462D-8255-ABEF1CE89E1E}" dt="2020-12-07T14:40:34.985" v="34" actId="14100"/>
          <ac:spMkLst>
            <pc:docMk/>
            <pc:sldMk cId="0" sldId="261"/>
            <ac:spMk id="2" creationId="{C1829200-AAF7-4ABA-A55E-42C668010708}"/>
          </ac:spMkLst>
        </pc:spChg>
        <pc:spChg chg="add mod ord">
          <ac:chgData name="SABIN, Keith" userId="14b285c7-8c9d-43ac-b9d9-79b7ea51a1e5" providerId="ADAL" clId="{0428074A-AB20-462D-8255-ABEF1CE89E1E}" dt="2020-12-07T14:40:25.040" v="31" actId="403"/>
          <ac:spMkLst>
            <pc:docMk/>
            <pc:sldMk cId="0" sldId="261"/>
            <ac:spMk id="3" creationId="{B9BF7625-D196-4218-9BF7-1C9B16EEF583}"/>
          </ac:spMkLst>
        </pc:spChg>
        <pc:spChg chg="add mod">
          <ac:chgData name="SABIN, Keith" userId="14b285c7-8c9d-43ac-b9d9-79b7ea51a1e5" providerId="ADAL" clId="{0428074A-AB20-462D-8255-ABEF1CE89E1E}" dt="2020-12-07T14:40:16.371" v="28" actId="14100"/>
          <ac:spMkLst>
            <pc:docMk/>
            <pc:sldMk cId="0" sldId="261"/>
            <ac:spMk id="10" creationId="{D0B5D02B-3BB4-4AEF-ADF1-CAE57693C266}"/>
          </ac:spMkLst>
        </pc:spChg>
        <pc:spChg chg="del">
          <ac:chgData name="SABIN, Keith" userId="14b285c7-8c9d-43ac-b9d9-79b7ea51a1e5" providerId="ADAL" clId="{0428074A-AB20-462D-8255-ABEF1CE89E1E}" dt="2020-12-07T14:39:02.576" v="13" actId="478"/>
          <ac:spMkLst>
            <pc:docMk/>
            <pc:sldMk cId="0" sldId="261"/>
            <ac:spMk id="6147" creationId="{E2D4E7A9-2524-4A39-A95B-9A40FBF97F88}"/>
          </ac:spMkLst>
        </pc:spChg>
        <pc:picChg chg="del">
          <ac:chgData name="SABIN, Keith" userId="14b285c7-8c9d-43ac-b9d9-79b7ea51a1e5" providerId="ADAL" clId="{0428074A-AB20-462D-8255-ABEF1CE89E1E}" dt="2020-12-07T14:38:32.477" v="2" actId="478"/>
          <ac:picMkLst>
            <pc:docMk/>
            <pc:sldMk cId="0" sldId="261"/>
            <ac:picMk id="6150" creationId="{EC340456-AA5A-47BD-9C03-8F1492CB04AB}"/>
          </ac:picMkLst>
        </pc:picChg>
      </pc:sldChg>
      <pc:sldChg chg="addSp delSp modSp add del mod modClrScheme chgLayout">
        <pc:chgData name="SABIN, Keith" userId="14b285c7-8c9d-43ac-b9d9-79b7ea51a1e5" providerId="ADAL" clId="{0428074A-AB20-462D-8255-ABEF1CE89E1E}" dt="2020-12-07T15:06:24.039" v="280" actId="47"/>
        <pc:sldMkLst>
          <pc:docMk/>
          <pc:sldMk cId="3751407209" sldId="262"/>
        </pc:sldMkLst>
        <pc:spChg chg="mod">
          <ac:chgData name="SABIN, Keith" userId="14b285c7-8c9d-43ac-b9d9-79b7ea51a1e5" providerId="ADAL" clId="{0428074A-AB20-462D-8255-ABEF1CE89E1E}" dt="2020-12-07T14:49:40.880" v="198" actId="115"/>
          <ac:spMkLst>
            <pc:docMk/>
            <pc:sldMk cId="3751407209" sldId="262"/>
            <ac:spMk id="2" creationId="{10BD111B-6325-4111-AB83-FCDD97E79B54}"/>
          </ac:spMkLst>
        </pc:spChg>
        <pc:spChg chg="add mod ord">
          <ac:chgData name="SABIN, Keith" userId="14b285c7-8c9d-43ac-b9d9-79b7ea51a1e5" providerId="ADAL" clId="{0428074A-AB20-462D-8255-ABEF1CE89E1E}" dt="2020-12-07T14:49:43.990" v="199" actId="115"/>
          <ac:spMkLst>
            <pc:docMk/>
            <pc:sldMk cId="3751407209" sldId="262"/>
            <ac:spMk id="3" creationId="{33380D25-C186-4D17-B483-9F2E55C8D2EB}"/>
          </ac:spMkLst>
        </pc:spChg>
        <pc:spChg chg="del">
          <ac:chgData name="SABIN, Keith" userId="14b285c7-8c9d-43ac-b9d9-79b7ea51a1e5" providerId="ADAL" clId="{0428074A-AB20-462D-8255-ABEF1CE89E1E}" dt="2020-12-07T14:48:37.048" v="135" actId="478"/>
          <ac:spMkLst>
            <pc:docMk/>
            <pc:sldMk cId="3751407209" sldId="262"/>
            <ac:spMk id="7" creationId="{27D6F031-8A87-457B-9A07-A1176FAD319D}"/>
          </ac:spMkLst>
        </pc:spChg>
        <pc:spChg chg="mod">
          <ac:chgData name="SABIN, Keith" userId="14b285c7-8c9d-43ac-b9d9-79b7ea51a1e5" providerId="ADAL" clId="{0428074A-AB20-462D-8255-ABEF1CE89E1E}" dt="2020-12-07T14:49:18.042" v="192" actId="164"/>
          <ac:spMkLst>
            <pc:docMk/>
            <pc:sldMk cId="3751407209" sldId="262"/>
            <ac:spMk id="8" creationId="{B47B9FF8-E223-4909-BED9-D0CD2D78F075}"/>
          </ac:spMkLst>
        </pc:spChg>
        <pc:grpChg chg="add mod">
          <ac:chgData name="SABIN, Keith" userId="14b285c7-8c9d-43ac-b9d9-79b7ea51a1e5" providerId="ADAL" clId="{0428074A-AB20-462D-8255-ABEF1CE89E1E}" dt="2020-12-07T14:49:57.628" v="200" actId="14100"/>
          <ac:grpSpMkLst>
            <pc:docMk/>
            <pc:sldMk cId="3751407209" sldId="262"/>
            <ac:grpSpMk id="4" creationId="{1DDD33C8-59F3-4E27-A00C-4D8E4B301060}"/>
          </ac:grpSpMkLst>
        </pc:grpChg>
        <pc:picChg chg="mod">
          <ac:chgData name="SABIN, Keith" userId="14b285c7-8c9d-43ac-b9d9-79b7ea51a1e5" providerId="ADAL" clId="{0428074A-AB20-462D-8255-ABEF1CE89E1E}" dt="2020-12-07T14:49:18.042" v="192" actId="164"/>
          <ac:picMkLst>
            <pc:docMk/>
            <pc:sldMk cId="3751407209" sldId="262"/>
            <ac:picMk id="6" creationId="{1F1CCA8E-4686-4FF1-B409-E8AA6D3A86E6}"/>
          </ac:picMkLst>
        </pc:picChg>
      </pc:sldChg>
      <pc:sldChg chg="addSp delSp modSp add del mod setBg modClrScheme delDesignElem chgLayout">
        <pc:chgData name="SABIN, Keith" userId="14b285c7-8c9d-43ac-b9d9-79b7ea51a1e5" providerId="ADAL" clId="{0428074A-AB20-462D-8255-ABEF1CE89E1E}" dt="2020-12-07T15:06:24.039" v="280" actId="47"/>
        <pc:sldMkLst>
          <pc:docMk/>
          <pc:sldMk cId="3440270512" sldId="263"/>
        </pc:sldMkLst>
        <pc:spChg chg="add mod ord">
          <ac:chgData name="SABIN, Keith" userId="14b285c7-8c9d-43ac-b9d9-79b7ea51a1e5" providerId="ADAL" clId="{0428074A-AB20-462D-8255-ABEF1CE89E1E}" dt="2020-12-07T14:54:10.699" v="220" actId="20577"/>
          <ac:spMkLst>
            <pc:docMk/>
            <pc:sldMk cId="3440270512" sldId="263"/>
            <ac:spMk id="2" creationId="{A6792B66-76E7-4324-9F92-B9525D018BA3}"/>
          </ac:spMkLst>
        </pc:spChg>
        <pc:spChg chg="del">
          <ac:chgData name="SABIN, Keith" userId="14b285c7-8c9d-43ac-b9d9-79b7ea51a1e5" providerId="ADAL" clId="{0428074A-AB20-462D-8255-ABEF1CE89E1E}" dt="2020-12-07T14:50:19.133" v="203" actId="26606"/>
          <ac:spMkLst>
            <pc:docMk/>
            <pc:sldMk cId="3440270512" sldId="263"/>
            <ac:spMk id="7" creationId="{CDAFD563-B8A0-4129-86C0-7FB8B16F1B77}"/>
          </ac:spMkLst>
        </pc:spChg>
        <pc:spChg chg="add del">
          <ac:chgData name="SABIN, Keith" userId="14b285c7-8c9d-43ac-b9d9-79b7ea51a1e5" providerId="ADAL" clId="{0428074A-AB20-462D-8255-ABEF1CE89E1E}" dt="2020-12-07T14:53:53.698" v="216" actId="700"/>
          <ac:spMkLst>
            <pc:docMk/>
            <pc:sldMk cId="3440270512" sldId="263"/>
            <ac:spMk id="12" creationId="{DB8424AB-D56B-4256-866A-5B54DE93C20F}"/>
          </ac:spMkLst>
        </pc:spChg>
        <pc:spChg chg="add del">
          <ac:chgData name="SABIN, Keith" userId="14b285c7-8c9d-43ac-b9d9-79b7ea51a1e5" providerId="ADAL" clId="{0428074A-AB20-462D-8255-ABEF1CE89E1E}" dt="2020-12-07T14:53:53.698" v="216" actId="700"/>
          <ac:spMkLst>
            <pc:docMk/>
            <pc:sldMk cId="3440270512" sldId="263"/>
            <ac:spMk id="14" creationId="{FC999C28-AD33-4EB7-A5F1-C06D10A5FDF7}"/>
          </ac:spMkLst>
        </pc:spChg>
        <pc:spChg chg="add del">
          <ac:chgData name="SABIN, Keith" userId="14b285c7-8c9d-43ac-b9d9-79b7ea51a1e5" providerId="ADAL" clId="{0428074A-AB20-462D-8255-ABEF1CE89E1E}" dt="2020-12-07T14:53:53.698" v="216" actId="700"/>
          <ac:spMkLst>
            <pc:docMk/>
            <pc:sldMk cId="3440270512" sldId="263"/>
            <ac:spMk id="16" creationId="{0864E5C9-52C9-4572-AC75-548B9B9C2648}"/>
          </ac:spMkLst>
        </pc:spChg>
        <pc:spChg chg="add del">
          <ac:chgData name="SABIN, Keith" userId="14b285c7-8c9d-43ac-b9d9-79b7ea51a1e5" providerId="ADAL" clId="{0428074A-AB20-462D-8255-ABEF1CE89E1E}" dt="2020-12-07T14:53:53.698" v="216" actId="700"/>
          <ac:spMkLst>
            <pc:docMk/>
            <pc:sldMk cId="3440270512" sldId="263"/>
            <ac:spMk id="18" creationId="{45CC6500-4DBD-4C34-BC14-2387FB483BEB}"/>
          </ac:spMkLst>
        </pc:spChg>
        <pc:spChg chg="add del">
          <ac:chgData name="SABIN, Keith" userId="14b285c7-8c9d-43ac-b9d9-79b7ea51a1e5" providerId="ADAL" clId="{0428074A-AB20-462D-8255-ABEF1CE89E1E}" dt="2020-12-07T14:53:53.698" v="216" actId="700"/>
          <ac:spMkLst>
            <pc:docMk/>
            <pc:sldMk cId="3440270512" sldId="263"/>
            <ac:spMk id="20" creationId="{4E34A3B6-BAD2-4156-BDC6-4736248BFDE0}"/>
          </ac:spMkLst>
        </pc:spChg>
        <pc:picChg chg="mod ord">
          <ac:chgData name="SABIN, Keith" userId="14b285c7-8c9d-43ac-b9d9-79b7ea51a1e5" providerId="ADAL" clId="{0428074A-AB20-462D-8255-ABEF1CE89E1E}" dt="2020-12-07T14:54:21.221" v="221" actId="14100"/>
          <ac:picMkLst>
            <pc:docMk/>
            <pc:sldMk cId="3440270512" sldId="263"/>
            <ac:picMk id="5" creationId="{DA071FF3-5D80-4BAA-B519-ED6F0DC44CBF}"/>
          </ac:picMkLst>
        </pc:picChg>
      </pc:sldChg>
      <pc:sldChg chg="addSp delSp modSp add del mod modClrScheme chgLayout">
        <pc:chgData name="SABIN, Keith" userId="14b285c7-8c9d-43ac-b9d9-79b7ea51a1e5" providerId="ADAL" clId="{0428074A-AB20-462D-8255-ABEF1CE89E1E}" dt="2020-12-07T15:06:24.039" v="280" actId="47"/>
        <pc:sldMkLst>
          <pc:docMk/>
          <pc:sldMk cId="3137246269" sldId="265"/>
        </pc:sldMkLst>
        <pc:spChg chg="del mod">
          <ac:chgData name="SABIN, Keith" userId="14b285c7-8c9d-43ac-b9d9-79b7ea51a1e5" providerId="ADAL" clId="{0428074A-AB20-462D-8255-ABEF1CE89E1E}" dt="2020-12-07T14:45:09.521" v="89"/>
          <ac:spMkLst>
            <pc:docMk/>
            <pc:sldMk cId="3137246269" sldId="265"/>
            <ac:spMk id="2" creationId="{FD83B575-295A-4871-86B4-8DE5B1DA4E21}"/>
          </ac:spMkLst>
        </pc:spChg>
        <pc:spChg chg="add del mod ord">
          <ac:chgData name="SABIN, Keith" userId="14b285c7-8c9d-43ac-b9d9-79b7ea51a1e5" providerId="ADAL" clId="{0428074A-AB20-462D-8255-ABEF1CE89E1E}" dt="2020-12-07T14:44:45.481" v="81" actId="700"/>
          <ac:spMkLst>
            <pc:docMk/>
            <pc:sldMk cId="3137246269" sldId="265"/>
            <ac:spMk id="3" creationId="{6A252355-C29A-47E4-9355-3FFAD1D713ED}"/>
          </ac:spMkLst>
        </pc:spChg>
        <pc:spChg chg="add del mod ord">
          <ac:chgData name="SABIN, Keith" userId="14b285c7-8c9d-43ac-b9d9-79b7ea51a1e5" providerId="ADAL" clId="{0428074A-AB20-462D-8255-ABEF1CE89E1E}" dt="2020-12-07T14:44:45.481" v="81" actId="700"/>
          <ac:spMkLst>
            <pc:docMk/>
            <pc:sldMk cId="3137246269" sldId="265"/>
            <ac:spMk id="6" creationId="{18D5DC4C-2317-4179-9F5B-ABA9BCC4B5BA}"/>
          </ac:spMkLst>
        </pc:spChg>
        <pc:spChg chg="add mod ord">
          <ac:chgData name="SABIN, Keith" userId="14b285c7-8c9d-43ac-b9d9-79b7ea51a1e5" providerId="ADAL" clId="{0428074A-AB20-462D-8255-ABEF1CE89E1E}" dt="2020-12-07T14:45:08.680" v="87" actId="207"/>
          <ac:spMkLst>
            <pc:docMk/>
            <pc:sldMk cId="3137246269" sldId="265"/>
            <ac:spMk id="7" creationId="{50F9361C-937D-487D-B741-0194F63FC2C5}"/>
          </ac:spMkLst>
        </pc:spChg>
        <pc:grpChg chg="mod">
          <ac:chgData name="SABIN, Keith" userId="14b285c7-8c9d-43ac-b9d9-79b7ea51a1e5" providerId="ADAL" clId="{0428074A-AB20-462D-8255-ABEF1CE89E1E}" dt="2020-12-07T14:45:23.371" v="91" actId="14100"/>
          <ac:grpSpMkLst>
            <pc:docMk/>
            <pc:sldMk cId="3137246269" sldId="265"/>
            <ac:grpSpMk id="11" creationId="{E50F4B27-CEF2-4B0E-8293-AB76D20554CF}"/>
          </ac:grpSpMkLst>
        </pc:grpChg>
      </pc:sldChg>
      <pc:sldChg chg="addSp delSp modSp add del mod setBg modClrScheme chgLayout">
        <pc:chgData name="SABIN, Keith" userId="14b285c7-8c9d-43ac-b9d9-79b7ea51a1e5" providerId="ADAL" clId="{0428074A-AB20-462D-8255-ABEF1CE89E1E}" dt="2020-12-07T15:06:24.039" v="280" actId="47"/>
        <pc:sldMkLst>
          <pc:docMk/>
          <pc:sldMk cId="3703144801" sldId="266"/>
        </pc:sldMkLst>
        <pc:spChg chg="del">
          <ac:chgData name="SABIN, Keith" userId="14b285c7-8c9d-43ac-b9d9-79b7ea51a1e5" providerId="ADAL" clId="{0428074A-AB20-462D-8255-ABEF1CE89E1E}" dt="2020-12-07T15:01:13.080" v="269" actId="26606"/>
          <ac:spMkLst>
            <pc:docMk/>
            <pc:sldMk cId="3703144801" sldId="266"/>
            <ac:spMk id="2" creationId="{682D03DF-F38D-4670-84E5-27B1C344EF67}"/>
          </ac:spMkLst>
        </pc:spChg>
        <pc:spChg chg="del">
          <ac:chgData name="SABIN, Keith" userId="14b285c7-8c9d-43ac-b9d9-79b7ea51a1e5" providerId="ADAL" clId="{0428074A-AB20-462D-8255-ABEF1CE89E1E}" dt="2020-12-07T15:01:13.080" v="269" actId="26606"/>
          <ac:spMkLst>
            <pc:docMk/>
            <pc:sldMk cId="3703144801" sldId="266"/>
            <ac:spMk id="3" creationId="{A4B5CCE5-6ACB-4DD3-B3F2-D26B68DDEB28}"/>
          </ac:spMkLst>
        </pc:spChg>
        <pc:spChg chg="add mod ord">
          <ac:chgData name="SABIN, Keith" userId="14b285c7-8c9d-43ac-b9d9-79b7ea51a1e5" providerId="ADAL" clId="{0428074A-AB20-462D-8255-ABEF1CE89E1E}" dt="2020-12-07T15:01:13.080" v="269" actId="26606"/>
          <ac:spMkLst>
            <pc:docMk/>
            <pc:sldMk cId="3703144801" sldId="266"/>
            <ac:spMk id="4" creationId="{ADFFB00B-14D1-4E55-92AB-DD3559B0EBE0}"/>
          </ac:spMkLst>
        </pc:spChg>
        <pc:spChg chg="add mod ord">
          <ac:chgData name="SABIN, Keith" userId="14b285c7-8c9d-43ac-b9d9-79b7ea51a1e5" providerId="ADAL" clId="{0428074A-AB20-462D-8255-ABEF1CE89E1E}" dt="2020-12-07T15:01:47.910" v="278" actId="14100"/>
          <ac:spMkLst>
            <pc:docMk/>
            <pc:sldMk cId="3703144801" sldId="266"/>
            <ac:spMk id="5" creationId="{0D45F16D-ADEA-4C9B-8A78-47B0DD7CC093}"/>
          </ac:spMkLst>
        </pc:spChg>
        <pc:spChg chg="add">
          <ac:chgData name="SABIN, Keith" userId="14b285c7-8c9d-43ac-b9d9-79b7ea51a1e5" providerId="ADAL" clId="{0428074A-AB20-462D-8255-ABEF1CE89E1E}" dt="2020-12-07T15:01:13.080" v="269" actId="26606"/>
          <ac:spMkLst>
            <pc:docMk/>
            <pc:sldMk cId="3703144801" sldId="266"/>
            <ac:spMk id="10" creationId="{5DB23C2B-2054-4D8B-9E98-9190F8E05EAD}"/>
          </ac:spMkLst>
        </pc:spChg>
        <pc:spChg chg="add">
          <ac:chgData name="SABIN, Keith" userId="14b285c7-8c9d-43ac-b9d9-79b7ea51a1e5" providerId="ADAL" clId="{0428074A-AB20-462D-8255-ABEF1CE89E1E}" dt="2020-12-07T15:01:13.080" v="269" actId="26606"/>
          <ac:spMkLst>
            <pc:docMk/>
            <pc:sldMk cId="3703144801" sldId="266"/>
            <ac:spMk id="12" creationId="{8797B5BC-9873-45F9-97D6-298FB5AF08FF}"/>
          </ac:spMkLst>
        </pc:spChg>
        <pc:spChg chg="add">
          <ac:chgData name="SABIN, Keith" userId="14b285c7-8c9d-43ac-b9d9-79b7ea51a1e5" providerId="ADAL" clId="{0428074A-AB20-462D-8255-ABEF1CE89E1E}" dt="2020-12-07T15:01:13.080" v="269" actId="26606"/>
          <ac:spMkLst>
            <pc:docMk/>
            <pc:sldMk cId="3703144801" sldId="266"/>
            <ac:spMk id="14" creationId="{665C2FCD-09A4-4B4B-AA73-F330DFE91799}"/>
          </ac:spMkLst>
        </pc:spChg>
      </pc:sldChg>
      <pc:sldChg chg="addSp delSp modSp add del mod modClrScheme chgLayout">
        <pc:chgData name="SABIN, Keith" userId="14b285c7-8c9d-43ac-b9d9-79b7ea51a1e5" providerId="ADAL" clId="{0428074A-AB20-462D-8255-ABEF1CE89E1E}" dt="2020-12-07T15:06:24.039" v="280" actId="47"/>
        <pc:sldMkLst>
          <pc:docMk/>
          <pc:sldMk cId="273753902" sldId="267"/>
        </pc:sldMkLst>
        <pc:spChg chg="del mod">
          <ac:chgData name="SABIN, Keith" userId="14b285c7-8c9d-43ac-b9d9-79b7ea51a1e5" providerId="ADAL" clId="{0428074A-AB20-462D-8255-ABEF1CE89E1E}" dt="2020-12-07T14:55:07.153" v="252" actId="478"/>
          <ac:spMkLst>
            <pc:docMk/>
            <pc:sldMk cId="273753902" sldId="267"/>
            <ac:spMk id="2" creationId="{79DAD915-197A-402E-8CBC-028FE6BC2E2B}"/>
          </ac:spMkLst>
        </pc:spChg>
        <pc:spChg chg="add mod ord">
          <ac:chgData name="SABIN, Keith" userId="14b285c7-8c9d-43ac-b9d9-79b7ea51a1e5" providerId="ADAL" clId="{0428074A-AB20-462D-8255-ABEF1CE89E1E}" dt="2020-12-07T14:55:02.892" v="251" actId="6549"/>
          <ac:spMkLst>
            <pc:docMk/>
            <pc:sldMk cId="273753902" sldId="267"/>
            <ac:spMk id="3" creationId="{8028A08B-3CE4-433E-8348-E32000DFE275}"/>
          </ac:spMkLst>
        </pc:spChg>
        <pc:spChg chg="mod">
          <ac:chgData name="SABIN, Keith" userId="14b285c7-8c9d-43ac-b9d9-79b7ea51a1e5" providerId="ADAL" clId="{0428074A-AB20-462D-8255-ABEF1CE89E1E}" dt="2020-12-07T14:55:59.824" v="258" actId="14100"/>
          <ac:spMkLst>
            <pc:docMk/>
            <pc:sldMk cId="273753902" sldId="267"/>
            <ac:spMk id="5" creationId="{83E2A29F-F3BD-43D3-8092-F6BBEC7A6617}"/>
          </ac:spMkLst>
        </pc:spChg>
        <pc:spChg chg="mod">
          <ac:chgData name="SABIN, Keith" userId="14b285c7-8c9d-43ac-b9d9-79b7ea51a1e5" providerId="ADAL" clId="{0428074A-AB20-462D-8255-ABEF1CE89E1E}" dt="2020-12-07T14:55:59.824" v="258" actId="14100"/>
          <ac:spMkLst>
            <pc:docMk/>
            <pc:sldMk cId="273753902" sldId="267"/>
            <ac:spMk id="9" creationId="{B476E291-A870-43C4-A0B3-4A985036E7EB}"/>
          </ac:spMkLst>
        </pc:spChg>
        <pc:spChg chg="mod">
          <ac:chgData name="SABIN, Keith" userId="14b285c7-8c9d-43ac-b9d9-79b7ea51a1e5" providerId="ADAL" clId="{0428074A-AB20-462D-8255-ABEF1CE89E1E}" dt="2020-12-07T14:55:59.824" v="258" actId="14100"/>
          <ac:spMkLst>
            <pc:docMk/>
            <pc:sldMk cId="273753902" sldId="267"/>
            <ac:spMk id="10" creationId="{30E0E290-A341-4AAF-9FB4-55D69313B69F}"/>
          </ac:spMkLst>
        </pc:spChg>
        <pc:spChg chg="mod">
          <ac:chgData name="SABIN, Keith" userId="14b285c7-8c9d-43ac-b9d9-79b7ea51a1e5" providerId="ADAL" clId="{0428074A-AB20-462D-8255-ABEF1CE89E1E}" dt="2020-12-07T14:56:24.011" v="267" actId="403"/>
          <ac:spMkLst>
            <pc:docMk/>
            <pc:sldMk cId="273753902" sldId="267"/>
            <ac:spMk id="11" creationId="{6B86E6A5-0251-47CA-896B-7CC602082B67}"/>
          </ac:spMkLst>
        </pc:spChg>
        <pc:grpChg chg="mod">
          <ac:chgData name="SABIN, Keith" userId="14b285c7-8c9d-43ac-b9d9-79b7ea51a1e5" providerId="ADAL" clId="{0428074A-AB20-462D-8255-ABEF1CE89E1E}" dt="2020-12-07T14:55:59.824" v="258" actId="14100"/>
          <ac:grpSpMkLst>
            <pc:docMk/>
            <pc:sldMk cId="273753902" sldId="267"/>
            <ac:grpSpMk id="6" creationId="{D6DD99CB-F052-4436-B674-7A928B341AD3}"/>
          </ac:grpSpMkLst>
        </pc:grpChg>
        <pc:grpChg chg="add mod">
          <ac:chgData name="SABIN, Keith" userId="14b285c7-8c9d-43ac-b9d9-79b7ea51a1e5" providerId="ADAL" clId="{0428074A-AB20-462D-8255-ABEF1CE89E1E}" dt="2020-12-07T14:55:59.824" v="258" actId="14100"/>
          <ac:grpSpMkLst>
            <pc:docMk/>
            <pc:sldMk cId="273753902" sldId="267"/>
            <ac:grpSpMk id="7" creationId="{DA31A6D8-44AA-441A-901D-076FABD177DE}"/>
          </ac:grpSpMkLst>
        </pc:grpChg>
        <pc:picChg chg="mod">
          <ac:chgData name="SABIN, Keith" userId="14b285c7-8c9d-43ac-b9d9-79b7ea51a1e5" providerId="ADAL" clId="{0428074A-AB20-462D-8255-ABEF1CE89E1E}" dt="2020-12-07T14:55:59.824" v="258" actId="14100"/>
          <ac:picMkLst>
            <pc:docMk/>
            <pc:sldMk cId="273753902" sldId="267"/>
            <ac:picMk id="4" creationId="{CCEB9117-3AB9-4FC5-A8D4-390D9FAF6A74}"/>
          </ac:picMkLst>
        </pc:picChg>
        <pc:picChg chg="mod">
          <ac:chgData name="SABIN, Keith" userId="14b285c7-8c9d-43ac-b9d9-79b7ea51a1e5" providerId="ADAL" clId="{0428074A-AB20-462D-8255-ABEF1CE89E1E}" dt="2020-12-07T14:55:59.824" v="258" actId="14100"/>
          <ac:picMkLst>
            <pc:docMk/>
            <pc:sldMk cId="273753902" sldId="267"/>
            <ac:picMk id="8" creationId="{2F28D527-5709-4484-8980-AA5692216320}"/>
          </ac:picMkLst>
        </pc:picChg>
        <pc:picChg chg="mod">
          <ac:chgData name="SABIN, Keith" userId="14b285c7-8c9d-43ac-b9d9-79b7ea51a1e5" providerId="ADAL" clId="{0428074A-AB20-462D-8255-ABEF1CE89E1E}" dt="2020-12-07T14:55:59.824" v="258" actId="14100"/>
          <ac:picMkLst>
            <pc:docMk/>
            <pc:sldMk cId="273753902" sldId="267"/>
            <ac:picMk id="13" creationId="{073C5A56-7A4F-4492-AEF9-94393C839492}"/>
          </ac:picMkLst>
        </pc:picChg>
        <pc:picChg chg="mod">
          <ac:chgData name="SABIN, Keith" userId="14b285c7-8c9d-43ac-b9d9-79b7ea51a1e5" providerId="ADAL" clId="{0428074A-AB20-462D-8255-ABEF1CE89E1E}" dt="2020-12-07T14:55:59.824" v="258" actId="14100"/>
          <ac:picMkLst>
            <pc:docMk/>
            <pc:sldMk cId="273753902" sldId="267"/>
            <ac:picMk id="1026" creationId="{CFD459A0-B1F9-41C8-940E-3B90D468E233}"/>
          </ac:picMkLst>
        </pc:picChg>
        <pc:picChg chg="mod">
          <ac:chgData name="SABIN, Keith" userId="14b285c7-8c9d-43ac-b9d9-79b7ea51a1e5" providerId="ADAL" clId="{0428074A-AB20-462D-8255-ABEF1CE89E1E}" dt="2020-12-07T14:55:59.824" v="258" actId="14100"/>
          <ac:picMkLst>
            <pc:docMk/>
            <pc:sldMk cId="273753902" sldId="267"/>
            <ac:picMk id="1028" creationId="{82FF8878-7371-46DD-BEDB-AB8872D28575}"/>
          </ac:picMkLst>
        </pc:picChg>
        <pc:picChg chg="mod">
          <ac:chgData name="SABIN, Keith" userId="14b285c7-8c9d-43ac-b9d9-79b7ea51a1e5" providerId="ADAL" clId="{0428074A-AB20-462D-8255-ABEF1CE89E1E}" dt="2020-12-07T14:55:59.824" v="258" actId="14100"/>
          <ac:picMkLst>
            <pc:docMk/>
            <pc:sldMk cId="273753902" sldId="267"/>
            <ac:picMk id="1030" creationId="{60222E81-1E44-432A-867B-36DC5EE2CAD9}"/>
          </ac:picMkLst>
        </pc:picChg>
        <pc:picChg chg="mod">
          <ac:chgData name="SABIN, Keith" userId="14b285c7-8c9d-43ac-b9d9-79b7ea51a1e5" providerId="ADAL" clId="{0428074A-AB20-462D-8255-ABEF1CE89E1E}" dt="2020-12-07T14:55:59.824" v="258" actId="14100"/>
          <ac:picMkLst>
            <pc:docMk/>
            <pc:sldMk cId="273753902" sldId="267"/>
            <ac:picMk id="1032" creationId="{E17C57CB-6F3E-4215-8A3D-C8FF0D22EE8A}"/>
          </ac:picMkLst>
        </pc:picChg>
      </pc:sldChg>
      <pc:sldChg chg="del">
        <pc:chgData name="SABIN, Keith" userId="14b285c7-8c9d-43ac-b9d9-79b7ea51a1e5" providerId="ADAL" clId="{0428074A-AB20-462D-8255-ABEF1CE89E1E}" dt="2020-12-07T15:06:30.743" v="281" actId="47"/>
        <pc:sldMkLst>
          <pc:docMk/>
          <pc:sldMk cId="2236568040" sldId="542"/>
        </pc:sldMkLst>
      </pc:sldChg>
      <pc:sldChg chg="addSp modSp mod modNotesTx">
        <pc:chgData name="SABIN, Keith" userId="14b285c7-8c9d-43ac-b9d9-79b7ea51a1e5" providerId="ADAL" clId="{0428074A-AB20-462D-8255-ABEF1CE89E1E}" dt="2020-12-07T17:22:46.509" v="3413"/>
        <pc:sldMkLst>
          <pc:docMk/>
          <pc:sldMk cId="1332346580" sldId="547"/>
        </pc:sldMkLst>
        <pc:spChg chg="mod">
          <ac:chgData name="SABIN, Keith" userId="14b285c7-8c9d-43ac-b9d9-79b7ea51a1e5" providerId="ADAL" clId="{0428074A-AB20-462D-8255-ABEF1CE89E1E}" dt="2020-12-07T16:10:36.038" v="365" actId="113"/>
          <ac:spMkLst>
            <pc:docMk/>
            <pc:sldMk cId="1332346580" sldId="547"/>
            <ac:spMk id="2" creationId="{0580BE2F-43B3-437C-8FD9-82C975B0D591}"/>
          </ac:spMkLst>
        </pc:spChg>
        <pc:picChg chg="add mod">
          <ac:chgData name="SABIN, Keith" userId="14b285c7-8c9d-43ac-b9d9-79b7ea51a1e5" providerId="ADAL" clId="{0428074A-AB20-462D-8255-ABEF1CE89E1E}" dt="2020-12-07T17:22:46.509" v="3413"/>
          <ac:picMkLst>
            <pc:docMk/>
            <pc:sldMk cId="1332346580" sldId="547"/>
            <ac:picMk id="5" creationId="{E46C5DBE-B04B-46D3-B948-5DB09890FC39}"/>
          </ac:picMkLst>
        </pc:picChg>
      </pc:sldChg>
      <pc:sldChg chg="addSp modSp mod modNotesTx">
        <pc:chgData name="SABIN, Keith" userId="14b285c7-8c9d-43ac-b9d9-79b7ea51a1e5" providerId="ADAL" clId="{0428074A-AB20-462D-8255-ABEF1CE89E1E}" dt="2020-12-07T17:24:01.625" v="3414"/>
        <pc:sldMkLst>
          <pc:docMk/>
          <pc:sldMk cId="3557072809" sldId="548"/>
        </pc:sldMkLst>
        <pc:spChg chg="mod">
          <ac:chgData name="SABIN, Keith" userId="14b285c7-8c9d-43ac-b9d9-79b7ea51a1e5" providerId="ADAL" clId="{0428074A-AB20-462D-8255-ABEF1CE89E1E}" dt="2020-12-07T16:10:58.940" v="415" actId="113"/>
          <ac:spMkLst>
            <pc:docMk/>
            <pc:sldMk cId="3557072809" sldId="548"/>
            <ac:spMk id="4" creationId="{2A54FF25-8B09-4AB3-94A2-47BCF4B0A4C5}"/>
          </ac:spMkLst>
        </pc:spChg>
        <pc:picChg chg="add mod">
          <ac:chgData name="SABIN, Keith" userId="14b285c7-8c9d-43ac-b9d9-79b7ea51a1e5" providerId="ADAL" clId="{0428074A-AB20-462D-8255-ABEF1CE89E1E}" dt="2020-12-07T17:24:01.625" v="3414"/>
          <ac:picMkLst>
            <pc:docMk/>
            <pc:sldMk cId="3557072809" sldId="548"/>
            <ac:picMk id="2" creationId="{51CEB635-261C-432F-885E-002DBE08248A}"/>
          </ac:picMkLst>
        </pc:picChg>
      </pc:sldChg>
      <pc:sldChg chg="addSp modSp mod modNotesTx">
        <pc:chgData name="SABIN, Keith" userId="14b285c7-8c9d-43ac-b9d9-79b7ea51a1e5" providerId="ADAL" clId="{0428074A-AB20-462D-8255-ABEF1CE89E1E}" dt="2020-12-07T17:25:40.112" v="3415"/>
        <pc:sldMkLst>
          <pc:docMk/>
          <pc:sldMk cId="556744175" sldId="549"/>
        </pc:sldMkLst>
        <pc:spChg chg="mod">
          <ac:chgData name="SABIN, Keith" userId="14b285c7-8c9d-43ac-b9d9-79b7ea51a1e5" providerId="ADAL" clId="{0428074A-AB20-462D-8255-ABEF1CE89E1E}" dt="2020-12-07T16:11:38.526" v="492" actId="20577"/>
          <ac:spMkLst>
            <pc:docMk/>
            <pc:sldMk cId="556744175" sldId="549"/>
            <ac:spMk id="2" creationId="{79AB65A2-5A09-4DCF-B0ED-B03AE8D8013B}"/>
          </ac:spMkLst>
        </pc:spChg>
        <pc:picChg chg="add mod">
          <ac:chgData name="SABIN, Keith" userId="14b285c7-8c9d-43ac-b9d9-79b7ea51a1e5" providerId="ADAL" clId="{0428074A-AB20-462D-8255-ABEF1CE89E1E}" dt="2020-12-07T17:25:40.112" v="3415"/>
          <ac:picMkLst>
            <pc:docMk/>
            <pc:sldMk cId="556744175" sldId="549"/>
            <ac:picMk id="3" creationId="{B54A435B-3956-4303-B7F4-189A97AF9D2F}"/>
          </ac:picMkLst>
        </pc:picChg>
      </pc:sldChg>
      <pc:sldChg chg="addSp modSp mod modNotesTx">
        <pc:chgData name="SABIN, Keith" userId="14b285c7-8c9d-43ac-b9d9-79b7ea51a1e5" providerId="ADAL" clId="{0428074A-AB20-462D-8255-ABEF1CE89E1E}" dt="2020-12-07T17:27:13.329" v="3416"/>
        <pc:sldMkLst>
          <pc:docMk/>
          <pc:sldMk cId="1612045645" sldId="550"/>
        </pc:sldMkLst>
        <pc:spChg chg="mod">
          <ac:chgData name="SABIN, Keith" userId="14b285c7-8c9d-43ac-b9d9-79b7ea51a1e5" providerId="ADAL" clId="{0428074A-AB20-462D-8255-ABEF1CE89E1E}" dt="2020-12-07T16:12:24.216" v="562" actId="113"/>
          <ac:spMkLst>
            <pc:docMk/>
            <pc:sldMk cId="1612045645" sldId="550"/>
            <ac:spMk id="2" creationId="{44A44663-1F74-4F5F-AFF4-B8E81288D9BB}"/>
          </ac:spMkLst>
        </pc:spChg>
        <pc:spChg chg="add mod">
          <ac:chgData name="SABIN, Keith" userId="14b285c7-8c9d-43ac-b9d9-79b7ea51a1e5" providerId="ADAL" clId="{0428074A-AB20-462D-8255-ABEF1CE89E1E}" dt="2020-12-07T16:13:16.195" v="596" actId="14100"/>
          <ac:spMkLst>
            <pc:docMk/>
            <pc:sldMk cId="1612045645" sldId="550"/>
            <ac:spMk id="4" creationId="{220A8736-3999-4BD2-BD73-D4D9EA3AAD02}"/>
          </ac:spMkLst>
        </pc:spChg>
        <pc:spChg chg="add mod">
          <ac:chgData name="SABIN, Keith" userId="14b285c7-8c9d-43ac-b9d9-79b7ea51a1e5" providerId="ADAL" clId="{0428074A-AB20-462D-8255-ABEF1CE89E1E}" dt="2020-12-07T16:13:50.512" v="695" actId="20577"/>
          <ac:spMkLst>
            <pc:docMk/>
            <pc:sldMk cId="1612045645" sldId="550"/>
            <ac:spMk id="5" creationId="{34431B99-3382-45C7-B68D-CF996F20406D}"/>
          </ac:spMkLst>
        </pc:spChg>
        <pc:picChg chg="add mod">
          <ac:chgData name="SABIN, Keith" userId="14b285c7-8c9d-43ac-b9d9-79b7ea51a1e5" providerId="ADAL" clId="{0428074A-AB20-462D-8255-ABEF1CE89E1E}" dt="2020-12-07T17:27:13.329" v="3416"/>
          <ac:picMkLst>
            <pc:docMk/>
            <pc:sldMk cId="1612045645" sldId="550"/>
            <ac:picMk id="6" creationId="{B4B03F97-E5ED-4C28-B4FC-B996006F8C2A}"/>
          </ac:picMkLst>
        </pc:picChg>
      </pc:sldChg>
      <pc:sldChg chg="addSp modSp mod modNotesTx">
        <pc:chgData name="SABIN, Keith" userId="14b285c7-8c9d-43ac-b9d9-79b7ea51a1e5" providerId="ADAL" clId="{0428074A-AB20-462D-8255-ABEF1CE89E1E}" dt="2020-12-07T17:20:06.764" v="3411"/>
        <pc:sldMkLst>
          <pc:docMk/>
          <pc:sldMk cId="367659241" sldId="551"/>
        </pc:sldMkLst>
        <pc:spChg chg="mod">
          <ac:chgData name="SABIN, Keith" userId="14b285c7-8c9d-43ac-b9d9-79b7ea51a1e5" providerId="ADAL" clId="{0428074A-AB20-462D-8255-ABEF1CE89E1E}" dt="2020-12-07T17:02:29.697" v="1253" actId="20577"/>
          <ac:spMkLst>
            <pc:docMk/>
            <pc:sldMk cId="367659241" sldId="551"/>
            <ac:spMk id="2" creationId="{4CDA6DDF-CFAC-497B-9CA0-A8F85BDE46C6}"/>
          </ac:spMkLst>
        </pc:spChg>
        <pc:spChg chg="mod">
          <ac:chgData name="SABIN, Keith" userId="14b285c7-8c9d-43ac-b9d9-79b7ea51a1e5" providerId="ADAL" clId="{0428074A-AB20-462D-8255-ABEF1CE89E1E}" dt="2020-12-07T17:06:04.580" v="1657" actId="20577"/>
          <ac:spMkLst>
            <pc:docMk/>
            <pc:sldMk cId="367659241" sldId="551"/>
            <ac:spMk id="4" creationId="{3EAC074F-AA36-4469-84CB-83C2340BE8BB}"/>
          </ac:spMkLst>
        </pc:spChg>
        <pc:picChg chg="add mod">
          <ac:chgData name="SABIN, Keith" userId="14b285c7-8c9d-43ac-b9d9-79b7ea51a1e5" providerId="ADAL" clId="{0428074A-AB20-462D-8255-ABEF1CE89E1E}" dt="2020-12-07T17:20:06.764" v="3411"/>
          <ac:picMkLst>
            <pc:docMk/>
            <pc:sldMk cId="367659241" sldId="551"/>
            <ac:picMk id="3" creationId="{07739DBB-1644-45D2-98E4-9F7C29AE0FAA}"/>
          </ac:picMkLst>
        </pc:picChg>
      </pc:sldChg>
      <pc:sldChg chg="addSp modSp new mod modNotesTx">
        <pc:chgData name="SABIN, Keith" userId="14b285c7-8c9d-43ac-b9d9-79b7ea51a1e5" providerId="ADAL" clId="{0428074A-AB20-462D-8255-ABEF1CE89E1E}" dt="2020-12-07T17:21:45.868" v="3412"/>
        <pc:sldMkLst>
          <pc:docMk/>
          <pc:sldMk cId="3847567013" sldId="552"/>
        </pc:sldMkLst>
        <pc:spChg chg="mod">
          <ac:chgData name="SABIN, Keith" userId="14b285c7-8c9d-43ac-b9d9-79b7ea51a1e5" providerId="ADAL" clId="{0428074A-AB20-462D-8255-ABEF1CE89E1E}" dt="2020-12-07T17:01:14.631" v="1193" actId="20577"/>
          <ac:spMkLst>
            <pc:docMk/>
            <pc:sldMk cId="3847567013" sldId="552"/>
            <ac:spMk id="2" creationId="{30BAD083-6C00-4ED6-89D3-B3C7694ABB25}"/>
          </ac:spMkLst>
        </pc:spChg>
        <pc:spChg chg="mod">
          <ac:chgData name="SABIN, Keith" userId="14b285c7-8c9d-43ac-b9d9-79b7ea51a1e5" providerId="ADAL" clId="{0428074A-AB20-462D-8255-ABEF1CE89E1E}" dt="2020-12-07T17:01:28.337" v="1198" actId="20577"/>
          <ac:spMkLst>
            <pc:docMk/>
            <pc:sldMk cId="3847567013" sldId="552"/>
            <ac:spMk id="3" creationId="{8B5DFAFB-3105-4EBD-8C92-08F43139128F}"/>
          </ac:spMkLst>
        </pc:spChg>
        <pc:picChg chg="add mod">
          <ac:chgData name="SABIN, Keith" userId="14b285c7-8c9d-43ac-b9d9-79b7ea51a1e5" providerId="ADAL" clId="{0428074A-AB20-462D-8255-ABEF1CE89E1E}" dt="2020-12-07T17:21:45.868" v="3412"/>
          <ac:picMkLst>
            <pc:docMk/>
            <pc:sldMk cId="3847567013" sldId="552"/>
            <ac:picMk id="4" creationId="{FE428718-C217-4CE3-A18C-8D8A8757B2CD}"/>
          </ac:picMkLst>
        </pc:picChg>
      </pc:sldChg>
      <pc:sldMasterChg chg="modSldLayout">
        <pc:chgData name="SABIN, Keith" userId="14b285c7-8c9d-43ac-b9d9-79b7ea51a1e5" providerId="ADAL" clId="{0428074A-AB20-462D-8255-ABEF1CE89E1E}" dt="2020-12-07T14:52:06.955" v="213"/>
        <pc:sldMasterMkLst>
          <pc:docMk/>
          <pc:sldMasterMk cId="0" sldId="2147483840"/>
        </pc:sldMasterMkLst>
        <pc:sldLayoutChg chg="addSp modSp">
          <pc:chgData name="SABIN, Keith" userId="14b285c7-8c9d-43ac-b9d9-79b7ea51a1e5" providerId="ADAL" clId="{0428074A-AB20-462D-8255-ABEF1CE89E1E}" dt="2020-12-07T14:52:06.955" v="213"/>
          <pc:sldLayoutMkLst>
            <pc:docMk/>
            <pc:sldMasterMk cId="0" sldId="2147483840"/>
            <pc:sldLayoutMk cId="0" sldId="2147483846"/>
          </pc:sldLayoutMkLst>
          <pc:picChg chg="add mod">
            <ac:chgData name="SABIN, Keith" userId="14b285c7-8c9d-43ac-b9d9-79b7ea51a1e5" providerId="ADAL" clId="{0428074A-AB20-462D-8255-ABEF1CE89E1E}" dt="2020-12-07T14:52:06.955" v="213"/>
            <ac:picMkLst>
              <pc:docMk/>
              <pc:sldMasterMk cId="0" sldId="2147483840"/>
              <pc:sldLayoutMk cId="0" sldId="2147483846"/>
              <ac:picMk id="9" creationId="{3EBF1D83-1068-4AB6-8834-2A127487E948}"/>
            </ac:picMkLst>
          </pc:picChg>
          <pc:picChg chg="add mod">
            <ac:chgData name="SABIN, Keith" userId="14b285c7-8c9d-43ac-b9d9-79b7ea51a1e5" providerId="ADAL" clId="{0428074A-AB20-462D-8255-ABEF1CE89E1E}" dt="2020-12-07T14:52:06.955" v="213"/>
            <ac:picMkLst>
              <pc:docMk/>
              <pc:sldMasterMk cId="0" sldId="2147483840"/>
              <pc:sldLayoutMk cId="0" sldId="2147483846"/>
              <ac:picMk id="10" creationId="{1DF09A4F-1B95-494E-AFDF-C32204018FE0}"/>
            </ac:picMkLst>
          </pc:picChg>
        </pc:sldLayoutChg>
      </pc:sldMasterChg>
      <pc:sldMasterChg chg="new del mod addSldLayout delSldLayout">
        <pc:chgData name="SABIN, Keith" userId="14b285c7-8c9d-43ac-b9d9-79b7ea51a1e5" providerId="ADAL" clId="{0428074A-AB20-462D-8255-ABEF1CE89E1E}" dt="2020-12-07T14:52:14.609" v="215" actId="6938"/>
        <pc:sldMasterMkLst>
          <pc:docMk/>
          <pc:sldMasterMk cId="3891929226" sldId="2147483853"/>
        </pc:sldMasterMkLst>
        <pc:sldLayoutChg chg="new del replId">
          <pc:chgData name="SABIN, Keith" userId="14b285c7-8c9d-43ac-b9d9-79b7ea51a1e5" providerId="ADAL" clId="{0428074A-AB20-462D-8255-ABEF1CE89E1E}" dt="2020-12-07T14:52:14.609" v="215" actId="6938"/>
          <pc:sldLayoutMkLst>
            <pc:docMk/>
            <pc:sldMasterMk cId="3891929226" sldId="2147483853"/>
            <pc:sldLayoutMk cId="346418884" sldId="2147483854"/>
          </pc:sldLayoutMkLst>
        </pc:sldLayoutChg>
        <pc:sldLayoutChg chg="new del replId">
          <pc:chgData name="SABIN, Keith" userId="14b285c7-8c9d-43ac-b9d9-79b7ea51a1e5" providerId="ADAL" clId="{0428074A-AB20-462D-8255-ABEF1CE89E1E}" dt="2020-12-07T14:52:14.609" v="215" actId="6938"/>
          <pc:sldLayoutMkLst>
            <pc:docMk/>
            <pc:sldMasterMk cId="3891929226" sldId="2147483853"/>
            <pc:sldLayoutMk cId="991561067" sldId="2147483855"/>
          </pc:sldLayoutMkLst>
        </pc:sldLayoutChg>
        <pc:sldLayoutChg chg="new del replId">
          <pc:chgData name="SABIN, Keith" userId="14b285c7-8c9d-43ac-b9d9-79b7ea51a1e5" providerId="ADAL" clId="{0428074A-AB20-462D-8255-ABEF1CE89E1E}" dt="2020-12-07T14:52:14.609" v="215" actId="6938"/>
          <pc:sldLayoutMkLst>
            <pc:docMk/>
            <pc:sldMasterMk cId="3891929226" sldId="2147483853"/>
            <pc:sldLayoutMk cId="2782907644" sldId="2147483856"/>
          </pc:sldLayoutMkLst>
        </pc:sldLayoutChg>
        <pc:sldLayoutChg chg="new del replId">
          <pc:chgData name="SABIN, Keith" userId="14b285c7-8c9d-43ac-b9d9-79b7ea51a1e5" providerId="ADAL" clId="{0428074A-AB20-462D-8255-ABEF1CE89E1E}" dt="2020-12-07T14:52:14.609" v="215" actId="6938"/>
          <pc:sldLayoutMkLst>
            <pc:docMk/>
            <pc:sldMasterMk cId="3891929226" sldId="2147483853"/>
            <pc:sldLayoutMk cId="1407537944" sldId="2147483857"/>
          </pc:sldLayoutMkLst>
        </pc:sldLayoutChg>
        <pc:sldLayoutChg chg="new del replId">
          <pc:chgData name="SABIN, Keith" userId="14b285c7-8c9d-43ac-b9d9-79b7ea51a1e5" providerId="ADAL" clId="{0428074A-AB20-462D-8255-ABEF1CE89E1E}" dt="2020-12-07T14:52:14.609" v="215" actId="6938"/>
          <pc:sldLayoutMkLst>
            <pc:docMk/>
            <pc:sldMasterMk cId="3891929226" sldId="2147483853"/>
            <pc:sldLayoutMk cId="3457573605" sldId="2147483858"/>
          </pc:sldLayoutMkLst>
        </pc:sldLayoutChg>
        <pc:sldLayoutChg chg="new del replId">
          <pc:chgData name="SABIN, Keith" userId="14b285c7-8c9d-43ac-b9d9-79b7ea51a1e5" providerId="ADAL" clId="{0428074A-AB20-462D-8255-ABEF1CE89E1E}" dt="2020-12-07T14:52:14.609" v="215" actId="6938"/>
          <pc:sldLayoutMkLst>
            <pc:docMk/>
            <pc:sldMasterMk cId="3891929226" sldId="2147483853"/>
            <pc:sldLayoutMk cId="2576014861" sldId="2147483859"/>
          </pc:sldLayoutMkLst>
        </pc:sldLayoutChg>
        <pc:sldLayoutChg chg="new del replId">
          <pc:chgData name="SABIN, Keith" userId="14b285c7-8c9d-43ac-b9d9-79b7ea51a1e5" providerId="ADAL" clId="{0428074A-AB20-462D-8255-ABEF1CE89E1E}" dt="2020-12-07T14:52:14.609" v="215" actId="6938"/>
          <pc:sldLayoutMkLst>
            <pc:docMk/>
            <pc:sldMasterMk cId="3891929226" sldId="2147483853"/>
            <pc:sldLayoutMk cId="4172382941" sldId="2147483860"/>
          </pc:sldLayoutMkLst>
        </pc:sldLayoutChg>
        <pc:sldLayoutChg chg="new del replId">
          <pc:chgData name="SABIN, Keith" userId="14b285c7-8c9d-43ac-b9d9-79b7ea51a1e5" providerId="ADAL" clId="{0428074A-AB20-462D-8255-ABEF1CE89E1E}" dt="2020-12-07T14:52:14.609" v="215" actId="6938"/>
          <pc:sldLayoutMkLst>
            <pc:docMk/>
            <pc:sldMasterMk cId="3891929226" sldId="2147483853"/>
            <pc:sldLayoutMk cId="3612067438" sldId="2147483861"/>
          </pc:sldLayoutMkLst>
        </pc:sldLayoutChg>
        <pc:sldLayoutChg chg="new del replId">
          <pc:chgData name="SABIN, Keith" userId="14b285c7-8c9d-43ac-b9d9-79b7ea51a1e5" providerId="ADAL" clId="{0428074A-AB20-462D-8255-ABEF1CE89E1E}" dt="2020-12-07T14:52:14.609" v="215" actId="6938"/>
          <pc:sldLayoutMkLst>
            <pc:docMk/>
            <pc:sldMasterMk cId="3891929226" sldId="2147483853"/>
            <pc:sldLayoutMk cId="2998057704" sldId="2147483862"/>
          </pc:sldLayoutMkLst>
        </pc:sldLayoutChg>
        <pc:sldLayoutChg chg="new del replId">
          <pc:chgData name="SABIN, Keith" userId="14b285c7-8c9d-43ac-b9d9-79b7ea51a1e5" providerId="ADAL" clId="{0428074A-AB20-462D-8255-ABEF1CE89E1E}" dt="2020-12-07T14:52:14.609" v="215" actId="6938"/>
          <pc:sldLayoutMkLst>
            <pc:docMk/>
            <pc:sldMasterMk cId="3891929226" sldId="2147483853"/>
            <pc:sldLayoutMk cId="770570448" sldId="2147483863"/>
          </pc:sldLayoutMkLst>
        </pc:sldLayoutChg>
        <pc:sldLayoutChg chg="new del replId">
          <pc:chgData name="SABIN, Keith" userId="14b285c7-8c9d-43ac-b9d9-79b7ea51a1e5" providerId="ADAL" clId="{0428074A-AB20-462D-8255-ABEF1CE89E1E}" dt="2020-12-07T14:52:14.609" v="215" actId="6938"/>
          <pc:sldLayoutMkLst>
            <pc:docMk/>
            <pc:sldMasterMk cId="3891929226" sldId="2147483853"/>
            <pc:sldLayoutMk cId="1916311234" sldId="21474838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7F64A-5405-46EB-8C92-2308E0F34ADE}" type="datetimeFigureOut">
              <a:rPr lang="en-CH" smtClean="0"/>
              <a:t>01/25/2021</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74531-03C7-4861-857B-80B756BB5395}" type="slidenum">
              <a:rPr lang="en-CH" smtClean="0"/>
              <a:t>‹N°›</a:t>
            </a:fld>
            <a:endParaRPr lang="en-CH"/>
          </a:p>
        </p:txBody>
      </p:sp>
    </p:spTree>
    <p:extLst>
      <p:ext uri="{BB962C8B-B14F-4D97-AF65-F5344CB8AC3E}">
        <p14:creationId xmlns:p14="http://schemas.microsoft.com/office/powerpoint/2010/main" val="408692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Bonjour, je suis Keith Sabin. Je travaille avec l’équipe d’information stratégique de l’ONUSIDA à Genève.</a:t>
            </a:r>
          </a:p>
          <a:p>
            <a:r>
              <a:rPr lang="fr-FR"/>
              <a:t>Je passe quelques minutes avec vous pour promouvoir une utilisation meilleure et cohérente des estimations de la taille de la population générées dans vos pays respectifs.</a:t>
            </a:r>
          </a:p>
        </p:txBody>
      </p:sp>
      <p:sp>
        <p:nvSpPr>
          <p:cNvPr id="4" name="Slide Number Placeholder 3"/>
          <p:cNvSpPr>
            <a:spLocks noGrp="1"/>
          </p:cNvSpPr>
          <p:nvPr>
            <p:ph type="sldNum" sz="quarter" idx="5"/>
          </p:nvPr>
        </p:nvSpPr>
        <p:spPr/>
        <p:txBody>
          <a:bodyPr/>
          <a:lstStyle/>
          <a:p>
            <a:fld id="{70174531-03C7-4861-857B-80B756BB5395}" type="slidenum">
              <a:rPr lang="en-CH" smtClean="0"/>
              <a:t>1</a:t>
            </a:fld>
            <a:endParaRPr lang="en-CH"/>
          </a:p>
        </p:txBody>
      </p:sp>
    </p:spTree>
    <p:extLst>
      <p:ext uri="{BB962C8B-B14F-4D97-AF65-F5344CB8AC3E}">
        <p14:creationId xmlns:p14="http://schemas.microsoft.com/office/powerpoint/2010/main" val="380981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Les pays qui utilisent un modèle d’épidémie concentrée sont tenus de saisir une taille estimée de la population pour toutes les sous-populations concernées.  Des tailles estimées de la population valides sont essentielles pour obtenir des estimations de prévalence et d’incidence valides depuis Spectrum.  Alors que l’ONUSIDA et d’autres organismes encouragent les exercices d’estimation de la taille, nous nous préoccupons surtout ici de la cohérence entre les différentes plates-formes de l’ONUSIDA, à savoir GAM et Spectrum.  Veuillez vérifier que les estimations de taille entrées dans Spectrum sont les mêmes que celles soumises à GAM.  Si elles ne sont pas identiques, veuillez expliquer pourquoi ?  Elles représentent peut-être différentes tranches d’âge, par exemple.</a:t>
            </a:r>
          </a:p>
        </p:txBody>
      </p:sp>
      <p:sp>
        <p:nvSpPr>
          <p:cNvPr id="4" name="Slide Number Placeholder 3"/>
          <p:cNvSpPr>
            <a:spLocks noGrp="1"/>
          </p:cNvSpPr>
          <p:nvPr>
            <p:ph type="sldNum" sz="quarter" idx="5"/>
          </p:nvPr>
        </p:nvSpPr>
        <p:spPr/>
        <p:txBody>
          <a:bodyPr/>
          <a:lstStyle/>
          <a:p>
            <a:fld id="{70174531-03C7-4861-857B-80B756BB5395}" type="slidenum">
              <a:rPr lang="en-CH" smtClean="0"/>
              <a:t>2</a:t>
            </a:fld>
            <a:endParaRPr lang="en-CH"/>
          </a:p>
        </p:txBody>
      </p:sp>
    </p:spTree>
    <p:extLst>
      <p:ext uri="{BB962C8B-B14F-4D97-AF65-F5344CB8AC3E}">
        <p14:creationId xmlns:p14="http://schemas.microsoft.com/office/powerpoint/2010/main" val="319795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Si vous travaillez dans un pays où l’épidémie est généralisée, ces informations vous seront demandées dans un avenir proche.</a:t>
            </a:r>
          </a:p>
        </p:txBody>
      </p:sp>
      <p:sp>
        <p:nvSpPr>
          <p:cNvPr id="4" name="Slide Number Placeholder 3"/>
          <p:cNvSpPr>
            <a:spLocks noGrp="1"/>
          </p:cNvSpPr>
          <p:nvPr>
            <p:ph type="sldNum" sz="quarter" idx="5"/>
          </p:nvPr>
        </p:nvSpPr>
        <p:spPr/>
        <p:txBody>
          <a:bodyPr/>
          <a:lstStyle/>
          <a:p>
            <a:fld id="{70174531-03C7-4861-857B-80B756BB5395}" type="slidenum">
              <a:rPr lang="en-CH" smtClean="0"/>
              <a:t>3</a:t>
            </a:fld>
            <a:endParaRPr lang="en-CH"/>
          </a:p>
        </p:txBody>
      </p:sp>
    </p:spTree>
    <p:extLst>
      <p:ext uri="{BB962C8B-B14F-4D97-AF65-F5344CB8AC3E}">
        <p14:creationId xmlns:p14="http://schemas.microsoft.com/office/powerpoint/2010/main" val="40625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Pour rappel, les tailles estimées de la population sont saisies dans cette fenêtre.</a:t>
            </a:r>
            <a:br>
              <a:rPr lang="fr-FR"/>
            </a:br>
            <a:r>
              <a:rPr lang="fr-FR"/>
              <a:t>Ces chiffres, pour le CDI, les HSH et les travailleuses du sexe, doivent être comparés aux saisies de GAM et/ou de l’Atlas des populations clés.</a:t>
            </a:r>
          </a:p>
        </p:txBody>
      </p:sp>
      <p:sp>
        <p:nvSpPr>
          <p:cNvPr id="4" name="Slide Number Placeholder 3"/>
          <p:cNvSpPr>
            <a:spLocks noGrp="1"/>
          </p:cNvSpPr>
          <p:nvPr>
            <p:ph type="sldNum" sz="quarter" idx="5"/>
          </p:nvPr>
        </p:nvSpPr>
        <p:spPr/>
        <p:txBody>
          <a:bodyPr/>
          <a:lstStyle/>
          <a:p>
            <a:fld id="{70174531-03C7-4861-857B-80B756BB5395}" type="slidenum">
              <a:rPr lang="en-CH" smtClean="0"/>
              <a:t>4</a:t>
            </a:fld>
            <a:endParaRPr lang="en-CH"/>
          </a:p>
        </p:txBody>
      </p:sp>
    </p:spTree>
    <p:extLst>
      <p:ext uri="{BB962C8B-B14F-4D97-AF65-F5344CB8AC3E}">
        <p14:creationId xmlns:p14="http://schemas.microsoft.com/office/powerpoint/2010/main" val="3910653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AIDSInfo fournit les tailles estimées de la population pour chacune des populations clés et la source de ces données peut être vue en passant la souris sur les données.  Les données dans Spectrum doivent être alignées sur l’année de leur collecte.  Les augmentations et les diminutions depuis cette année peuvent être prises en compte dans la mise à jour du fichier.</a:t>
            </a:r>
          </a:p>
        </p:txBody>
      </p:sp>
      <p:sp>
        <p:nvSpPr>
          <p:cNvPr id="4" name="Slide Number Placeholder 3"/>
          <p:cNvSpPr>
            <a:spLocks noGrp="1"/>
          </p:cNvSpPr>
          <p:nvPr>
            <p:ph type="sldNum" sz="quarter" idx="5"/>
          </p:nvPr>
        </p:nvSpPr>
        <p:spPr/>
        <p:txBody>
          <a:bodyPr/>
          <a:lstStyle/>
          <a:p>
            <a:fld id="{70174531-03C7-4861-857B-80B756BB5395}" type="slidenum">
              <a:rPr lang="en-CH" smtClean="0"/>
              <a:t>5</a:t>
            </a:fld>
            <a:endParaRPr lang="en-CH"/>
          </a:p>
        </p:txBody>
      </p:sp>
    </p:spTree>
    <p:extLst>
      <p:ext uri="{BB962C8B-B14F-4D97-AF65-F5344CB8AC3E}">
        <p14:creationId xmlns:p14="http://schemas.microsoft.com/office/powerpoint/2010/main" val="895552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L’atlas des populations clés fournit les mêmes informations lors des rapports GAM et inclut l’année de collecte des données.  L’atlas contient également des données provenant de sources autres que les rapports GAM.  Si votre pays n’a pas fait de rapports au GAM, vous pouvez consulter l’Atlas pour voir s’il existe une autre source.  Il convient de noter que l’Atlas comporte également des catégories indiquant si les données sont considérées comme adéquates au niveau national ou si elles ne concernent que des zones infranationales.  Dans ce dernier cas, l’estimation présentée doit être considérée comme une sous-estimation pour un fichier national Spectrum et une certaine extrapolation peut être justifiée.</a:t>
            </a:r>
          </a:p>
        </p:txBody>
      </p:sp>
      <p:sp>
        <p:nvSpPr>
          <p:cNvPr id="4" name="Slide Number Placeholder 3"/>
          <p:cNvSpPr>
            <a:spLocks noGrp="1"/>
          </p:cNvSpPr>
          <p:nvPr>
            <p:ph type="sldNum" sz="quarter" idx="5"/>
          </p:nvPr>
        </p:nvSpPr>
        <p:spPr/>
        <p:txBody>
          <a:bodyPr/>
          <a:lstStyle/>
          <a:p>
            <a:fld id="{70174531-03C7-4861-857B-80B756BB5395}" type="slidenum">
              <a:rPr lang="en-CH" smtClean="0"/>
              <a:t>6</a:t>
            </a:fld>
            <a:endParaRPr lang="en-CH"/>
          </a:p>
        </p:txBody>
      </p:sp>
    </p:spTree>
    <p:extLst>
      <p:ext uri="{BB962C8B-B14F-4D97-AF65-F5344CB8AC3E}">
        <p14:creationId xmlns:p14="http://schemas.microsoft.com/office/powerpoint/2010/main" val="291769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Enfin, cette diapositive illustre la différence d’estimation des PVVIH lorsque les tailles estimées des populations clés sont augmentées de 30 %.  Une estimation valable des PVVIH nécessite des estimations de taille dans lesquelles nous avons une certaine confiance.</a:t>
            </a:r>
          </a:p>
        </p:txBody>
      </p:sp>
      <p:sp>
        <p:nvSpPr>
          <p:cNvPr id="4" name="Slide Number Placeholder 3"/>
          <p:cNvSpPr>
            <a:spLocks noGrp="1"/>
          </p:cNvSpPr>
          <p:nvPr>
            <p:ph type="sldNum" sz="quarter" idx="5"/>
          </p:nvPr>
        </p:nvSpPr>
        <p:spPr/>
        <p:txBody>
          <a:bodyPr/>
          <a:lstStyle/>
          <a:p>
            <a:fld id="{70174531-03C7-4861-857B-80B756BB5395}" type="slidenum">
              <a:rPr lang="en-CH" smtClean="0"/>
              <a:t>7</a:t>
            </a:fld>
            <a:endParaRPr lang="en-CH"/>
          </a:p>
        </p:txBody>
      </p:sp>
    </p:spTree>
    <p:extLst>
      <p:ext uri="{BB962C8B-B14F-4D97-AF65-F5344CB8AC3E}">
        <p14:creationId xmlns:p14="http://schemas.microsoft.com/office/powerpoint/2010/main" val="358467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2411215" y="6356349"/>
            <a:ext cx="1371600" cy="365125"/>
          </a:xfrm>
        </p:spPr>
        <p:txBody>
          <a:bodyPr/>
          <a:lstStyle>
            <a:lvl1pPr algn="r">
              <a:defRPr/>
            </a:lvl1pPr>
          </a:lstStyle>
          <a:p>
            <a:pPr algn="r"/>
            <a:r>
              <a:rPr lang="en-US" dirty="0"/>
              <a:t>27 October 2020</a:t>
            </a:r>
          </a:p>
        </p:txBody>
      </p:sp>
      <p:sp>
        <p:nvSpPr>
          <p:cNvPr id="5" name="Footer Placeholder 4"/>
          <p:cNvSpPr>
            <a:spLocks noGrp="1"/>
          </p:cNvSpPr>
          <p:nvPr>
            <p:ph type="ftr" sz="quarter" idx="11"/>
          </p:nvPr>
        </p:nvSpPr>
        <p:spPr/>
        <p:txBody>
          <a:bodyPr/>
          <a:lstStyle>
            <a:lvl1pPr>
              <a:defRPr/>
            </a:lvl1pPr>
          </a:lstStyle>
          <a:p>
            <a:r>
              <a:rPr lang="en-US" dirty="0"/>
              <a:t>2021 HIV Estimates</a:t>
            </a:r>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pic>
        <p:nvPicPr>
          <p:cNvPr id="9" name="Picture 8" descr="A drawing of a person&#10;&#10;Description automatically generated">
            <a:extLst>
              <a:ext uri="{FF2B5EF4-FFF2-40B4-BE49-F238E27FC236}">
                <a16:creationId xmlns:a16="http://schemas.microsoft.com/office/drawing/2014/main" id="{6B19407E-735D-4378-94C5-F2663C555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pic>
        <p:nvPicPr>
          <p:cNvPr id="10" name="Picture 9">
            <a:extLst>
              <a:ext uri="{FF2B5EF4-FFF2-40B4-BE49-F238E27FC236}">
                <a16:creationId xmlns:a16="http://schemas.microsoft.com/office/drawing/2014/main" id="{B7E4EC4D-4693-4C96-8F64-D9E5F13C05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43" y="6327173"/>
            <a:ext cx="997527" cy="39430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089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pic>
        <p:nvPicPr>
          <p:cNvPr id="10" name="Picture 9">
            <a:extLst>
              <a:ext uri="{FF2B5EF4-FFF2-40B4-BE49-F238E27FC236}">
                <a16:creationId xmlns:a16="http://schemas.microsoft.com/office/drawing/2014/main" id="{75B05365-4E6F-46E3-B4DE-458780BF88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3" y="6327173"/>
            <a:ext cx="997527" cy="394302"/>
          </a:xfrm>
          <a:prstGeom prst="rect">
            <a:avLst/>
          </a:prstGeom>
        </p:spPr>
      </p:pic>
      <p:pic>
        <p:nvPicPr>
          <p:cNvPr id="4" name="Picture 3" descr="A drawing of a person&#10;&#10;Description automatically generated">
            <a:extLst>
              <a:ext uri="{FF2B5EF4-FFF2-40B4-BE49-F238E27FC236}">
                <a16:creationId xmlns:a16="http://schemas.microsoft.com/office/drawing/2014/main" id="{58C094B6-EE20-4452-A30A-57A26827F7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1/25/2021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1/25/2021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1/25/2021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a:t>
            </a:fld>
            <a:endParaRPr lang="en-US" dirty="0"/>
          </a:p>
        </p:txBody>
      </p:sp>
      <p:pic>
        <p:nvPicPr>
          <p:cNvPr id="9" name="Picture 8">
            <a:extLst>
              <a:ext uri="{FF2B5EF4-FFF2-40B4-BE49-F238E27FC236}">
                <a16:creationId xmlns:a16="http://schemas.microsoft.com/office/drawing/2014/main" id="{3EBF1D83-1068-4AB6-8834-2A127487E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3" y="6327173"/>
            <a:ext cx="997527" cy="394302"/>
          </a:xfrm>
          <a:prstGeom prst="rect">
            <a:avLst/>
          </a:prstGeom>
        </p:spPr>
      </p:pic>
      <p:pic>
        <p:nvPicPr>
          <p:cNvPr id="10" name="Picture 9" descr="A drawing of a person&#10;&#10;Description automatically generated">
            <a:extLst>
              <a:ext uri="{FF2B5EF4-FFF2-40B4-BE49-F238E27FC236}">
                <a16:creationId xmlns:a16="http://schemas.microsoft.com/office/drawing/2014/main" id="{1DF09A4F-1B95-494E-AFDF-C32204018F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1/25/2021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1/25/2021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1/25/2021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752D-0820-4F35-9D5D-B9D345CC6D3E}"/>
              </a:ext>
            </a:extLst>
          </p:cNvPr>
          <p:cNvSpPr>
            <a:spLocks noGrp="1"/>
          </p:cNvSpPr>
          <p:nvPr>
            <p:ph type="ctrTitle"/>
          </p:nvPr>
        </p:nvSpPr>
        <p:spPr/>
        <p:txBody>
          <a:bodyPr>
            <a:normAutofit fontScale="90000"/>
          </a:bodyPr>
          <a:lstStyle/>
          <a:p>
            <a:r>
              <a:rPr lang="fr-FR" sz="6000">
                <a:solidFill>
                  <a:schemeClr val="bg1"/>
                </a:solidFill>
                <a:cs typeface="Arial" panose="020B0604020202020204" pitchFamily="34" charset="0"/>
              </a:rPr>
              <a:t>VÉRIFIER LA TAILLE ESTIMÉE DES POPULATIONS CLÉS</a:t>
            </a:r>
            <a:br>
              <a:rPr lang="fr-FR" sz="6000">
                <a:solidFill>
                  <a:schemeClr val="bg1"/>
                </a:solidFill>
                <a:cs typeface="Arial" panose="020B0604020202020204" pitchFamily="34" charset="0"/>
              </a:rPr>
            </a:br>
            <a:r>
              <a:rPr lang="fr-FR" sz="4000">
                <a:solidFill>
                  <a:schemeClr val="bg1"/>
                </a:solidFill>
              </a:rPr>
              <a:t>Estimations relatives au VIH 2021</a:t>
            </a:r>
          </a:p>
        </p:txBody>
      </p:sp>
      <p:sp>
        <p:nvSpPr>
          <p:cNvPr id="3" name="Subtitle 2">
            <a:extLst>
              <a:ext uri="{FF2B5EF4-FFF2-40B4-BE49-F238E27FC236}">
                <a16:creationId xmlns:a16="http://schemas.microsoft.com/office/drawing/2014/main" id="{39C97AB2-D1E8-48E1-B9C2-6E6C1698B16B}"/>
              </a:ext>
            </a:extLst>
          </p:cNvPr>
          <p:cNvSpPr>
            <a:spLocks noGrp="1"/>
          </p:cNvSpPr>
          <p:nvPr>
            <p:ph type="subTitle" idx="1"/>
          </p:nvPr>
        </p:nvSpPr>
        <p:spPr/>
        <p:txBody>
          <a:bodyPr>
            <a:normAutofit fontScale="70000" lnSpcReduction="20000"/>
          </a:bodyPr>
          <a:lstStyle/>
          <a:p>
            <a:r>
              <a:rPr lang="fr-FR"/>
              <a:t>Keith Sabin</a:t>
            </a:r>
          </a:p>
          <a:p>
            <a:r>
              <a:rPr lang="fr-FR"/>
              <a:t>Conseiller principal - Épidémiologie</a:t>
            </a:r>
          </a:p>
          <a:p>
            <a:r>
              <a:rPr lang="fr-FR"/>
              <a:t>ONUSIDA, Genève, Suisse</a:t>
            </a:r>
          </a:p>
        </p:txBody>
      </p:sp>
      <p:pic>
        <p:nvPicPr>
          <p:cNvPr id="4" name="Video 3">
            <a:hlinkClick r:id="" action="ppaction://media"/>
            <a:extLst>
              <a:ext uri="{FF2B5EF4-FFF2-40B4-BE49-F238E27FC236}">
                <a16:creationId xmlns:a16="http://schemas.microsoft.com/office/drawing/2014/main" id="{28B6C188-7F67-4777-A649-CAF321B327E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0137037"/>
      </p:ext>
    </p:extLst>
  </p:cSld>
  <p:clrMapOvr>
    <a:masterClrMapping/>
  </p:clrMapOvr>
  <mc:AlternateContent xmlns:mc="http://schemas.openxmlformats.org/markup-compatibility/2006" xmlns:p14="http://schemas.microsoft.com/office/powerpoint/2010/main">
    <mc:Choice Requires="p14">
      <p:transition spd="slow" p14:dur="2000" advTm="21837"/>
    </mc:Choice>
    <mc:Fallback xmlns="">
      <p:transition spd="slow" advTm="21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6DDF-CFAC-497B-9CA0-A8F85BDE46C6}"/>
              </a:ext>
            </a:extLst>
          </p:cNvPr>
          <p:cNvSpPr>
            <a:spLocks noGrp="1"/>
          </p:cNvSpPr>
          <p:nvPr>
            <p:ph type="title"/>
          </p:nvPr>
        </p:nvSpPr>
        <p:spPr>
          <a:xfrm>
            <a:off x="252918" y="1123837"/>
            <a:ext cx="3073211" cy="4601183"/>
          </a:xfrm>
        </p:spPr>
        <p:txBody>
          <a:bodyPr/>
          <a:lstStyle/>
          <a:p>
            <a:r>
              <a:rPr lang="fr-FR" sz="3600" b="1">
                <a:solidFill>
                  <a:schemeClr val="bg1"/>
                </a:solidFill>
                <a:latin typeface="Arial" panose="020B0604020202020204" pitchFamily="34" charset="0"/>
                <a:cs typeface="Arial" panose="020B0604020202020204" pitchFamily="34" charset="0"/>
              </a:rPr>
              <a:t>Lorsqu’on utilise l’EPP ou l’AEM pour modéliser des épidémies concentrées :</a:t>
            </a:r>
            <a:br>
              <a:rPr lang="fr-FR" sz="3600" b="1">
                <a:solidFill>
                  <a:schemeClr val="bg1"/>
                </a:solidFill>
                <a:latin typeface="Arial" panose="020B0604020202020204" pitchFamily="34" charset="0"/>
                <a:cs typeface="Arial" panose="020B0604020202020204" pitchFamily="34" charset="0"/>
              </a:rPr>
            </a:br>
            <a:endParaRPr lang="fr-FR" sz="3600" b="1">
              <a:solidFill>
                <a:schemeClr val="bg1"/>
              </a:solidFill>
              <a:latin typeface="Arial" panose="020B0604020202020204" pitchFamily="34" charset="0"/>
              <a:cs typeface="Arial" panose="020B0604020202020204" pitchFamily="34" charset="0"/>
            </a:endParaRPr>
          </a:p>
        </p:txBody>
      </p:sp>
      <p:sp>
        <p:nvSpPr>
          <p:cNvPr id="4" name="TextBox 6">
            <a:extLst>
              <a:ext uri="{FF2B5EF4-FFF2-40B4-BE49-F238E27FC236}">
                <a16:creationId xmlns:a16="http://schemas.microsoft.com/office/drawing/2014/main" id="{3EAC074F-AA36-4469-84CB-83C2340BE8BB}"/>
              </a:ext>
            </a:extLst>
          </p:cNvPr>
          <p:cNvSpPr txBox="1">
            <a:spLocks noGrp="1" noChangeArrowheads="1"/>
          </p:cNvSpPr>
          <p:nvPr>
            <p:ph idx="1"/>
          </p:nvPr>
        </p:nvSpPr>
        <p:spPr bwMode="auto">
          <a:xfrm>
            <a:off x="3868738" y="1123609"/>
            <a:ext cx="7572692"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lnSpc>
                <a:spcPct val="100000"/>
              </a:lnSpc>
              <a:spcBef>
                <a:spcPct val="0"/>
              </a:spcBef>
            </a:pPr>
            <a:r>
              <a:rPr lang="fr-FR" sz="2800">
                <a:solidFill>
                  <a:srgbClr val="000000"/>
                </a:solidFill>
                <a:latin typeface="Arial" panose="020B0604020202020204" pitchFamily="34" charset="0"/>
                <a:cs typeface="Arial" panose="020B0604020202020204" pitchFamily="34" charset="0"/>
              </a:rPr>
              <a:t>La taille de la population est essentielle pour valider les estimations</a:t>
            </a:r>
          </a:p>
          <a:p>
            <a:pPr marL="285750" indent="-285750" eaLnBrk="1" hangingPunct="1">
              <a:lnSpc>
                <a:spcPct val="100000"/>
              </a:lnSpc>
              <a:spcBef>
                <a:spcPct val="0"/>
              </a:spcBef>
            </a:pPr>
            <a:endParaRPr lang="en-US" altLang="en-US" sz="2800" dirty="0">
              <a:solidFill>
                <a:srgbClr val="000000"/>
              </a:solidFill>
              <a:latin typeface="Arial" panose="020B0604020202020204" pitchFamily="34" charset="0"/>
              <a:cs typeface="Arial" panose="020B0604020202020204" pitchFamily="34" charset="0"/>
            </a:endParaRPr>
          </a:p>
          <a:p>
            <a:pPr marL="285750" indent="-285750" eaLnBrk="1" hangingPunct="1">
              <a:lnSpc>
                <a:spcPct val="100000"/>
              </a:lnSpc>
              <a:spcBef>
                <a:spcPct val="0"/>
              </a:spcBef>
            </a:pPr>
            <a:r>
              <a:rPr lang="fr-FR" sz="2800">
                <a:solidFill>
                  <a:srgbClr val="000000"/>
                </a:solidFill>
                <a:latin typeface="Arial" panose="020B0604020202020204" pitchFamily="34" charset="0"/>
                <a:cs typeface="Arial" panose="020B0604020202020204" pitchFamily="34" charset="0"/>
              </a:rPr>
              <a:t>Les tailles de population communiquées à l’ONUSIDA doivent être cohérentes d’une plate-forme à l’autre</a:t>
            </a:r>
            <a:br>
              <a:rPr lang="fr-FR" sz="2800">
                <a:solidFill>
                  <a:srgbClr val="000000"/>
                </a:solidFill>
                <a:latin typeface="Arial" panose="020B0604020202020204" pitchFamily="34" charset="0"/>
                <a:cs typeface="Arial" panose="020B0604020202020204" pitchFamily="34" charset="0"/>
              </a:rPr>
            </a:br>
            <a:endParaRPr lang="fr-FR" sz="2800">
              <a:solidFill>
                <a:srgbClr val="000000"/>
              </a:solidFill>
              <a:latin typeface="Arial" panose="020B0604020202020204" pitchFamily="34" charset="0"/>
              <a:cs typeface="Arial" panose="020B0604020202020204" pitchFamily="34" charset="0"/>
            </a:endParaRPr>
          </a:p>
          <a:p>
            <a:pPr marL="845820" lvl="1" eaLnBrk="1" hangingPunct="1">
              <a:lnSpc>
                <a:spcPct val="100000"/>
              </a:lnSpc>
              <a:spcBef>
                <a:spcPct val="0"/>
              </a:spcBef>
            </a:pPr>
            <a:r>
              <a:rPr lang="fr-FR" sz="2400">
                <a:solidFill>
                  <a:srgbClr val="000000"/>
                </a:solidFill>
                <a:latin typeface="Arial" panose="020B0604020202020204" pitchFamily="34" charset="0"/>
                <a:cs typeface="Arial" panose="020B0604020202020204" pitchFamily="34" charset="0"/>
              </a:rPr>
              <a:t>Fichiers GAM et Spectrum</a:t>
            </a:r>
          </a:p>
          <a:p>
            <a:pPr marL="845820" lvl="1" eaLnBrk="1" hangingPunct="1">
              <a:lnSpc>
                <a:spcPct val="100000"/>
              </a:lnSpc>
              <a:spcBef>
                <a:spcPct val="0"/>
              </a:spcBef>
            </a:pPr>
            <a:endParaRPr lang="en-US" altLang="en-US" sz="2400" dirty="0">
              <a:solidFill>
                <a:srgbClr val="000000"/>
              </a:solidFill>
              <a:latin typeface="Arial" panose="020B0604020202020204" pitchFamily="34" charset="0"/>
              <a:cs typeface="Arial" panose="020B0604020202020204" pitchFamily="34" charset="0"/>
            </a:endParaRPr>
          </a:p>
          <a:p>
            <a:pPr marL="845820" lvl="1" eaLnBrk="1" hangingPunct="1">
              <a:lnSpc>
                <a:spcPct val="100000"/>
              </a:lnSpc>
              <a:spcBef>
                <a:spcPct val="0"/>
              </a:spcBef>
            </a:pPr>
            <a:r>
              <a:rPr lang="fr-FR" sz="2400">
                <a:solidFill>
                  <a:srgbClr val="000000"/>
                </a:solidFill>
                <a:latin typeface="Arial" panose="020B0604020202020204" pitchFamily="34" charset="0"/>
                <a:cs typeface="Arial" panose="020B0604020202020204" pitchFamily="34" charset="0"/>
              </a:rPr>
              <a:t>Similaires aux chiffres TAR, voir les autres rapports ONUSIDA</a:t>
            </a:r>
            <a:br>
              <a:rPr lang="fr-FR" sz="2400">
                <a:solidFill>
                  <a:srgbClr val="000000"/>
                </a:solidFill>
                <a:latin typeface="Arial" panose="020B0604020202020204" pitchFamily="34" charset="0"/>
                <a:cs typeface="Arial" panose="020B0604020202020204" pitchFamily="34" charset="0"/>
              </a:rPr>
            </a:br>
            <a:endParaRPr lang="fr-FR" sz="2400">
              <a:solidFill>
                <a:srgbClr val="000000"/>
              </a:solidFill>
              <a:latin typeface="Arial" panose="020B0604020202020204" pitchFamily="34" charset="0"/>
              <a:cs typeface="Arial" panose="020B0604020202020204" pitchFamily="34" charset="0"/>
            </a:endParaRPr>
          </a:p>
        </p:txBody>
      </p:sp>
      <p:pic>
        <p:nvPicPr>
          <p:cNvPr id="3" name="Video 2">
            <a:hlinkClick r:id="" action="ppaction://media"/>
            <a:extLst>
              <a:ext uri="{FF2B5EF4-FFF2-40B4-BE49-F238E27FC236}">
                <a16:creationId xmlns:a16="http://schemas.microsoft.com/office/drawing/2014/main" id="{07739DBB-1644-45D2-98E4-9F7C29AE0F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67659241"/>
      </p:ext>
    </p:extLst>
  </p:cSld>
  <p:clrMapOvr>
    <a:masterClrMapping/>
  </p:clrMapOvr>
  <mc:AlternateContent xmlns:mc="http://schemas.openxmlformats.org/markup-compatibility/2006" xmlns:p14="http://schemas.microsoft.com/office/powerpoint/2010/main">
    <mc:Choice Requires="p14">
      <p:transition spd="slow" p14:dur="2000" advTm="56982"/>
    </mc:Choice>
    <mc:Fallback xmlns="">
      <p:transition spd="slow" advTm="5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D083-6C00-4ED6-89D3-B3C7694ABB25}"/>
              </a:ext>
            </a:extLst>
          </p:cNvPr>
          <p:cNvSpPr>
            <a:spLocks noGrp="1"/>
          </p:cNvSpPr>
          <p:nvPr>
            <p:ph type="title"/>
          </p:nvPr>
        </p:nvSpPr>
        <p:spPr/>
        <p:txBody>
          <a:bodyPr/>
          <a:lstStyle/>
          <a:p>
            <a:r>
              <a:rPr lang="fr-FR" b="1"/>
              <a:t>Pays à épidémie généralisée, pour votre information</a:t>
            </a:r>
          </a:p>
        </p:txBody>
      </p:sp>
      <p:sp>
        <p:nvSpPr>
          <p:cNvPr id="3" name="Content Placeholder 2">
            <a:extLst>
              <a:ext uri="{FF2B5EF4-FFF2-40B4-BE49-F238E27FC236}">
                <a16:creationId xmlns:a16="http://schemas.microsoft.com/office/drawing/2014/main" id="{8B5DFAFB-3105-4EBD-8C92-08F43139128F}"/>
              </a:ext>
            </a:extLst>
          </p:cNvPr>
          <p:cNvSpPr>
            <a:spLocks noGrp="1"/>
          </p:cNvSpPr>
          <p:nvPr>
            <p:ph idx="1"/>
          </p:nvPr>
        </p:nvSpPr>
        <p:spPr/>
        <p:txBody>
          <a:bodyPr>
            <a:normAutofit/>
          </a:bodyPr>
          <a:lstStyle/>
          <a:p>
            <a:r>
              <a:rPr lang="fr-FR" sz="3600"/>
              <a:t>Dans un avenir proche, les estimations Spectrum intégreront les sous-épidémies des populations clés </a:t>
            </a:r>
          </a:p>
        </p:txBody>
      </p:sp>
      <p:pic>
        <p:nvPicPr>
          <p:cNvPr id="4" name="Video 3">
            <a:hlinkClick r:id="" action="ppaction://media"/>
            <a:extLst>
              <a:ext uri="{FF2B5EF4-FFF2-40B4-BE49-F238E27FC236}">
                <a16:creationId xmlns:a16="http://schemas.microsoft.com/office/drawing/2014/main" id="{FE428718-C217-4CE3-A18C-8D8A8757B2C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847567013"/>
      </p:ext>
    </p:extLst>
  </p:cSld>
  <p:clrMapOvr>
    <a:masterClrMapping/>
  </p:clrMapOvr>
  <mc:AlternateContent xmlns:mc="http://schemas.openxmlformats.org/markup-compatibility/2006" xmlns:p14="http://schemas.microsoft.com/office/powerpoint/2010/main">
    <mc:Choice Requires="p14">
      <p:transition spd="slow" p14:dur="2000" advTm="16882"/>
    </mc:Choice>
    <mc:Fallback xmlns="">
      <p:transition spd="slow" advTm="16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39529-41FC-4181-A31D-2BC857570025}"/>
              </a:ext>
            </a:extLst>
          </p:cNvPr>
          <p:cNvPicPr>
            <a:picLocks noChangeAspect="1"/>
          </p:cNvPicPr>
          <p:nvPr/>
        </p:nvPicPr>
        <p:blipFill rotWithShape="1">
          <a:blip r:embed="rId5"/>
          <a:srcRect t="3232" b="14078"/>
          <a:stretch/>
        </p:blipFill>
        <p:spPr>
          <a:xfrm>
            <a:off x="3914988" y="383796"/>
            <a:ext cx="7303957" cy="4253219"/>
          </a:xfrm>
          <a:prstGeom prst="rect">
            <a:avLst/>
          </a:prstGeom>
        </p:spPr>
      </p:pic>
      <p:pic>
        <p:nvPicPr>
          <p:cNvPr id="4" name="Picture 3">
            <a:extLst>
              <a:ext uri="{FF2B5EF4-FFF2-40B4-BE49-F238E27FC236}">
                <a16:creationId xmlns:a16="http://schemas.microsoft.com/office/drawing/2014/main" id="{14267D4A-8ACD-4910-8EBC-F031C29485A1}"/>
              </a:ext>
            </a:extLst>
          </p:cNvPr>
          <p:cNvPicPr>
            <a:picLocks noChangeAspect="1"/>
          </p:cNvPicPr>
          <p:nvPr/>
        </p:nvPicPr>
        <p:blipFill rotWithShape="1">
          <a:blip r:embed="rId5"/>
          <a:srcRect l="-932" t="20576" r="34969" b="45256"/>
          <a:stretch/>
        </p:blipFill>
        <p:spPr>
          <a:xfrm>
            <a:off x="3375660" y="3902454"/>
            <a:ext cx="8378144" cy="2441197"/>
          </a:xfrm>
          <a:prstGeom prst="rect">
            <a:avLst/>
          </a:prstGeom>
        </p:spPr>
      </p:pic>
      <p:cxnSp>
        <p:nvCxnSpPr>
          <p:cNvPr id="6" name="Straight Connector 5">
            <a:extLst>
              <a:ext uri="{FF2B5EF4-FFF2-40B4-BE49-F238E27FC236}">
                <a16:creationId xmlns:a16="http://schemas.microsoft.com/office/drawing/2014/main" id="{12296C0A-581A-4436-9F91-010988B002DB}"/>
              </a:ext>
            </a:extLst>
          </p:cNvPr>
          <p:cNvCxnSpPr>
            <a:cxnSpLocks/>
          </p:cNvCxnSpPr>
          <p:nvPr/>
        </p:nvCxnSpPr>
        <p:spPr>
          <a:xfrm>
            <a:off x="8046720" y="1642775"/>
            <a:ext cx="2715176" cy="272317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1AFD2A-7890-4275-86BF-54AA1512ACB6}"/>
              </a:ext>
            </a:extLst>
          </p:cNvPr>
          <p:cNvCxnSpPr>
            <a:cxnSpLocks/>
          </p:cNvCxnSpPr>
          <p:nvPr/>
        </p:nvCxnSpPr>
        <p:spPr>
          <a:xfrm>
            <a:off x="8577184" y="1642775"/>
            <a:ext cx="2903345" cy="272317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56607A3-9CD1-4533-A9C8-FEA4D861E623}"/>
              </a:ext>
            </a:extLst>
          </p:cNvPr>
          <p:cNvSpPr/>
          <p:nvPr/>
        </p:nvSpPr>
        <p:spPr>
          <a:xfrm>
            <a:off x="10767741" y="4365945"/>
            <a:ext cx="718633" cy="1514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80BE2F-43B3-437C-8FD9-82C975B0D591}"/>
              </a:ext>
            </a:extLst>
          </p:cNvPr>
          <p:cNvSpPr>
            <a:spLocks noGrp="1"/>
          </p:cNvSpPr>
          <p:nvPr>
            <p:ph type="title"/>
          </p:nvPr>
        </p:nvSpPr>
        <p:spPr/>
        <p:txBody>
          <a:bodyPr/>
          <a:lstStyle/>
          <a:p>
            <a:r>
              <a:rPr lang="fr-FR" b="1"/>
              <a:t>Incidence &gt; Configuration &gt; Définir les populations</a:t>
            </a:r>
          </a:p>
        </p:txBody>
      </p:sp>
      <p:pic>
        <p:nvPicPr>
          <p:cNvPr id="5" name="Video 4">
            <a:hlinkClick r:id="" action="ppaction://media"/>
            <a:extLst>
              <a:ext uri="{FF2B5EF4-FFF2-40B4-BE49-F238E27FC236}">
                <a16:creationId xmlns:a16="http://schemas.microsoft.com/office/drawing/2014/main" id="{E46C5DBE-B04B-46D3-B948-5DB09890FC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332346580"/>
      </p:ext>
    </p:extLst>
  </p:cSld>
  <p:clrMapOvr>
    <a:masterClrMapping/>
  </p:clrMapOvr>
  <mc:AlternateContent xmlns:mc="http://schemas.openxmlformats.org/markup-compatibility/2006" xmlns:p14="http://schemas.microsoft.com/office/powerpoint/2010/main">
    <mc:Choice Requires="p14">
      <p:transition spd="slow" p14:dur="2000" advTm="21329"/>
    </mc:Choice>
    <mc:Fallback xmlns="">
      <p:transition spd="slow" advTm="21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51EBC9-891F-475F-8505-DAF7DB6332CE}"/>
              </a:ext>
            </a:extLst>
          </p:cNvPr>
          <p:cNvPicPr>
            <a:picLocks noChangeAspect="1"/>
          </p:cNvPicPr>
          <p:nvPr/>
        </p:nvPicPr>
        <p:blipFill rotWithShape="1">
          <a:blip r:embed="rId5"/>
          <a:srcRect t="5188" r="1926" b="5270"/>
          <a:stretch/>
        </p:blipFill>
        <p:spPr>
          <a:xfrm>
            <a:off x="3760470" y="822120"/>
            <a:ext cx="7818120" cy="5349109"/>
          </a:xfrm>
          <a:prstGeom prst="rect">
            <a:avLst/>
          </a:prstGeom>
        </p:spPr>
      </p:pic>
      <p:sp>
        <p:nvSpPr>
          <p:cNvPr id="4" name="Title 3">
            <a:extLst>
              <a:ext uri="{FF2B5EF4-FFF2-40B4-BE49-F238E27FC236}">
                <a16:creationId xmlns:a16="http://schemas.microsoft.com/office/drawing/2014/main" id="{2A54FF25-8B09-4AB3-94A2-47BCF4B0A4C5}"/>
              </a:ext>
            </a:extLst>
          </p:cNvPr>
          <p:cNvSpPr>
            <a:spLocks noGrp="1"/>
          </p:cNvSpPr>
          <p:nvPr>
            <p:ph type="title"/>
          </p:nvPr>
        </p:nvSpPr>
        <p:spPr/>
        <p:txBody>
          <a:bodyPr/>
          <a:lstStyle/>
          <a:p>
            <a:r>
              <a:rPr lang="fr-FR" b="1"/>
              <a:t>Consultez les autres plates-formes de l’ONUSIDA et les sources nationales</a:t>
            </a:r>
          </a:p>
        </p:txBody>
      </p:sp>
      <p:pic>
        <p:nvPicPr>
          <p:cNvPr id="2" name="Video 1">
            <a:hlinkClick r:id="" action="ppaction://media"/>
            <a:extLst>
              <a:ext uri="{FF2B5EF4-FFF2-40B4-BE49-F238E27FC236}">
                <a16:creationId xmlns:a16="http://schemas.microsoft.com/office/drawing/2014/main" id="{51CEB635-261C-432F-885E-002DBE08248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557072809"/>
      </p:ext>
    </p:extLst>
  </p:cSld>
  <p:clrMapOvr>
    <a:masterClrMapping/>
  </p:clrMapOvr>
  <mc:AlternateContent xmlns:mc="http://schemas.openxmlformats.org/markup-compatibility/2006" xmlns:p14="http://schemas.microsoft.com/office/powerpoint/2010/main">
    <mc:Choice Requires="p14">
      <p:transition spd="slow" p14:dur="2000" advTm="30214"/>
    </mc:Choice>
    <mc:Fallback xmlns="">
      <p:transition spd="slow" advTm="30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1ED571-0156-4F20-9BB6-C76E8D8ED696}"/>
              </a:ext>
            </a:extLst>
          </p:cNvPr>
          <p:cNvPicPr>
            <a:picLocks noChangeAspect="1"/>
          </p:cNvPicPr>
          <p:nvPr/>
        </p:nvPicPr>
        <p:blipFill rotWithShape="1">
          <a:blip r:embed="rId5"/>
          <a:srcRect t="4862" b="7064"/>
          <a:stretch/>
        </p:blipFill>
        <p:spPr>
          <a:xfrm>
            <a:off x="3581400" y="731521"/>
            <a:ext cx="8056881" cy="5269230"/>
          </a:xfrm>
          <a:prstGeom prst="rect">
            <a:avLst/>
          </a:prstGeom>
        </p:spPr>
      </p:pic>
      <p:sp>
        <p:nvSpPr>
          <p:cNvPr id="2" name="Title 1">
            <a:extLst>
              <a:ext uri="{FF2B5EF4-FFF2-40B4-BE49-F238E27FC236}">
                <a16:creationId xmlns:a16="http://schemas.microsoft.com/office/drawing/2014/main" id="{79AB65A2-5A09-4DCF-B0ED-B03AE8D8013B}"/>
              </a:ext>
            </a:extLst>
          </p:cNvPr>
          <p:cNvSpPr>
            <a:spLocks noGrp="1"/>
          </p:cNvSpPr>
          <p:nvPr>
            <p:ph type="title"/>
          </p:nvPr>
        </p:nvSpPr>
        <p:spPr/>
        <p:txBody>
          <a:bodyPr/>
          <a:lstStyle/>
          <a:p>
            <a:r>
              <a:rPr lang="fr-FR" b="1"/>
              <a:t>L’atlas des populations clés indiquera l’année de l’estimation la plus récente</a:t>
            </a:r>
          </a:p>
        </p:txBody>
      </p:sp>
      <p:pic>
        <p:nvPicPr>
          <p:cNvPr id="3" name="Video 2">
            <a:hlinkClick r:id="" action="ppaction://media"/>
            <a:extLst>
              <a:ext uri="{FF2B5EF4-FFF2-40B4-BE49-F238E27FC236}">
                <a16:creationId xmlns:a16="http://schemas.microsoft.com/office/drawing/2014/main" id="{B54A435B-3956-4303-B7F4-189A97AF9D2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556744175"/>
      </p:ext>
    </p:extLst>
  </p:cSld>
  <p:clrMapOvr>
    <a:masterClrMapping/>
  </p:clrMapOvr>
  <mc:AlternateContent xmlns:mc="http://schemas.openxmlformats.org/markup-compatibility/2006" xmlns:p14="http://schemas.microsoft.com/office/powerpoint/2010/main">
    <mc:Choice Requires="p14">
      <p:transition spd="slow" p14:dur="2000" advTm="51985"/>
    </mc:Choice>
    <mc:Fallback xmlns="">
      <p:transition spd="slow" advTm="51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3BC20-2023-4920-A6FE-EAAB092AFC0E}"/>
              </a:ext>
            </a:extLst>
          </p:cNvPr>
          <p:cNvPicPr>
            <a:picLocks noChangeAspect="1"/>
          </p:cNvPicPr>
          <p:nvPr/>
        </p:nvPicPr>
        <p:blipFill>
          <a:blip r:embed="rId5"/>
          <a:stretch>
            <a:fillRect/>
          </a:stretch>
        </p:blipFill>
        <p:spPr>
          <a:xfrm>
            <a:off x="3659872" y="1123836"/>
            <a:ext cx="7947356" cy="4601183"/>
          </a:xfrm>
          <a:prstGeom prst="rect">
            <a:avLst/>
          </a:prstGeom>
        </p:spPr>
      </p:pic>
      <p:sp>
        <p:nvSpPr>
          <p:cNvPr id="2" name="Title 1">
            <a:extLst>
              <a:ext uri="{FF2B5EF4-FFF2-40B4-BE49-F238E27FC236}">
                <a16:creationId xmlns:a16="http://schemas.microsoft.com/office/drawing/2014/main" id="{44A44663-1F74-4F5F-AFF4-B8E81288D9BB}"/>
              </a:ext>
            </a:extLst>
          </p:cNvPr>
          <p:cNvSpPr>
            <a:spLocks noGrp="1"/>
          </p:cNvSpPr>
          <p:nvPr>
            <p:ph type="title"/>
          </p:nvPr>
        </p:nvSpPr>
        <p:spPr/>
        <p:txBody>
          <a:bodyPr/>
          <a:lstStyle/>
          <a:p>
            <a:r>
              <a:rPr lang="fr-FR" b="1"/>
              <a:t>La taille de la population modifie les résultats : des estimations valables sont essentielles</a:t>
            </a:r>
          </a:p>
        </p:txBody>
      </p:sp>
      <p:sp>
        <p:nvSpPr>
          <p:cNvPr id="4" name="Rectangle 3">
            <a:extLst>
              <a:ext uri="{FF2B5EF4-FFF2-40B4-BE49-F238E27FC236}">
                <a16:creationId xmlns:a16="http://schemas.microsoft.com/office/drawing/2014/main" id="{220A8736-3999-4BD2-BD73-D4D9EA3AAD02}"/>
              </a:ext>
            </a:extLst>
          </p:cNvPr>
          <p:cNvSpPr/>
          <p:nvPr/>
        </p:nvSpPr>
        <p:spPr>
          <a:xfrm>
            <a:off x="4549140" y="1577340"/>
            <a:ext cx="2583180" cy="1714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a:t>Augmentation de la taille estimée</a:t>
            </a:r>
          </a:p>
        </p:txBody>
      </p:sp>
      <p:sp>
        <p:nvSpPr>
          <p:cNvPr id="5" name="Rectangle 4">
            <a:extLst>
              <a:ext uri="{FF2B5EF4-FFF2-40B4-BE49-F238E27FC236}">
                <a16:creationId xmlns:a16="http://schemas.microsoft.com/office/drawing/2014/main" id="{34431B99-3382-45C7-B68D-CF996F20406D}"/>
              </a:ext>
            </a:extLst>
          </p:cNvPr>
          <p:cNvSpPr/>
          <p:nvPr/>
        </p:nvSpPr>
        <p:spPr>
          <a:xfrm>
            <a:off x="8050530" y="1592580"/>
            <a:ext cx="3185160" cy="1714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a:t>Taille estimée rapportée</a:t>
            </a:r>
          </a:p>
        </p:txBody>
      </p:sp>
      <p:pic>
        <p:nvPicPr>
          <p:cNvPr id="6" name="Video 5">
            <a:hlinkClick r:id="" action="ppaction://media"/>
            <a:extLst>
              <a:ext uri="{FF2B5EF4-FFF2-40B4-BE49-F238E27FC236}">
                <a16:creationId xmlns:a16="http://schemas.microsoft.com/office/drawing/2014/main" id="{B4B03F97-E5ED-4C28-B4FC-B996006F8C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12045645"/>
      </p:ext>
    </p:extLst>
  </p:cSld>
  <p:clrMapOvr>
    <a:masterClrMapping/>
  </p:clrMapOvr>
  <mc:AlternateContent xmlns:mc="http://schemas.openxmlformats.org/markup-compatibility/2006" xmlns:p14="http://schemas.microsoft.com/office/powerpoint/2010/main">
    <mc:Choice Requires="p14">
      <p:transition spd="slow" p14:dur="2000" advTm="23625"/>
    </mc:Choice>
    <mc:Fallback xmlns="">
      <p:transition spd="slow" advTm="2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93E641F549574BB805BD9C73365D4F" ma:contentTypeVersion="13" ma:contentTypeDescription="Create a new document." ma:contentTypeScope="" ma:versionID="aad6ef840ac3b3de4a374c051bb21667">
  <xsd:schema xmlns:xsd="http://www.w3.org/2001/XMLSchema" xmlns:xs="http://www.w3.org/2001/XMLSchema" xmlns:p="http://schemas.microsoft.com/office/2006/metadata/properties" xmlns:ns2="288ef829-98c5-46d1-83dc-c2ef7c814da2" xmlns:ns3="2ddeef39-65d3-4660-94f2-f063f949c57e" targetNamespace="http://schemas.microsoft.com/office/2006/metadata/properties" ma:root="true" ma:fieldsID="e636b5a1e1f7d510d79a4b4cd0d8626f" ns2:_="" ns3:_="">
    <xsd:import namespace="288ef829-98c5-46d1-83dc-c2ef7c814da2"/>
    <xsd:import namespace="2ddeef39-65d3-4660-94f2-f063f949c5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ef829-98c5-46d1-83dc-c2ef7c814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deef39-65d3-4660-94f2-f063f949c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ddeef39-65d3-4660-94f2-f063f949c57e">
      <UserInfo>
        <DisplayName>BAKKALI, Taoufik</DisplayName>
        <AccountId>723</AccountId>
        <AccountType/>
      </UserInfo>
      <UserInfo>
        <DisplayName>ZOHRABYAN, Lev</DisplayName>
        <AccountId>233</AccountId>
        <AccountType/>
      </UserInfo>
      <UserInfo>
        <DisplayName>EKANMIAN, Gatien</DisplayName>
        <AccountId>389</AccountId>
        <AccountType/>
      </UserInfo>
      <UserInfo>
        <DisplayName>SEDAY, Mary Ann</DisplayName>
        <AccountId>47</AccountId>
        <AccountType/>
      </UserInfo>
      <UserInfo>
        <DisplayName>GOVENDER, Kreeneshni</DisplayName>
        <AccountId>4629</AccountId>
        <AccountType/>
      </UserInfo>
      <UserInfo>
        <DisplayName>EBY, Ehounoud Pascal</DisplayName>
        <AccountId>44</AccountId>
        <AccountType/>
      </UserInfo>
      <UserInfo>
        <DisplayName>KHAN, Rajwal</DisplayName>
        <AccountId>761</AccountId>
        <AccountType/>
      </UserInfo>
      <UserInfo>
        <DisplayName>KHAN, Saima</DisplayName>
        <AccountId>746</AccountId>
        <AccountType/>
      </UserInfo>
      <UserInfo>
        <DisplayName>BADAL, Komal</DisplayName>
        <AccountId>759</AccountId>
        <AccountType/>
      </UserInfo>
      <UserInfo>
        <DisplayName>WIN HTIN, Khin Cho</DisplayName>
        <AccountId>53</AccountId>
        <AccountType/>
      </UserInfo>
      <UserInfo>
        <DisplayName>GUO, Wei</DisplayName>
        <AccountId>855</AccountId>
        <AccountType/>
      </UserInfo>
      <UserInfo>
        <DisplayName>JACOBS, Marjolein</DisplayName>
        <AccountId>859</AccountId>
        <AccountType/>
      </UserInfo>
      <UserInfo>
        <DisplayName>CHANDRA, Nalini</DisplayName>
        <AccountId>310</AccountId>
        <AccountType/>
      </UserInfo>
      <UserInfo>
        <DisplayName>WAHYUNIAR, Lely</DisplayName>
        <AccountId>751</AccountId>
        <AccountType/>
      </UserInfo>
      <UserInfo>
        <DisplayName>PHYU, Sabe</DisplayName>
        <AccountId>757</AccountId>
        <AccountType/>
      </UserInfo>
      <UserInfo>
        <DisplayName>KANDA, Mikiko</DisplayName>
        <AccountId>4630</AccountId>
        <AccountType/>
      </UserInfo>
      <UserInfo>
        <DisplayName>LATAIRE, Quinten</DisplayName>
        <AccountId>1865</AccountId>
        <AccountType/>
      </UserInfo>
      <UserInfo>
        <DisplayName>NGUYEN, Thien Nga</DisplayName>
        <AccountId>2824</AccountId>
        <AccountType/>
      </UserInfo>
      <UserInfo>
        <DisplayName>DOLORES, Yordana</DisplayName>
        <AccountId>1138</AccountId>
        <AccountType/>
      </UserInfo>
      <UserInfo>
        <DisplayName>MONFISTON, Anthony</DisplayName>
        <AccountId>2169</AccountId>
        <AccountType/>
      </UserInfo>
      <UserInfo>
        <DisplayName>JULSAINT, Marie-Claude</DisplayName>
        <AccountId>4631</AccountId>
        <AccountType/>
      </UserInfo>
      <UserInfo>
        <DisplayName>PAGES RAMOS, Ruben</DisplayName>
        <AccountId>187</AccountId>
        <AccountType/>
      </UserInfo>
      <UserInfo>
        <DisplayName>SARGSYAN, Naira</DisplayName>
        <AccountId>2573</AccountId>
        <AccountType/>
      </UserInfo>
      <UserInfo>
        <DisplayName>RUTURWA, Dieudonne</DisplayName>
        <AccountId>460</AccountId>
        <AccountType/>
      </UserInfo>
      <UserInfo>
        <DisplayName>MMELESI, Mpho</DisplayName>
        <AccountId>550</AccountId>
        <AccountType/>
      </UserInfo>
      <UserInfo>
        <DisplayName>RAVELOSON, Clarimond</DisplayName>
        <AccountId>953</AccountId>
        <AccountType/>
      </UserInfo>
      <UserInfo>
        <DisplayName>KASHEEKA, Emmanuel</DisplayName>
        <AccountId>562</AccountId>
        <AccountType/>
      </UserInfo>
      <UserInfo>
        <DisplayName>DAMISONI, Henry</DisplayName>
        <AccountId>157</AccountId>
        <AccountType/>
      </UserInfo>
      <UserInfo>
        <DisplayName>CHELUGET, Boaz Kiprop</DisplayName>
        <AccountId>489</AccountId>
        <AccountType/>
      </UserInfo>
      <UserInfo>
        <DisplayName>BOOTHE, Makini Aida Sababu</DisplayName>
        <AccountId>1488</AccountId>
        <AccountType/>
      </UserInfo>
      <UserInfo>
        <DisplayName>ALLADJI, Osseni Yessifou</DisplayName>
        <AccountId>268</AccountId>
        <AccountType/>
      </UserInfo>
      <UserInfo>
        <DisplayName>FEIZZADEH, Ali</DisplayName>
        <AccountId>248</AccountId>
        <AccountType/>
      </UserInfo>
      <UserInfo>
        <DisplayName>RAHMAN, Mahboob Aminur</DisplayName>
        <AccountId>2055</AccountId>
        <AccountType/>
      </UserInfo>
      <UserInfo>
        <DisplayName>MASHIMBYE, Lawrence</DisplayName>
        <AccountId>432</AccountId>
        <AccountType/>
      </UserInfo>
      <UserInfo>
        <DisplayName>MUBANGIZI, Jotham</DisplayName>
        <AccountId>477</AccountId>
        <AccountType/>
      </UserInfo>
      <UserInfo>
        <DisplayName>TURAY, Mohamed</DisplayName>
        <AccountId>256</AccountId>
        <AccountType/>
      </UserInfo>
      <UserInfo>
        <DisplayName>PHILLIPS, Heston</DisplayName>
        <AccountId>226</AccountId>
        <AccountType/>
      </UserInfo>
      <UserInfo>
        <DisplayName>ODIIT, Martin</DisplayName>
        <AccountId>1442</AccountId>
        <AccountType/>
      </UserInfo>
      <UserInfo>
        <DisplayName>BREZZO, Clarisa Del Valle</DisplayName>
        <AccountId>1133</AccountId>
        <AccountType/>
      </UserInfo>
      <UserInfo>
        <DisplayName>BRACAMONTE BARDALEZ, Patricia</DisplayName>
        <AccountId>1140</AccountId>
        <AccountType/>
      </UserInfo>
      <UserInfo>
        <DisplayName>RIBEIRO FERREIRA, Ariadne</DisplayName>
        <AccountId>4632</AccountId>
        <AccountType/>
      </UserInfo>
      <UserInfo>
        <DisplayName>FLORES REYNA, Roberto Antonio</DisplayName>
        <AccountId>4633</AccountId>
        <AccountType/>
      </UserInfo>
      <UserInfo>
        <DisplayName>CORAO CASTES, Alejandra</DisplayName>
        <AccountId>3125</AccountId>
        <AccountType/>
      </UserInfo>
      <UserInfo>
        <DisplayName>VASSIGH, Ali-Reza</DisplayName>
        <AccountId>823</AccountId>
        <AccountType/>
      </UserInfo>
      <UserInfo>
        <DisplayName>EL RHILANI, Houssine</DisplayName>
        <AccountId>828</AccountId>
        <AccountType/>
      </UserInfo>
      <UserInfo>
        <DisplayName>ALI, Elsheikh</DisplayName>
        <AccountId>3140</AccountId>
        <AccountType/>
      </UserInfo>
      <UserInfo>
        <DisplayName>MOSENDE, Zimmbodilion</DisplayName>
        <AccountId>764</AccountId>
        <AccountType/>
      </UserInfo>
      <UserInfo>
        <DisplayName>ADOKO, Achille</DisplayName>
        <AccountId>898</AccountId>
        <AccountType/>
      </UserInfo>
      <UserInfo>
        <DisplayName>KABORE, André</DisplayName>
        <AccountId>900</AccountId>
        <AccountType/>
      </UserInfo>
      <UserInfo>
        <DisplayName>KOYALTA, Donato</DisplayName>
        <AccountId>2905</AccountId>
        <AccountType/>
      </UserInfo>
      <UserInfo>
        <DisplayName>COULIBALY EPSE SARASSORO, Ramata</DisplayName>
        <AccountId>263</AccountId>
        <AccountType/>
      </UserInfo>
      <UserInfo>
        <DisplayName>DAMBAGI, Adamou</DisplayName>
        <AccountId>285</AccountId>
        <AccountType/>
      </UserInfo>
      <UserInfo>
        <DisplayName>NZE-EYO'O, Rodrigue</DisplayName>
        <AccountId>902</AccountId>
        <AccountType/>
      </UserInfo>
      <UserInfo>
        <DisplayName>BONIMY, Pascal</DisplayName>
        <AccountId>904</AccountId>
        <AccountType/>
      </UserInfo>
      <UserInfo>
        <DisplayName>CISSE DIALLO, Aissata</DisplayName>
        <AccountId>955</AccountId>
        <AccountType/>
      </UserInfo>
      <UserInfo>
        <DisplayName>ISSA MOUTARY, Moustapha</DisplayName>
        <AccountId>960</AccountId>
        <AccountType/>
      </UserInfo>
      <UserInfo>
        <DisplayName>TAKPA, Koubagnine</DisplayName>
        <AccountId>448</AccountId>
        <AccountType/>
      </UserInfo>
      <UserInfo>
        <DisplayName>SAFFA-TURAY, Semion</DisplayName>
        <AccountId>2831</AccountId>
        <AccountType/>
      </UserInfo>
      <UserInfo>
        <DisplayName>MABOUDOU, Akouavi</DisplayName>
        <AccountId>915</AccountId>
        <AccountType/>
      </UserInfo>
      <UserInfo>
        <DisplayName>MAHY, Mary</DisplayName>
        <AccountId>20</AccountId>
        <AccountType/>
      </UserInfo>
      <UserInfo>
        <DisplayName>ERKKOLA, Taavi</DisplayName>
        <AccountId>41</AccountId>
        <AccountType/>
      </UserInfo>
      <UserInfo>
        <DisplayName>BENEDIKT, Clemens</DisplayName>
        <AccountId>390</AccountId>
        <AccountType/>
      </UserInfo>
      <UserInfo>
        <DisplayName>SPRAGUE, Laurel</DisplayName>
        <AccountId>185</AccountId>
        <AccountType/>
      </UserInfo>
      <UserInfo>
        <DisplayName>EUZEBIO DE LIMA, Cleiton</DisplayName>
        <AccountId>3378</AccountId>
        <AccountType/>
      </UserInfo>
      <UserInfo>
        <DisplayName>BURZYNSKI, Richard</DisplayName>
        <AccountId>4634</AccountId>
        <AccountType/>
      </UserInfo>
      <UserInfo>
        <DisplayName>GHYS, Peter Denis</DisplayName>
        <AccountId>24</AccountId>
        <AccountType/>
      </UserInfo>
    </SharedWithUsers>
  </documentManagement>
</p:properties>
</file>

<file path=customXml/itemProps1.xml><?xml version="1.0" encoding="utf-8"?>
<ds:datastoreItem xmlns:ds="http://schemas.openxmlformats.org/officeDocument/2006/customXml" ds:itemID="{1A5C4AF4-0CE2-49BC-8FAF-8BCA63D85C15}">
  <ds:schemaRefs>
    <ds:schemaRef ds:uri="http://schemas.microsoft.com/sharepoint/v3/contenttype/forms"/>
  </ds:schemaRefs>
</ds:datastoreItem>
</file>

<file path=customXml/itemProps2.xml><?xml version="1.0" encoding="utf-8"?>
<ds:datastoreItem xmlns:ds="http://schemas.openxmlformats.org/officeDocument/2006/customXml" ds:itemID="{60B16B1C-53E9-42E7-BBB8-2E37FC8C62D8}"/>
</file>

<file path=customXml/itemProps3.xml><?xml version="1.0" encoding="utf-8"?>
<ds:datastoreItem xmlns:ds="http://schemas.openxmlformats.org/officeDocument/2006/customXml" ds:itemID="{D2910EAD-D70E-4F95-8FFF-1A5C615CAC56}">
  <ds:schemaRefs>
    <ds:schemaRef ds:uri="http://www.w3.org/XML/1998/namespace"/>
    <ds:schemaRef ds:uri="2ddeef39-65d3-4660-94f2-f063f949c57e"/>
    <ds:schemaRef ds:uri="http://schemas.microsoft.com/office/2006/metadata/properties"/>
    <ds:schemaRef ds:uri="http://purl.org/dc/elements/1.1/"/>
    <ds:schemaRef ds:uri="288ef829-98c5-46d1-83dc-c2ef7c814da2"/>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141</TotalTime>
  <Words>607</Words>
  <Application>Microsoft Office PowerPoint</Application>
  <PresentationFormat>Grand écran</PresentationFormat>
  <Paragraphs>34</Paragraphs>
  <Slides>7</Slides>
  <Notes>7</Notes>
  <HiddenSlides>0</HiddenSlides>
  <MMClips>7</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vt:i4>
      </vt:variant>
    </vt:vector>
  </HeadingPairs>
  <TitlesOfParts>
    <vt:vector size="12" baseType="lpstr">
      <vt:lpstr>Arial</vt:lpstr>
      <vt:lpstr>Calibri</vt:lpstr>
      <vt:lpstr>Corbel</vt:lpstr>
      <vt:lpstr>Wingdings 2</vt:lpstr>
      <vt:lpstr>Frame</vt:lpstr>
      <vt:lpstr>VÉRIFIER LA TAILLE ESTIMÉE DES POPULATIONS CLÉS Estimations relatives au VIH 2021</vt:lpstr>
      <vt:lpstr>Lorsqu’on utilise l’EPP ou l’AEM pour modéliser des épidémies concentrées : </vt:lpstr>
      <vt:lpstr>Pays à épidémie généralisée, pour votre information</vt:lpstr>
      <vt:lpstr>Incidence &gt; Configuration &gt; Définir les populations</vt:lpstr>
      <vt:lpstr>Consultez les autres plates-formes de l’ONUSIDA et les sources nationales</vt:lpstr>
      <vt:lpstr>L’atlas des populations clés indiquera l’année de l’estimation la plus récente</vt:lpstr>
      <vt:lpstr>La taille de la population modifie les résultats : des estimations valables sont essentielles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CHECKING POPULATION SIZE ESTIMATES FOR KEY POPULATIONS 2021 HIV estimates</dc:title>
  <dc:creator>SABIN, Keith</dc:creator>
  <cp:lastModifiedBy>Vincent Grépinet - ITC</cp:lastModifiedBy>
  <cp:revision>1</cp:revision>
  <dcterms:created xsi:type="dcterms:W3CDTF">2020-12-07T15:01:13Z</dcterms:created>
  <dcterms:modified xsi:type="dcterms:W3CDTF">2021-01-25T13:20:55Z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0x0101006893E641F549574BB805BD9C73365D4F</vt:lpwstr>
  </property>
</Properties>
</file>