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3"/>
  </p:notesMasterIdLst>
  <p:sldIdLst>
    <p:sldId id="256" r:id="rId5"/>
    <p:sldId id="1740" r:id="rId6"/>
    <p:sldId id="1731" r:id="rId7"/>
    <p:sldId id="279" r:id="rId8"/>
    <p:sldId id="1573" r:id="rId9"/>
    <p:sldId id="1742" r:id="rId10"/>
    <p:sldId id="1745" r:id="rId11"/>
    <p:sldId id="1744" r:id="rId12"/>
    <p:sldId id="1562" r:id="rId13"/>
    <p:sldId id="1741" r:id="rId14"/>
    <p:sldId id="1743" r:id="rId15"/>
    <p:sldId id="1750" r:id="rId16"/>
    <p:sldId id="257" r:id="rId17"/>
    <p:sldId id="1739" r:id="rId18"/>
    <p:sldId id="1733" r:id="rId19"/>
    <p:sldId id="1732" r:id="rId20"/>
    <p:sldId id="1734" r:id="rId21"/>
    <p:sldId id="1738" r:id="rId22"/>
  </p:sldIdLst>
  <p:sldSz cx="12192000" cy="6858000"/>
  <p:notesSz cx="6858000" cy="9144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6E0731-CF9F-359F-7A70-E5162B622109}" name="ROLLE, Italia Veronica" initials="IR" userId="S::RolleI@unaids.org::7e688ff6-cee5-49e0-ac41-40fdbb64eff4" providerId="AD"/>
  <p188:author id="{423B4970-DA43-C9EB-9F95-5A546B8F60C8}" name="KORENROMP, Eline Louise" initials="EK" userId="S::KorenrompE@unaids.org::a44abeb2-aa4e-4d35-a6f5-0d25c352ba16" providerId="AD"/>
  <p188:author id="{26F2377C-C6D7-1955-B181-C334F16C25DA}" name="Robert Glaubius" initials="RG" userId="S::RGlaubius@avenirhealth.org::c74bf380-7616-4260-89c8-67b05f06cd2a" providerId="AD"/>
  <p188:author id="{533D1E9D-59B8-62D1-1A8B-624C14EEDC41}" name="Robert Glaubius" initials="RG" userId="S::rglaubius_avenirhealth.org#ext#@unaids.onmicrosoft.com::ce50593f-0189-4cf2-864a-de0991ebb9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315"/>
    <a:srgbClr val="32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0656D8-1F22-B8B2-C6B7-E8219454A726}" v="366" dt="2025-02-13T19:58:11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A HOUMMADY" userId="af9d1d8e97962770" providerId="LiveId" clId="{A1CB0E97-CAE6-2947-AF98-A4CBE35D4E2E}"/>
    <pc:docChg chg="custSel modSld">
      <pc:chgData name="RACHA HOUMMADY" userId="af9d1d8e97962770" providerId="LiveId" clId="{A1CB0E97-CAE6-2947-AF98-A4CBE35D4E2E}" dt="2025-02-03T10:39:49.670" v="101" actId="121"/>
      <pc:docMkLst>
        <pc:docMk/>
      </pc:docMkLst>
      <pc:sldChg chg="modSp">
        <pc:chgData name="RACHA HOUMMADY" userId="af9d1d8e97962770" providerId="LiveId" clId="{A1CB0E97-CAE6-2947-AF98-A4CBE35D4E2E}" dt="2025-02-03T10:37:46.665" v="81" actId="255"/>
        <pc:sldMkLst>
          <pc:docMk/>
          <pc:sldMk cId="2416157203" sldId="257"/>
        </pc:sldMkLst>
        <pc:spChg chg="mod">
          <ac:chgData name="RACHA HOUMMADY" userId="af9d1d8e97962770" providerId="LiveId" clId="{A1CB0E97-CAE6-2947-AF98-A4CBE35D4E2E}" dt="2025-02-03T10:37:46.665" v="81" actId="255"/>
          <ac:spMkLst>
            <pc:docMk/>
            <pc:sldMk cId="2416157203" sldId="257"/>
            <ac:spMk id="3" creationId="{294F36C0-E95A-625C-B4B6-58ADEF58856D}"/>
          </ac:spMkLst>
        </pc:spChg>
      </pc:sldChg>
      <pc:sldChg chg="modSp">
        <pc:chgData name="RACHA HOUMMADY" userId="af9d1d8e97962770" providerId="LiveId" clId="{A1CB0E97-CAE6-2947-AF98-A4CBE35D4E2E}" dt="2025-02-03T10:34:14.226" v="9" actId="121"/>
        <pc:sldMkLst>
          <pc:docMk/>
          <pc:sldMk cId="1133461142" sldId="279"/>
        </pc:sldMkLst>
        <pc:spChg chg="mod">
          <ac:chgData name="RACHA HOUMMADY" userId="af9d1d8e97962770" providerId="LiveId" clId="{A1CB0E97-CAE6-2947-AF98-A4CBE35D4E2E}" dt="2025-02-03T10:34:14.226" v="9" actId="121"/>
          <ac:spMkLst>
            <pc:docMk/>
            <pc:sldMk cId="1133461142" sldId="279"/>
            <ac:spMk id="4" creationId="{A66C2891-0F37-935B-DA08-38C87241CAFB}"/>
          </ac:spMkLst>
        </pc:spChg>
      </pc:sldChg>
      <pc:sldChg chg="modSp">
        <pc:chgData name="RACHA HOUMMADY" userId="af9d1d8e97962770" providerId="LiveId" clId="{A1CB0E97-CAE6-2947-AF98-A4CBE35D4E2E}" dt="2025-02-03T10:36:40.910" v="63" actId="1076"/>
        <pc:sldMkLst>
          <pc:docMk/>
          <pc:sldMk cId="4255837136" sldId="1562"/>
        </pc:sldMkLst>
        <pc:spChg chg="mod">
          <ac:chgData name="RACHA HOUMMADY" userId="af9d1d8e97962770" providerId="LiveId" clId="{A1CB0E97-CAE6-2947-AF98-A4CBE35D4E2E}" dt="2025-02-03T10:36:40.910" v="63" actId="1076"/>
          <ac:spMkLst>
            <pc:docMk/>
            <pc:sldMk cId="4255837136" sldId="1562"/>
            <ac:spMk id="2" creationId="{88913B21-0EB5-A046-E4A8-E77DDF9951C1}"/>
          </ac:spMkLst>
        </pc:spChg>
      </pc:sldChg>
      <pc:sldChg chg="modSp">
        <pc:chgData name="RACHA HOUMMADY" userId="af9d1d8e97962770" providerId="LiveId" clId="{A1CB0E97-CAE6-2947-AF98-A4CBE35D4E2E}" dt="2025-02-03T10:35:25.884" v="43" actId="27636"/>
        <pc:sldMkLst>
          <pc:docMk/>
          <pc:sldMk cId="2172815674" sldId="1573"/>
        </pc:sldMkLst>
        <pc:spChg chg="mod">
          <ac:chgData name="RACHA HOUMMADY" userId="af9d1d8e97962770" providerId="LiveId" clId="{A1CB0E97-CAE6-2947-AF98-A4CBE35D4E2E}" dt="2025-02-03T10:35:09.986" v="39" actId="1076"/>
          <ac:spMkLst>
            <pc:docMk/>
            <pc:sldMk cId="2172815674" sldId="1573"/>
            <ac:spMk id="3" creationId="{3C3466C9-2B69-21AA-C799-BA3EA0A8058E}"/>
          </ac:spMkLst>
        </pc:spChg>
        <pc:spChg chg="mod">
          <ac:chgData name="RACHA HOUMMADY" userId="af9d1d8e97962770" providerId="LiveId" clId="{A1CB0E97-CAE6-2947-AF98-A4CBE35D4E2E}" dt="2025-02-03T10:35:25.884" v="43" actId="27636"/>
          <ac:spMkLst>
            <pc:docMk/>
            <pc:sldMk cId="2172815674" sldId="1573"/>
            <ac:spMk id="4" creationId="{664DD145-434E-C3A2-2E0D-B9BFF6BD6661}"/>
          </ac:spMkLst>
        </pc:spChg>
        <pc:spChg chg="mod">
          <ac:chgData name="RACHA HOUMMADY" userId="af9d1d8e97962770" providerId="LiveId" clId="{A1CB0E97-CAE6-2947-AF98-A4CBE35D4E2E}" dt="2025-02-03T10:34:46.462" v="20" actId="1076"/>
          <ac:spMkLst>
            <pc:docMk/>
            <pc:sldMk cId="2172815674" sldId="1573"/>
            <ac:spMk id="5" creationId="{028C6241-C0E9-A1C4-9224-1EA644B6F157}"/>
          </ac:spMkLst>
        </pc:spChg>
        <pc:picChg chg="mod">
          <ac:chgData name="RACHA HOUMMADY" userId="af9d1d8e97962770" providerId="LiveId" clId="{A1CB0E97-CAE6-2947-AF98-A4CBE35D4E2E}" dt="2025-02-03T10:34:21.094" v="10" actId="1076"/>
          <ac:picMkLst>
            <pc:docMk/>
            <pc:sldMk cId="2172815674" sldId="1573"/>
            <ac:picMk id="8" creationId="{D2821255-DB21-55B3-85FB-826D9BE40012}"/>
          </ac:picMkLst>
        </pc:picChg>
      </pc:sldChg>
      <pc:sldChg chg="modSp">
        <pc:chgData name="RACHA HOUMMADY" userId="af9d1d8e97962770" providerId="LiveId" clId="{A1CB0E97-CAE6-2947-AF98-A4CBE35D4E2E}" dt="2025-02-03T10:35:33.512" v="45" actId="1076"/>
        <pc:sldMkLst>
          <pc:docMk/>
          <pc:sldMk cId="2995953278" sldId="1731"/>
        </pc:sldMkLst>
        <pc:spChg chg="mod">
          <ac:chgData name="RACHA HOUMMADY" userId="af9d1d8e97962770" providerId="LiveId" clId="{A1CB0E97-CAE6-2947-AF98-A4CBE35D4E2E}" dt="2025-02-03T10:35:33.512" v="45" actId="1076"/>
          <ac:spMkLst>
            <pc:docMk/>
            <pc:sldMk cId="2995953278" sldId="1731"/>
            <ac:spMk id="3" creationId="{69A7A7ED-F945-7821-EEB1-69EF25298737}"/>
          </ac:spMkLst>
        </pc:spChg>
      </pc:sldChg>
      <pc:sldChg chg="modSp">
        <pc:chgData name="RACHA HOUMMADY" userId="af9d1d8e97962770" providerId="LiveId" clId="{A1CB0E97-CAE6-2947-AF98-A4CBE35D4E2E}" dt="2025-02-03T10:39:25.268" v="98" actId="14100"/>
        <pc:sldMkLst>
          <pc:docMk/>
          <pc:sldMk cId="2365142057" sldId="1732"/>
        </pc:sldMkLst>
        <pc:spChg chg="mod">
          <ac:chgData name="RACHA HOUMMADY" userId="af9d1d8e97962770" providerId="LiveId" clId="{A1CB0E97-CAE6-2947-AF98-A4CBE35D4E2E}" dt="2025-02-03T10:38:59.832" v="94" actId="27636"/>
          <ac:spMkLst>
            <pc:docMk/>
            <pc:sldMk cId="2365142057" sldId="1732"/>
            <ac:spMk id="2" creationId="{348DB924-5EA0-64A0-E0DC-0E4E6461DF5C}"/>
          </ac:spMkLst>
        </pc:spChg>
        <pc:picChg chg="mod">
          <ac:chgData name="RACHA HOUMMADY" userId="af9d1d8e97962770" providerId="LiveId" clId="{A1CB0E97-CAE6-2947-AF98-A4CBE35D4E2E}" dt="2025-02-03T10:39:25.268" v="98" actId="14100"/>
          <ac:picMkLst>
            <pc:docMk/>
            <pc:sldMk cId="2365142057" sldId="1732"/>
            <ac:picMk id="5" creationId="{DD38CFE1-AA85-D565-645E-4A41A12AE021}"/>
          </ac:picMkLst>
        </pc:picChg>
      </pc:sldChg>
      <pc:sldChg chg="modSp">
        <pc:chgData name="RACHA HOUMMADY" userId="af9d1d8e97962770" providerId="LiveId" clId="{A1CB0E97-CAE6-2947-AF98-A4CBE35D4E2E}" dt="2025-02-03T10:39:13.251" v="96" actId="255"/>
        <pc:sldMkLst>
          <pc:docMk/>
          <pc:sldMk cId="829590208" sldId="1733"/>
        </pc:sldMkLst>
        <pc:spChg chg="mod">
          <ac:chgData name="RACHA HOUMMADY" userId="af9d1d8e97962770" providerId="LiveId" clId="{A1CB0E97-CAE6-2947-AF98-A4CBE35D4E2E}" dt="2025-02-03T10:39:13.251" v="96" actId="255"/>
          <ac:spMkLst>
            <pc:docMk/>
            <pc:sldMk cId="829590208" sldId="1733"/>
            <ac:spMk id="2" creationId="{E9250458-84D0-2EEF-5D8A-7EF0C7248C03}"/>
          </ac:spMkLst>
        </pc:spChg>
        <pc:spChg chg="mod">
          <ac:chgData name="RACHA HOUMMADY" userId="af9d1d8e97962770" providerId="LiveId" clId="{A1CB0E97-CAE6-2947-AF98-A4CBE35D4E2E}" dt="2025-02-03T10:38:43.755" v="91" actId="255"/>
          <ac:spMkLst>
            <pc:docMk/>
            <pc:sldMk cId="829590208" sldId="1733"/>
            <ac:spMk id="3" creationId="{79A48311-6901-8549-21A2-EC6794CB56CE}"/>
          </ac:spMkLst>
        </pc:spChg>
        <pc:picChg chg="mod">
          <ac:chgData name="RACHA HOUMMADY" userId="af9d1d8e97962770" providerId="LiveId" clId="{A1CB0E97-CAE6-2947-AF98-A4CBE35D4E2E}" dt="2025-02-03T10:38:47.136" v="92" actId="14100"/>
          <ac:picMkLst>
            <pc:docMk/>
            <pc:sldMk cId="829590208" sldId="1733"/>
            <ac:picMk id="5" creationId="{81794250-9E6E-0280-5714-804579FC02F9}"/>
          </ac:picMkLst>
        </pc:picChg>
      </pc:sldChg>
      <pc:sldChg chg="modSp">
        <pc:chgData name="RACHA HOUMMADY" userId="af9d1d8e97962770" providerId="LiveId" clId="{A1CB0E97-CAE6-2947-AF98-A4CBE35D4E2E}" dt="2025-02-03T10:39:37.167" v="100" actId="1076"/>
        <pc:sldMkLst>
          <pc:docMk/>
          <pc:sldMk cId="2285883387" sldId="1734"/>
        </pc:sldMkLst>
        <pc:spChg chg="mod">
          <ac:chgData name="RACHA HOUMMADY" userId="af9d1d8e97962770" providerId="LiveId" clId="{A1CB0E97-CAE6-2947-AF98-A4CBE35D4E2E}" dt="2025-02-03T10:39:33.542" v="99" actId="121"/>
          <ac:spMkLst>
            <pc:docMk/>
            <pc:sldMk cId="2285883387" sldId="1734"/>
            <ac:spMk id="4" creationId="{449CBD50-BCFD-DA73-8D90-910295C55C35}"/>
          </ac:spMkLst>
        </pc:spChg>
        <pc:spChg chg="mod">
          <ac:chgData name="RACHA HOUMMADY" userId="af9d1d8e97962770" providerId="LiveId" clId="{A1CB0E97-CAE6-2947-AF98-A4CBE35D4E2E}" dt="2025-02-03T10:39:37.167" v="100" actId="1076"/>
          <ac:spMkLst>
            <pc:docMk/>
            <pc:sldMk cId="2285883387" sldId="1734"/>
            <ac:spMk id="6" creationId="{C9EE83AF-83A0-5735-6E2C-3CDD27070F22}"/>
          </ac:spMkLst>
        </pc:spChg>
      </pc:sldChg>
      <pc:sldChg chg="modSp">
        <pc:chgData name="RACHA HOUMMADY" userId="af9d1d8e97962770" providerId="LiveId" clId="{A1CB0E97-CAE6-2947-AF98-A4CBE35D4E2E}" dt="2025-02-03T10:39:49.670" v="101" actId="121"/>
        <pc:sldMkLst>
          <pc:docMk/>
          <pc:sldMk cId="3863649050" sldId="1738"/>
        </pc:sldMkLst>
        <pc:spChg chg="mod">
          <ac:chgData name="RACHA HOUMMADY" userId="af9d1d8e97962770" providerId="LiveId" clId="{A1CB0E97-CAE6-2947-AF98-A4CBE35D4E2E}" dt="2025-02-03T10:39:49.670" v="101" actId="121"/>
          <ac:spMkLst>
            <pc:docMk/>
            <pc:sldMk cId="3863649050" sldId="1738"/>
            <ac:spMk id="2" creationId="{605464C8-C407-8600-23FF-8B7EFB251FB2}"/>
          </ac:spMkLst>
        </pc:spChg>
      </pc:sldChg>
      <pc:sldChg chg="modSp">
        <pc:chgData name="RACHA HOUMMADY" userId="af9d1d8e97962770" providerId="LiveId" clId="{A1CB0E97-CAE6-2947-AF98-A4CBE35D4E2E}" dt="2025-02-03T10:38:16.940" v="85" actId="121"/>
        <pc:sldMkLst>
          <pc:docMk/>
          <pc:sldMk cId="2602661904" sldId="1739"/>
        </pc:sldMkLst>
        <pc:spChg chg="mod">
          <ac:chgData name="RACHA HOUMMADY" userId="af9d1d8e97962770" providerId="LiveId" clId="{A1CB0E97-CAE6-2947-AF98-A4CBE35D4E2E}" dt="2025-02-03T10:38:16.940" v="85" actId="121"/>
          <ac:spMkLst>
            <pc:docMk/>
            <pc:sldMk cId="2602661904" sldId="1739"/>
            <ac:spMk id="3" creationId="{8631F58C-5F6A-4F83-1BF1-16D9AB708536}"/>
          </ac:spMkLst>
        </pc:spChg>
      </pc:sldChg>
      <pc:sldChg chg="modSp">
        <pc:chgData name="RACHA HOUMMADY" userId="af9d1d8e97962770" providerId="LiveId" clId="{A1CB0E97-CAE6-2947-AF98-A4CBE35D4E2E}" dt="2025-02-03T10:33:25.043" v="2" actId="12"/>
        <pc:sldMkLst>
          <pc:docMk/>
          <pc:sldMk cId="1788757914" sldId="1740"/>
        </pc:sldMkLst>
        <pc:spChg chg="mod">
          <ac:chgData name="RACHA HOUMMADY" userId="af9d1d8e97962770" providerId="LiveId" clId="{A1CB0E97-CAE6-2947-AF98-A4CBE35D4E2E}" dt="2025-02-03T10:33:25.043" v="2" actId="12"/>
          <ac:spMkLst>
            <pc:docMk/>
            <pc:sldMk cId="1788757914" sldId="1740"/>
            <ac:spMk id="3" creationId="{2E549F78-DAE4-725D-F1C8-45BAD646DAC6}"/>
          </ac:spMkLst>
        </pc:spChg>
      </pc:sldChg>
      <pc:sldChg chg="modSp">
        <pc:chgData name="RACHA HOUMMADY" userId="af9d1d8e97962770" providerId="LiveId" clId="{A1CB0E97-CAE6-2947-AF98-A4CBE35D4E2E}" dt="2025-02-03T10:37:14.417" v="74" actId="1076"/>
        <pc:sldMkLst>
          <pc:docMk/>
          <pc:sldMk cId="83003862" sldId="1741"/>
        </pc:sldMkLst>
        <pc:spChg chg="mod">
          <ac:chgData name="RACHA HOUMMADY" userId="af9d1d8e97962770" providerId="LiveId" clId="{A1CB0E97-CAE6-2947-AF98-A4CBE35D4E2E}" dt="2025-02-03T10:36:46.574" v="64" actId="1076"/>
          <ac:spMkLst>
            <pc:docMk/>
            <pc:sldMk cId="83003862" sldId="1741"/>
            <ac:spMk id="2" creationId="{88913B21-0EB5-A046-E4A8-E77DDF9951C1}"/>
          </ac:spMkLst>
        </pc:spChg>
        <pc:graphicFrameChg chg="mod modGraphic">
          <ac:chgData name="RACHA HOUMMADY" userId="af9d1d8e97962770" providerId="LiveId" clId="{A1CB0E97-CAE6-2947-AF98-A4CBE35D4E2E}" dt="2025-02-03T10:37:14.417" v="74" actId="1076"/>
          <ac:graphicFrameMkLst>
            <pc:docMk/>
            <pc:sldMk cId="83003862" sldId="1741"/>
            <ac:graphicFrameMk id="17" creationId="{0E2C3476-56FD-1321-3BD7-B2EEB862BF16}"/>
          </ac:graphicFrameMkLst>
        </pc:graphicFrameChg>
      </pc:sldChg>
      <pc:sldChg chg="modSp">
        <pc:chgData name="RACHA HOUMMADY" userId="af9d1d8e97962770" providerId="LiveId" clId="{A1CB0E97-CAE6-2947-AF98-A4CBE35D4E2E}" dt="2025-02-03T10:37:04.475" v="71" actId="1076"/>
        <pc:sldMkLst>
          <pc:docMk/>
          <pc:sldMk cId="2125276608" sldId="1743"/>
        </pc:sldMkLst>
        <pc:spChg chg="mod">
          <ac:chgData name="RACHA HOUMMADY" userId="af9d1d8e97962770" providerId="LiveId" clId="{A1CB0E97-CAE6-2947-AF98-A4CBE35D4E2E}" dt="2025-02-03T10:36:57.467" v="68" actId="1076"/>
          <ac:spMkLst>
            <pc:docMk/>
            <pc:sldMk cId="2125276608" sldId="1743"/>
            <ac:spMk id="2" creationId="{88913B21-0EB5-A046-E4A8-E77DDF9951C1}"/>
          </ac:spMkLst>
        </pc:spChg>
        <pc:graphicFrameChg chg="mod modGraphic">
          <ac:chgData name="RACHA HOUMMADY" userId="af9d1d8e97962770" providerId="LiveId" clId="{A1CB0E97-CAE6-2947-AF98-A4CBE35D4E2E}" dt="2025-02-03T10:37:04.475" v="71" actId="1076"/>
          <ac:graphicFrameMkLst>
            <pc:docMk/>
            <pc:sldMk cId="2125276608" sldId="1743"/>
            <ac:graphicFrameMk id="6" creationId="{F9C1AD34-1817-3FDA-A38D-71336F7B775A}"/>
          </ac:graphicFrameMkLst>
        </pc:graphicFrameChg>
      </pc:sldChg>
      <pc:sldChg chg="modSp">
        <pc:chgData name="RACHA HOUMMADY" userId="af9d1d8e97962770" providerId="LiveId" clId="{A1CB0E97-CAE6-2947-AF98-A4CBE35D4E2E}" dt="2025-02-03T10:37:29.874" v="77" actId="27636"/>
        <pc:sldMkLst>
          <pc:docMk/>
          <pc:sldMk cId="3057998556" sldId="1744"/>
        </pc:sldMkLst>
        <pc:spChg chg="mod">
          <ac:chgData name="RACHA HOUMMADY" userId="af9d1d8e97962770" providerId="LiveId" clId="{A1CB0E97-CAE6-2947-AF98-A4CBE35D4E2E}" dt="2025-02-03T10:36:06.642" v="55" actId="1076"/>
          <ac:spMkLst>
            <pc:docMk/>
            <pc:sldMk cId="3057998556" sldId="1744"/>
            <ac:spMk id="3" creationId="{3C3466C9-2B69-21AA-C799-BA3EA0A8058E}"/>
          </ac:spMkLst>
        </pc:spChg>
        <pc:spChg chg="mod">
          <ac:chgData name="RACHA HOUMMADY" userId="af9d1d8e97962770" providerId="LiveId" clId="{A1CB0E97-CAE6-2947-AF98-A4CBE35D4E2E}" dt="2025-02-03T10:37:29.874" v="77" actId="27636"/>
          <ac:spMkLst>
            <pc:docMk/>
            <pc:sldMk cId="3057998556" sldId="1744"/>
            <ac:spMk id="4" creationId="{664DD145-434E-C3A2-2E0D-B9BFF6BD6661}"/>
          </ac:spMkLst>
        </pc:spChg>
        <pc:spChg chg="mod">
          <ac:chgData name="RACHA HOUMMADY" userId="af9d1d8e97962770" providerId="LiveId" clId="{A1CB0E97-CAE6-2947-AF98-A4CBE35D4E2E}" dt="2025-02-03T10:36:30.439" v="61" actId="27636"/>
          <ac:spMkLst>
            <pc:docMk/>
            <pc:sldMk cId="3057998556" sldId="1744"/>
            <ac:spMk id="5" creationId="{028C6241-C0E9-A1C4-9224-1EA644B6F157}"/>
          </ac:spMkLst>
        </pc:spChg>
        <pc:picChg chg="mod">
          <ac:chgData name="RACHA HOUMMADY" userId="af9d1d8e97962770" providerId="LiveId" clId="{A1CB0E97-CAE6-2947-AF98-A4CBE35D4E2E}" dt="2025-02-03T10:35:48.066" v="49" actId="14100"/>
          <ac:picMkLst>
            <pc:docMk/>
            <pc:sldMk cId="3057998556" sldId="1744"/>
            <ac:picMk id="6" creationId="{43BA8481-21C8-F0C3-E46A-47222B71A3CA}"/>
          </ac:picMkLst>
        </pc:picChg>
      </pc:sldChg>
    </pc:docChg>
  </pc:docChgLst>
  <pc:docChgLst>
    <pc:chgData name="Rima Fany Ferzli" userId="S::drferzli_hotmail.com#ext#@unaids.onmicrosoft.com::76ffa6bf-804e-4a81-8b29-c5c6b9fdc6bd" providerId="AD" clId="Web-{DC0656D8-1F22-B8B2-C6B7-E8219454A726}"/>
    <pc:docChg chg="modSld">
      <pc:chgData name="Rima Fany Ferzli" userId="S::drferzli_hotmail.com#ext#@unaids.onmicrosoft.com::76ffa6bf-804e-4a81-8b29-c5c6b9fdc6bd" providerId="AD" clId="Web-{DC0656D8-1F22-B8B2-C6B7-E8219454A726}" dt="2025-02-13T19:58:11.064" v="303" actId="1076"/>
      <pc:docMkLst>
        <pc:docMk/>
      </pc:docMkLst>
      <pc:sldChg chg="addSp delSp modSp">
        <pc:chgData name="Rima Fany Ferzli" userId="S::drferzli_hotmail.com#ext#@unaids.onmicrosoft.com::76ffa6bf-804e-4a81-8b29-c5c6b9fdc6bd" providerId="AD" clId="Web-{DC0656D8-1F22-B8B2-C6B7-E8219454A726}" dt="2025-02-13T19:13:22.143" v="27" actId="14100"/>
        <pc:sldMkLst>
          <pc:docMk/>
          <pc:sldMk cId="484929057" sldId="256"/>
        </pc:sldMkLst>
        <pc:spChg chg="mod">
          <ac:chgData name="Rima Fany Ferzli" userId="S::drferzli_hotmail.com#ext#@unaids.onmicrosoft.com::76ffa6bf-804e-4a81-8b29-c5c6b9fdc6bd" providerId="AD" clId="Web-{DC0656D8-1F22-B8B2-C6B7-E8219454A726}" dt="2025-02-13T19:13:16.143" v="26" actId="20577"/>
          <ac:spMkLst>
            <pc:docMk/>
            <pc:sldMk cId="484929057" sldId="256"/>
            <ac:spMk id="2" creationId="{C7742055-955B-4A5E-9178-C1AE8BCD69B0}"/>
          </ac:spMkLst>
        </pc:spChg>
        <pc:spChg chg="del">
          <ac:chgData name="Rima Fany Ferzli" userId="S::drferzli_hotmail.com#ext#@unaids.onmicrosoft.com::76ffa6bf-804e-4a81-8b29-c5c6b9fdc6bd" providerId="AD" clId="Web-{DC0656D8-1F22-B8B2-C6B7-E8219454A726}" dt="2025-02-13T16:44:47.670" v="2"/>
          <ac:spMkLst>
            <pc:docMk/>
            <pc:sldMk cId="484929057" sldId="256"/>
            <ac:spMk id="3" creationId="{7616CA50-EB45-431E-9626-8C2D43650B39}"/>
          </ac:spMkLst>
        </pc:spChg>
        <pc:spChg chg="add mod">
          <ac:chgData name="Rima Fany Ferzli" userId="S::drferzli_hotmail.com#ext#@unaids.onmicrosoft.com::76ffa6bf-804e-4a81-8b29-c5c6b9fdc6bd" providerId="AD" clId="Web-{DC0656D8-1F22-B8B2-C6B7-E8219454A726}" dt="2025-02-13T19:13:22.143" v="27" actId="14100"/>
          <ac:spMkLst>
            <pc:docMk/>
            <pc:sldMk cId="484929057" sldId="256"/>
            <ac:spMk id="4" creationId="{39C97AB2-D1E8-48E1-B9C2-6E6C1698B16B}"/>
          </ac:spMkLst>
        </pc:spChg>
        <pc:spChg chg="add del mod">
          <ac:chgData name="Rima Fany Ferzli" userId="S::drferzli_hotmail.com#ext#@unaids.onmicrosoft.com::76ffa6bf-804e-4a81-8b29-c5c6b9fdc6bd" providerId="AD" clId="Web-{DC0656D8-1F22-B8B2-C6B7-E8219454A726}" dt="2025-02-13T16:45:14.719" v="9"/>
          <ac:spMkLst>
            <pc:docMk/>
            <pc:sldMk cId="484929057" sldId="256"/>
            <ac:spMk id="6" creationId="{14BC3DCE-EB48-16D6-DD0C-12D30012740B}"/>
          </ac:spMkLst>
        </pc:spChg>
      </pc:sldChg>
      <pc:sldChg chg="modSp">
        <pc:chgData name="Rima Fany Ferzli" userId="S::drferzli_hotmail.com#ext#@unaids.onmicrosoft.com::76ffa6bf-804e-4a81-8b29-c5c6b9fdc6bd" providerId="AD" clId="Web-{DC0656D8-1F22-B8B2-C6B7-E8219454A726}" dt="2025-02-13T19:23:17.242" v="71" actId="20577"/>
        <pc:sldMkLst>
          <pc:docMk/>
          <pc:sldMk cId="2416157203" sldId="257"/>
        </pc:sldMkLst>
        <pc:spChg chg="mod">
          <ac:chgData name="Rima Fany Ferzli" userId="S::drferzli_hotmail.com#ext#@unaids.onmicrosoft.com::76ffa6bf-804e-4a81-8b29-c5c6b9fdc6bd" providerId="AD" clId="Web-{DC0656D8-1F22-B8B2-C6B7-E8219454A726}" dt="2025-02-13T19:23:17.242" v="71" actId="20577"/>
          <ac:spMkLst>
            <pc:docMk/>
            <pc:sldMk cId="2416157203" sldId="257"/>
            <ac:spMk id="2" creationId="{F817F3FF-49A7-83CF-4A1C-91B0A77EA4DB}"/>
          </ac:spMkLst>
        </pc:spChg>
      </pc:sldChg>
      <pc:sldChg chg="modSp">
        <pc:chgData name="Rima Fany Ferzli" userId="S::drferzli_hotmail.com#ext#@unaids.onmicrosoft.com::76ffa6bf-804e-4a81-8b29-c5c6b9fdc6bd" providerId="AD" clId="Web-{DC0656D8-1F22-B8B2-C6B7-E8219454A726}" dt="2025-02-13T19:19:33.907" v="61" actId="20577"/>
        <pc:sldMkLst>
          <pc:docMk/>
          <pc:sldMk cId="2995953278" sldId="1731"/>
        </pc:sldMkLst>
        <pc:spChg chg="mod">
          <ac:chgData name="Rima Fany Ferzli" userId="S::drferzli_hotmail.com#ext#@unaids.onmicrosoft.com::76ffa6bf-804e-4a81-8b29-c5c6b9fdc6bd" providerId="AD" clId="Web-{DC0656D8-1F22-B8B2-C6B7-E8219454A726}" dt="2025-02-13T19:15:15.788" v="35" actId="20577"/>
          <ac:spMkLst>
            <pc:docMk/>
            <pc:sldMk cId="2995953278" sldId="1731"/>
            <ac:spMk id="2" creationId="{D5461885-212C-0A49-E4C7-4A95BD27998B}"/>
          </ac:spMkLst>
        </pc:spChg>
        <pc:spChg chg="mod">
          <ac:chgData name="Rima Fany Ferzli" userId="S::drferzli_hotmail.com#ext#@unaids.onmicrosoft.com::76ffa6bf-804e-4a81-8b29-c5c6b9fdc6bd" providerId="AD" clId="Web-{DC0656D8-1F22-B8B2-C6B7-E8219454A726}" dt="2025-02-13T19:19:33.907" v="61" actId="20577"/>
          <ac:spMkLst>
            <pc:docMk/>
            <pc:sldMk cId="2995953278" sldId="1731"/>
            <ac:spMk id="3" creationId="{69A7A7ED-F945-7821-EEB1-69EF25298737}"/>
          </ac:spMkLst>
        </pc:spChg>
      </pc:sldChg>
      <pc:sldChg chg="modSp">
        <pc:chgData name="Rima Fany Ferzli" userId="S::drferzli_hotmail.com#ext#@unaids.onmicrosoft.com::76ffa6bf-804e-4a81-8b29-c5c6b9fdc6bd" providerId="AD" clId="Web-{DC0656D8-1F22-B8B2-C6B7-E8219454A726}" dt="2025-02-13T19:55:12.667" v="290" actId="1076"/>
        <pc:sldMkLst>
          <pc:docMk/>
          <pc:sldMk cId="2365142057" sldId="1732"/>
        </pc:sldMkLst>
        <pc:spChg chg="mod">
          <ac:chgData name="Rima Fany Ferzli" userId="S::drferzli_hotmail.com#ext#@unaids.onmicrosoft.com::76ffa6bf-804e-4a81-8b29-c5c6b9fdc6bd" providerId="AD" clId="Web-{DC0656D8-1F22-B8B2-C6B7-E8219454A726}" dt="2025-02-13T19:41:51.265" v="183" actId="20577"/>
          <ac:spMkLst>
            <pc:docMk/>
            <pc:sldMk cId="2365142057" sldId="1732"/>
            <ac:spMk id="2" creationId="{348DB924-5EA0-64A0-E0DC-0E4E6461DF5C}"/>
          </ac:spMkLst>
        </pc:spChg>
        <pc:spChg chg="mod">
          <ac:chgData name="Rima Fany Ferzli" userId="S::drferzli_hotmail.com#ext#@unaids.onmicrosoft.com::76ffa6bf-804e-4a81-8b29-c5c6b9fdc6bd" providerId="AD" clId="Web-{DC0656D8-1F22-B8B2-C6B7-E8219454A726}" dt="2025-02-13T19:55:12.667" v="290" actId="1076"/>
          <ac:spMkLst>
            <pc:docMk/>
            <pc:sldMk cId="2365142057" sldId="1732"/>
            <ac:spMk id="3" creationId="{EC2844A8-9F1D-131F-F3E7-F63086B2161D}"/>
          </ac:spMkLst>
        </pc:spChg>
      </pc:sldChg>
      <pc:sldChg chg="addSp delSp modSp">
        <pc:chgData name="Rima Fany Ferzli" userId="S::drferzli_hotmail.com#ext#@unaids.onmicrosoft.com::76ffa6bf-804e-4a81-8b29-c5c6b9fdc6bd" providerId="AD" clId="Web-{DC0656D8-1F22-B8B2-C6B7-E8219454A726}" dt="2025-02-13T19:56:18.576" v="298" actId="1076"/>
        <pc:sldMkLst>
          <pc:docMk/>
          <pc:sldMk cId="829590208" sldId="1733"/>
        </pc:sldMkLst>
        <pc:spChg chg="mod">
          <ac:chgData name="Rima Fany Ferzli" userId="S::drferzli_hotmail.com#ext#@unaids.onmicrosoft.com::76ffa6bf-804e-4a81-8b29-c5c6b9fdc6bd" providerId="AD" clId="Web-{DC0656D8-1F22-B8B2-C6B7-E8219454A726}" dt="2025-02-13T19:32:00.416" v="121" actId="20577"/>
          <ac:spMkLst>
            <pc:docMk/>
            <pc:sldMk cId="829590208" sldId="1733"/>
            <ac:spMk id="2" creationId="{E9250458-84D0-2EEF-5D8A-7EF0C7248C03}"/>
          </ac:spMkLst>
        </pc:spChg>
        <pc:spChg chg="mod">
          <ac:chgData name="Rima Fany Ferzli" userId="S::drferzli_hotmail.com#ext#@unaids.onmicrosoft.com::76ffa6bf-804e-4a81-8b29-c5c6b9fdc6bd" providerId="AD" clId="Web-{DC0656D8-1F22-B8B2-C6B7-E8219454A726}" dt="2025-02-13T19:56:11.232" v="297" actId="20577"/>
          <ac:spMkLst>
            <pc:docMk/>
            <pc:sldMk cId="829590208" sldId="1733"/>
            <ac:spMk id="3" creationId="{79A48311-6901-8549-21A2-EC6794CB56CE}"/>
          </ac:spMkLst>
        </pc:spChg>
        <pc:spChg chg="mod">
          <ac:chgData name="Rima Fany Ferzli" userId="S::drferzli_hotmail.com#ext#@unaids.onmicrosoft.com::76ffa6bf-804e-4a81-8b29-c5c6b9fdc6bd" providerId="AD" clId="Web-{DC0656D8-1F22-B8B2-C6B7-E8219454A726}" dt="2025-02-13T19:56:18.576" v="298" actId="1076"/>
          <ac:spMkLst>
            <pc:docMk/>
            <pc:sldMk cId="829590208" sldId="1733"/>
            <ac:spMk id="4" creationId="{EA5E0D90-A6B9-55C8-4FCA-166E12E67B5A}"/>
          </ac:spMkLst>
        </pc:spChg>
        <pc:spChg chg="mod">
          <ac:chgData name="Rima Fany Ferzli" userId="S::drferzli_hotmail.com#ext#@unaids.onmicrosoft.com::76ffa6bf-804e-4a81-8b29-c5c6b9fdc6bd" providerId="AD" clId="Web-{DC0656D8-1F22-B8B2-C6B7-E8219454A726}" dt="2025-02-13T19:37:00.802" v="160" actId="1076"/>
          <ac:spMkLst>
            <pc:docMk/>
            <pc:sldMk cId="829590208" sldId="1733"/>
            <ac:spMk id="6" creationId="{F5C1AD71-C719-29BF-6A6E-C751F184FF4B}"/>
          </ac:spMkLst>
        </pc:spChg>
        <pc:spChg chg="del mod">
          <ac:chgData name="Rima Fany Ferzli" userId="S::drferzli_hotmail.com#ext#@unaids.onmicrosoft.com::76ffa6bf-804e-4a81-8b29-c5c6b9fdc6bd" providerId="AD" clId="Web-{DC0656D8-1F22-B8B2-C6B7-E8219454A726}" dt="2025-02-13T19:40:06.480" v="172"/>
          <ac:spMkLst>
            <pc:docMk/>
            <pc:sldMk cId="829590208" sldId="1733"/>
            <ac:spMk id="7" creationId="{C9710519-91EC-9246-9C06-D44277C2E804}"/>
          </ac:spMkLst>
        </pc:spChg>
        <pc:spChg chg="mod">
          <ac:chgData name="Rima Fany Ferzli" userId="S::drferzli_hotmail.com#ext#@unaids.onmicrosoft.com::76ffa6bf-804e-4a81-8b29-c5c6b9fdc6bd" providerId="AD" clId="Web-{DC0656D8-1F22-B8B2-C6B7-E8219454A726}" dt="2025-02-13T19:40:45.669" v="175" actId="1076"/>
          <ac:spMkLst>
            <pc:docMk/>
            <pc:sldMk cId="829590208" sldId="1733"/>
            <ac:spMk id="8" creationId="{38F372DD-AB79-1E46-1D4A-0CCC60FB4CA9}"/>
          </ac:spMkLst>
        </pc:spChg>
        <pc:spChg chg="add del mod">
          <ac:chgData name="Rima Fany Ferzli" userId="S::drferzli_hotmail.com#ext#@unaids.onmicrosoft.com::76ffa6bf-804e-4a81-8b29-c5c6b9fdc6bd" providerId="AD" clId="Web-{DC0656D8-1F22-B8B2-C6B7-E8219454A726}" dt="2025-02-13T19:55:24.558" v="291"/>
          <ac:spMkLst>
            <pc:docMk/>
            <pc:sldMk cId="829590208" sldId="1733"/>
            <ac:spMk id="9" creationId="{71A5164C-FD66-AEA6-7D65-958DD87DF2AB}"/>
          </ac:spMkLst>
        </pc:spChg>
        <pc:spChg chg="add mod">
          <ac:chgData name="Rima Fany Ferzli" userId="S::drferzli_hotmail.com#ext#@unaids.onmicrosoft.com::76ffa6bf-804e-4a81-8b29-c5c6b9fdc6bd" providerId="AD" clId="Web-{DC0656D8-1F22-B8B2-C6B7-E8219454A726}" dt="2025-02-13T19:40:14.918" v="174" actId="1076"/>
          <ac:spMkLst>
            <pc:docMk/>
            <pc:sldMk cId="829590208" sldId="1733"/>
            <ac:spMk id="10" creationId="{2A1B6230-17FD-06FE-B7D7-D0889C8A0231}"/>
          </ac:spMkLst>
        </pc:spChg>
        <pc:picChg chg="mod">
          <ac:chgData name="Rima Fany Ferzli" userId="S::drferzli_hotmail.com#ext#@unaids.onmicrosoft.com::76ffa6bf-804e-4a81-8b29-c5c6b9fdc6bd" providerId="AD" clId="Web-{DC0656D8-1F22-B8B2-C6B7-E8219454A726}" dt="2025-02-13T19:33:27.060" v="142" actId="1076"/>
          <ac:picMkLst>
            <pc:docMk/>
            <pc:sldMk cId="829590208" sldId="1733"/>
            <ac:picMk id="5" creationId="{81794250-9E6E-0280-5714-804579FC02F9}"/>
          </ac:picMkLst>
        </pc:picChg>
      </pc:sldChg>
      <pc:sldChg chg="addSp delSp modSp">
        <pc:chgData name="Rima Fany Ferzli" userId="S::drferzli_hotmail.com#ext#@unaids.onmicrosoft.com::76ffa6bf-804e-4a81-8b29-c5c6b9fdc6bd" providerId="AD" clId="Web-{DC0656D8-1F22-B8B2-C6B7-E8219454A726}" dt="2025-02-13T19:54:53.198" v="288" actId="14100"/>
        <pc:sldMkLst>
          <pc:docMk/>
          <pc:sldMk cId="2285883387" sldId="1734"/>
        </pc:sldMkLst>
        <pc:spChg chg="mod">
          <ac:chgData name="Rima Fany Ferzli" userId="S::drferzli_hotmail.com#ext#@unaids.onmicrosoft.com::76ffa6bf-804e-4a81-8b29-c5c6b9fdc6bd" providerId="AD" clId="Web-{DC0656D8-1F22-B8B2-C6B7-E8219454A726}" dt="2025-02-13T19:54:53.198" v="288" actId="14100"/>
          <ac:spMkLst>
            <pc:docMk/>
            <pc:sldMk cId="2285883387" sldId="1734"/>
            <ac:spMk id="2" creationId="{29CEE1A5-1AE0-E5C3-89B3-D482F9A6521F}"/>
          </ac:spMkLst>
        </pc:spChg>
        <pc:spChg chg="add mod">
          <ac:chgData name="Rima Fany Ferzli" userId="S::drferzli_hotmail.com#ext#@unaids.onmicrosoft.com::76ffa6bf-804e-4a81-8b29-c5c6b9fdc6bd" providerId="AD" clId="Web-{DC0656D8-1F22-B8B2-C6B7-E8219454A726}" dt="2025-02-13T19:49:02.499" v="233" actId="14100"/>
          <ac:spMkLst>
            <pc:docMk/>
            <pc:sldMk cId="2285883387" sldId="1734"/>
            <ac:spMk id="3" creationId="{B249C676-0219-2829-CFCD-976C14DC3E95}"/>
          </ac:spMkLst>
        </pc:spChg>
        <pc:spChg chg="del mod">
          <ac:chgData name="Rima Fany Ferzli" userId="S::drferzli_hotmail.com#ext#@unaids.onmicrosoft.com::76ffa6bf-804e-4a81-8b29-c5c6b9fdc6bd" providerId="AD" clId="Web-{DC0656D8-1F22-B8B2-C6B7-E8219454A726}" dt="2025-02-13T19:45:37.320" v="195"/>
          <ac:spMkLst>
            <pc:docMk/>
            <pc:sldMk cId="2285883387" sldId="1734"/>
            <ac:spMk id="4" creationId="{449CBD50-BCFD-DA73-8D90-910295C55C35}"/>
          </ac:spMkLst>
        </pc:spChg>
        <pc:spChg chg="mod">
          <ac:chgData name="Rima Fany Ferzli" userId="S::drferzli_hotmail.com#ext#@unaids.onmicrosoft.com::76ffa6bf-804e-4a81-8b29-c5c6b9fdc6bd" providerId="AD" clId="Web-{DC0656D8-1F22-B8B2-C6B7-E8219454A726}" dt="2025-02-13T19:51:05.190" v="257" actId="20577"/>
          <ac:spMkLst>
            <pc:docMk/>
            <pc:sldMk cId="2285883387" sldId="1734"/>
            <ac:spMk id="6" creationId="{C9EE83AF-83A0-5735-6E2C-3CDD27070F22}"/>
          </ac:spMkLst>
        </pc:spChg>
        <pc:spChg chg="add mod">
          <ac:chgData name="Rima Fany Ferzli" userId="S::drferzli_hotmail.com#ext#@unaids.onmicrosoft.com::76ffa6bf-804e-4a81-8b29-c5c6b9fdc6bd" providerId="AD" clId="Web-{DC0656D8-1F22-B8B2-C6B7-E8219454A726}" dt="2025-02-13T19:48:09.762" v="226" actId="20577"/>
          <ac:spMkLst>
            <pc:docMk/>
            <pc:sldMk cId="2285883387" sldId="1734"/>
            <ac:spMk id="10" creationId="{7AC5B3C7-A080-D088-E1CF-CCB5B07F8382}"/>
          </ac:spMkLst>
        </pc:spChg>
        <pc:picChg chg="mod">
          <ac:chgData name="Rima Fany Ferzli" userId="S::drferzli_hotmail.com#ext#@unaids.onmicrosoft.com::76ffa6bf-804e-4a81-8b29-c5c6b9fdc6bd" providerId="AD" clId="Web-{DC0656D8-1F22-B8B2-C6B7-E8219454A726}" dt="2025-02-13T19:49:45.859" v="240" actId="1076"/>
          <ac:picMkLst>
            <pc:docMk/>
            <pc:sldMk cId="2285883387" sldId="1734"/>
            <ac:picMk id="5" creationId="{BB473A1E-B0EC-38EE-A812-43A8C66482BE}"/>
          </ac:picMkLst>
        </pc:picChg>
      </pc:sldChg>
      <pc:sldChg chg="modSp">
        <pc:chgData name="Rima Fany Ferzli" userId="S::drferzli_hotmail.com#ext#@unaids.onmicrosoft.com::76ffa6bf-804e-4a81-8b29-c5c6b9fdc6bd" providerId="AD" clId="Web-{DC0656D8-1F22-B8B2-C6B7-E8219454A726}" dt="2025-02-13T19:58:11.064" v="303" actId="1076"/>
        <pc:sldMkLst>
          <pc:docMk/>
          <pc:sldMk cId="2602661904" sldId="1739"/>
        </pc:sldMkLst>
        <pc:spChg chg="mod">
          <ac:chgData name="Rima Fany Ferzli" userId="S::drferzli_hotmail.com#ext#@unaids.onmicrosoft.com::76ffa6bf-804e-4a81-8b29-c5c6b9fdc6bd" providerId="AD" clId="Web-{DC0656D8-1F22-B8B2-C6B7-E8219454A726}" dt="2025-02-13T19:57:58.142" v="301" actId="20577"/>
          <ac:spMkLst>
            <pc:docMk/>
            <pc:sldMk cId="2602661904" sldId="1739"/>
            <ac:spMk id="3" creationId="{8631F58C-5F6A-4F83-1BF1-16D9AB708536}"/>
          </ac:spMkLst>
        </pc:spChg>
        <pc:spChg chg="mod">
          <ac:chgData name="Rima Fany Ferzli" userId="S::drferzli_hotmail.com#ext#@unaids.onmicrosoft.com::76ffa6bf-804e-4a81-8b29-c5c6b9fdc6bd" providerId="AD" clId="Web-{DC0656D8-1F22-B8B2-C6B7-E8219454A726}" dt="2025-02-13T19:58:05.017" v="302" actId="1076"/>
          <ac:spMkLst>
            <pc:docMk/>
            <pc:sldMk cId="2602661904" sldId="1739"/>
            <ac:spMk id="4" creationId="{3AFEA181-8D1B-10E6-BE2C-AEFE3A69B9D6}"/>
          </ac:spMkLst>
        </pc:spChg>
        <pc:spChg chg="mod">
          <ac:chgData name="Rima Fany Ferzli" userId="S::drferzli_hotmail.com#ext#@unaids.onmicrosoft.com::76ffa6bf-804e-4a81-8b29-c5c6b9fdc6bd" providerId="AD" clId="Web-{DC0656D8-1F22-B8B2-C6B7-E8219454A726}" dt="2025-02-13T19:58:11.064" v="303" actId="1076"/>
          <ac:spMkLst>
            <pc:docMk/>
            <pc:sldMk cId="2602661904" sldId="1739"/>
            <ac:spMk id="5" creationId="{F92F6242-B7A1-9F48-F17A-71981FD99A88}"/>
          </ac:spMkLst>
        </pc:spChg>
      </pc:sldChg>
      <pc:sldChg chg="modSp">
        <pc:chgData name="Rima Fany Ferzli" userId="S::drferzli_hotmail.com#ext#@unaids.onmicrosoft.com::76ffa6bf-804e-4a81-8b29-c5c6b9fdc6bd" providerId="AD" clId="Web-{DC0656D8-1F22-B8B2-C6B7-E8219454A726}" dt="2025-02-13T16:46:14.239" v="16" actId="14100"/>
        <pc:sldMkLst>
          <pc:docMk/>
          <pc:sldMk cId="2125276608" sldId="1743"/>
        </pc:sldMkLst>
        <pc:spChg chg="mod">
          <ac:chgData name="Rima Fany Ferzli" userId="S::drferzli_hotmail.com#ext#@unaids.onmicrosoft.com::76ffa6bf-804e-4a81-8b29-c5c6b9fdc6bd" providerId="AD" clId="Web-{DC0656D8-1F22-B8B2-C6B7-E8219454A726}" dt="2025-02-13T16:46:14.239" v="16" actId="14100"/>
          <ac:spMkLst>
            <pc:docMk/>
            <pc:sldMk cId="2125276608" sldId="1743"/>
            <ac:spMk id="5" creationId="{7EDC407A-B2D4-ABC4-9C93-74D848DACA67}"/>
          </ac:spMkLst>
        </pc:spChg>
      </pc:sldChg>
      <pc:sldChg chg="modSp">
        <pc:chgData name="Rima Fany Ferzli" userId="S::drferzli_hotmail.com#ext#@unaids.onmicrosoft.com::76ffa6bf-804e-4a81-8b29-c5c6b9fdc6bd" providerId="AD" clId="Web-{DC0656D8-1F22-B8B2-C6B7-E8219454A726}" dt="2025-02-13T19:22:52.335" v="69" actId="20577"/>
        <pc:sldMkLst>
          <pc:docMk/>
          <pc:sldMk cId="3057998556" sldId="1744"/>
        </pc:sldMkLst>
        <pc:spChg chg="mod">
          <ac:chgData name="Rima Fany Ferzli" userId="S::drferzli_hotmail.com#ext#@unaids.onmicrosoft.com::76ffa6bf-804e-4a81-8b29-c5c6b9fdc6bd" providerId="AD" clId="Web-{DC0656D8-1F22-B8B2-C6B7-E8219454A726}" dt="2025-02-13T19:22:52.335" v="69" actId="20577"/>
          <ac:spMkLst>
            <pc:docMk/>
            <pc:sldMk cId="3057998556" sldId="1744"/>
            <ac:spMk id="3" creationId="{3C3466C9-2B69-21AA-C799-BA3EA0A8058E}"/>
          </ac:spMkLst>
        </pc:spChg>
        <pc:spChg chg="mod">
          <ac:chgData name="Rima Fany Ferzli" userId="S::drferzli_hotmail.com#ext#@unaids.onmicrosoft.com::76ffa6bf-804e-4a81-8b29-c5c6b9fdc6bd" providerId="AD" clId="Web-{DC0656D8-1F22-B8B2-C6B7-E8219454A726}" dt="2025-02-13T19:20:20.611" v="63" actId="1076"/>
          <ac:spMkLst>
            <pc:docMk/>
            <pc:sldMk cId="3057998556" sldId="1744"/>
            <ac:spMk id="4" creationId="{664DD145-434E-C3A2-2E0D-B9BFF6BD6661}"/>
          </ac:spMkLst>
        </pc:spChg>
      </pc:sldChg>
    </pc:docChg>
  </pc:docChgLst>
  <pc:docChgLst>
    <pc:chgData name="Rima Fany Ferzli" userId="S::drferzli_hotmail.com#ext#@unaids.onmicrosoft.com::76ffa6bf-804e-4a81-8b29-c5c6b9fdc6bd" providerId="AD" clId="Web-{CBA4C67F-39DA-984A-284A-471867ABFD91}"/>
    <pc:docChg chg="addSld delSld modSld">
      <pc:chgData name="Rima Fany Ferzli" userId="S::drferzli_hotmail.com#ext#@unaids.onmicrosoft.com::76ffa6bf-804e-4a81-8b29-c5c6b9fdc6bd" providerId="AD" clId="Web-{CBA4C67F-39DA-984A-284A-471867ABFD91}" dt="2025-02-10T11:24:41.184" v="893" actId="1076"/>
      <pc:docMkLst>
        <pc:docMk/>
      </pc:docMkLst>
      <pc:sldChg chg="modSp">
        <pc:chgData name="Rima Fany Ferzli" userId="S::drferzli_hotmail.com#ext#@unaids.onmicrosoft.com::76ffa6bf-804e-4a81-8b29-c5c6b9fdc6bd" providerId="AD" clId="Web-{CBA4C67F-39DA-984A-284A-471867ABFD91}" dt="2025-02-10T10:14:40.162" v="9" actId="20577"/>
        <pc:sldMkLst>
          <pc:docMk/>
          <pc:sldMk cId="484929057" sldId="256"/>
        </pc:sldMkLst>
        <pc:spChg chg="mod">
          <ac:chgData name="Rima Fany Ferzli" userId="S::drferzli_hotmail.com#ext#@unaids.onmicrosoft.com::76ffa6bf-804e-4a81-8b29-c5c6b9fdc6bd" providerId="AD" clId="Web-{CBA4C67F-39DA-984A-284A-471867ABFD91}" dt="2025-02-10T10:14:40.162" v="9" actId="20577"/>
          <ac:spMkLst>
            <pc:docMk/>
            <pc:sldMk cId="484929057" sldId="256"/>
            <ac:spMk id="3" creationId="{7616CA50-EB45-431E-9626-8C2D43650B39}"/>
          </ac:spMkLst>
        </pc:spChg>
      </pc:sldChg>
      <pc:sldChg chg="addSp modSp">
        <pc:chgData name="Rima Fany Ferzli" userId="S::drferzli_hotmail.com#ext#@unaids.onmicrosoft.com::76ffa6bf-804e-4a81-8b29-c5c6b9fdc6bd" providerId="AD" clId="Web-{CBA4C67F-39DA-984A-284A-471867ABFD91}" dt="2025-02-10T11:17:50.919" v="820" actId="20577"/>
        <pc:sldMkLst>
          <pc:docMk/>
          <pc:sldMk cId="4255837136" sldId="1562"/>
        </pc:sldMkLst>
        <pc:spChg chg="mod">
          <ac:chgData name="Rima Fany Ferzli" userId="S::drferzli_hotmail.com#ext#@unaids.onmicrosoft.com::76ffa6bf-804e-4a81-8b29-c5c6b9fdc6bd" providerId="AD" clId="Web-{CBA4C67F-39DA-984A-284A-471867ABFD91}" dt="2025-02-10T11:17:50.919" v="820" actId="20577"/>
          <ac:spMkLst>
            <pc:docMk/>
            <pc:sldMk cId="4255837136" sldId="1562"/>
            <ac:spMk id="2" creationId="{88913B21-0EB5-A046-E4A8-E77DDF9951C1}"/>
          </ac:spMkLst>
        </pc:spChg>
        <pc:spChg chg="add mod">
          <ac:chgData name="Rima Fany Ferzli" userId="S::drferzli_hotmail.com#ext#@unaids.onmicrosoft.com::76ffa6bf-804e-4a81-8b29-c5c6b9fdc6bd" providerId="AD" clId="Web-{CBA4C67F-39DA-984A-284A-471867ABFD91}" dt="2025-02-10T11:16:44.916" v="804" actId="1076"/>
          <ac:spMkLst>
            <pc:docMk/>
            <pc:sldMk cId="4255837136" sldId="1562"/>
            <ac:spMk id="3" creationId="{12E792FF-BDC5-6A4B-A953-93B4C4B0000C}"/>
          </ac:spMkLst>
        </pc:spChg>
        <pc:spChg chg="mod">
          <ac:chgData name="Rima Fany Ferzli" userId="S::drferzli_hotmail.com#ext#@unaids.onmicrosoft.com::76ffa6bf-804e-4a81-8b29-c5c6b9fdc6bd" providerId="AD" clId="Web-{CBA4C67F-39DA-984A-284A-471867ABFD91}" dt="2025-02-10T11:17:15.933" v="814" actId="1076"/>
          <ac:spMkLst>
            <pc:docMk/>
            <pc:sldMk cId="4255837136" sldId="1562"/>
            <ac:spMk id="4" creationId="{1AF6CD53-00A3-33E5-2EE1-1AA428B381D3}"/>
          </ac:spMkLst>
        </pc:spChg>
      </pc:sldChg>
      <pc:sldChg chg="addSp delSp modSp">
        <pc:chgData name="Rima Fany Ferzli" userId="S::drferzli_hotmail.com#ext#@unaids.onmicrosoft.com::76ffa6bf-804e-4a81-8b29-c5c6b9fdc6bd" providerId="AD" clId="Web-{CBA4C67F-39DA-984A-284A-471867ABFD91}" dt="2025-02-10T11:20:08.315" v="839" actId="1076"/>
        <pc:sldMkLst>
          <pc:docMk/>
          <pc:sldMk cId="83003862" sldId="1741"/>
        </pc:sldMkLst>
        <pc:spChg chg="del mod">
          <ac:chgData name="Rima Fany Ferzli" userId="S::drferzli_hotmail.com#ext#@unaids.onmicrosoft.com::76ffa6bf-804e-4a81-8b29-c5c6b9fdc6bd" providerId="AD" clId="Web-{CBA4C67F-39DA-984A-284A-471867ABFD91}" dt="2025-02-10T11:18:57.046" v="828"/>
          <ac:spMkLst>
            <pc:docMk/>
            <pc:sldMk cId="83003862" sldId="1741"/>
            <ac:spMk id="2" creationId="{88913B21-0EB5-A046-E4A8-E77DDF9951C1}"/>
          </ac:spMkLst>
        </pc:spChg>
        <pc:spChg chg="add mod">
          <ac:chgData name="Rima Fany Ferzli" userId="S::drferzli_hotmail.com#ext#@unaids.onmicrosoft.com::76ffa6bf-804e-4a81-8b29-c5c6b9fdc6bd" providerId="AD" clId="Web-{CBA4C67F-39DA-984A-284A-471867ABFD91}" dt="2025-02-10T11:19:50.095" v="838" actId="20577"/>
          <ac:spMkLst>
            <pc:docMk/>
            <pc:sldMk cId="83003862" sldId="1741"/>
            <ac:spMk id="4" creationId="{B78D5A06-E1B8-3FA3-BD98-6C3BE0D5D6F4}"/>
          </ac:spMkLst>
        </pc:spChg>
        <pc:spChg chg="add mod">
          <ac:chgData name="Rima Fany Ferzli" userId="S::drferzli_hotmail.com#ext#@unaids.onmicrosoft.com::76ffa6bf-804e-4a81-8b29-c5c6b9fdc6bd" providerId="AD" clId="Web-{CBA4C67F-39DA-984A-284A-471867ABFD91}" dt="2025-02-10T11:19:13.406" v="831" actId="14100"/>
          <ac:spMkLst>
            <pc:docMk/>
            <pc:sldMk cId="83003862" sldId="1741"/>
            <ac:spMk id="7" creationId="{EF26135A-9F76-44D5-2A6C-F9344F72C12E}"/>
          </ac:spMkLst>
        </pc:spChg>
        <pc:spChg chg="add mod">
          <ac:chgData name="Rima Fany Ferzli" userId="S::drferzli_hotmail.com#ext#@unaids.onmicrosoft.com::76ffa6bf-804e-4a81-8b29-c5c6b9fdc6bd" providerId="AD" clId="Web-{CBA4C67F-39DA-984A-284A-471867ABFD91}" dt="2025-02-10T11:20:08.315" v="839" actId="1076"/>
          <ac:spMkLst>
            <pc:docMk/>
            <pc:sldMk cId="83003862" sldId="1741"/>
            <ac:spMk id="9" creationId="{D65F5918-AC50-FA8C-422D-A32D42BC6C85}"/>
          </ac:spMkLst>
        </pc:spChg>
      </pc:sldChg>
      <pc:sldChg chg="addSp delSp modSp">
        <pc:chgData name="Rima Fany Ferzli" userId="S::drferzli_hotmail.com#ext#@unaids.onmicrosoft.com::76ffa6bf-804e-4a81-8b29-c5c6b9fdc6bd" providerId="AD" clId="Web-{CBA4C67F-39DA-984A-284A-471867ABFD91}" dt="2025-02-10T11:23:01.587" v="880" actId="1076"/>
        <pc:sldMkLst>
          <pc:docMk/>
          <pc:sldMk cId="2125276608" sldId="1743"/>
        </pc:sldMkLst>
        <pc:spChg chg="del mod">
          <ac:chgData name="Rima Fany Ferzli" userId="S::drferzli_hotmail.com#ext#@unaids.onmicrosoft.com::76ffa6bf-804e-4a81-8b29-c5c6b9fdc6bd" providerId="AD" clId="Web-{CBA4C67F-39DA-984A-284A-471867ABFD91}" dt="2025-02-10T11:20:30.503" v="841"/>
          <ac:spMkLst>
            <pc:docMk/>
            <pc:sldMk cId="2125276608" sldId="1743"/>
            <ac:spMk id="2" creationId="{88913B21-0EB5-A046-E4A8-E77DDF9951C1}"/>
          </ac:spMkLst>
        </pc:spChg>
        <pc:spChg chg="add mod">
          <ac:chgData name="Rima Fany Ferzli" userId="S::drferzli_hotmail.com#ext#@unaids.onmicrosoft.com::76ffa6bf-804e-4a81-8b29-c5c6b9fdc6bd" providerId="AD" clId="Web-{CBA4C67F-39DA-984A-284A-471867ABFD91}" dt="2025-02-10T11:21:33.333" v="871" actId="20577"/>
          <ac:spMkLst>
            <pc:docMk/>
            <pc:sldMk cId="2125276608" sldId="1743"/>
            <ac:spMk id="5" creationId="{7EDC407A-B2D4-ABC4-9C93-74D848DACA67}"/>
          </ac:spMkLst>
        </pc:spChg>
        <pc:spChg chg="add mod">
          <ac:chgData name="Rima Fany Ferzli" userId="S::drferzli_hotmail.com#ext#@unaids.onmicrosoft.com::76ffa6bf-804e-4a81-8b29-c5c6b9fdc6bd" providerId="AD" clId="Web-{CBA4C67F-39DA-984A-284A-471867ABFD91}" dt="2025-02-10T11:23:01.587" v="880" actId="1076"/>
          <ac:spMkLst>
            <pc:docMk/>
            <pc:sldMk cId="2125276608" sldId="1743"/>
            <ac:spMk id="8" creationId="{62B2A9E5-A2FB-EE4B-F8EC-4AA483BC1C8D}"/>
          </ac:spMkLst>
        </pc:spChg>
        <pc:spChg chg="add">
          <ac:chgData name="Rima Fany Ferzli" userId="S::drferzli_hotmail.com#ext#@unaids.onmicrosoft.com::76ffa6bf-804e-4a81-8b29-c5c6b9fdc6bd" providerId="AD" clId="Web-{CBA4C67F-39DA-984A-284A-471867ABFD91}" dt="2025-02-10T11:21:56.037" v="873"/>
          <ac:spMkLst>
            <pc:docMk/>
            <pc:sldMk cId="2125276608" sldId="1743"/>
            <ac:spMk id="10" creationId="{A1BCA48C-A861-3E7C-924D-0D4E7C019851}"/>
          </ac:spMkLst>
        </pc:spChg>
        <pc:graphicFrameChg chg="add del">
          <ac:chgData name="Rima Fany Ferzli" userId="S::drferzli_hotmail.com#ext#@unaids.onmicrosoft.com::76ffa6bf-804e-4a81-8b29-c5c6b9fdc6bd" providerId="AD" clId="Web-{CBA4C67F-39DA-984A-284A-471867ABFD91}" dt="2025-02-10T11:08:03.568" v="159"/>
          <ac:graphicFrameMkLst>
            <pc:docMk/>
            <pc:sldMk cId="2125276608" sldId="1743"/>
            <ac:graphicFrameMk id="4" creationId="{77D86742-E534-B44C-468A-C9C8728E9BFE}"/>
          </ac:graphicFrameMkLst>
        </pc:graphicFrameChg>
        <pc:graphicFrameChg chg="add del modGraphic">
          <ac:chgData name="Rima Fany Ferzli" userId="S::drferzli_hotmail.com#ext#@unaids.onmicrosoft.com::76ffa6bf-804e-4a81-8b29-c5c6b9fdc6bd" providerId="AD" clId="Web-{CBA4C67F-39DA-984A-284A-471867ABFD91}" dt="2025-02-10T11:08:06.193" v="160"/>
          <ac:graphicFrameMkLst>
            <pc:docMk/>
            <pc:sldMk cId="2125276608" sldId="1743"/>
            <ac:graphicFrameMk id="6" creationId="{F9C1AD34-1817-3FDA-A38D-71336F7B775A}"/>
          </ac:graphicFrameMkLst>
        </pc:graphicFrameChg>
      </pc:sldChg>
      <pc:sldChg chg="modSp">
        <pc:chgData name="Rima Fany Ferzli" userId="S::drferzli_hotmail.com#ext#@unaids.onmicrosoft.com::76ffa6bf-804e-4a81-8b29-c5c6b9fdc6bd" providerId="AD" clId="Web-{CBA4C67F-39DA-984A-284A-471867ABFD91}" dt="2025-02-10T10:31:05.014" v="52" actId="1076"/>
        <pc:sldMkLst>
          <pc:docMk/>
          <pc:sldMk cId="3057998556" sldId="1744"/>
        </pc:sldMkLst>
        <pc:spChg chg="mod">
          <ac:chgData name="Rima Fany Ferzli" userId="S::drferzli_hotmail.com#ext#@unaids.onmicrosoft.com::76ffa6bf-804e-4a81-8b29-c5c6b9fdc6bd" providerId="AD" clId="Web-{CBA4C67F-39DA-984A-284A-471867ABFD91}" dt="2025-02-10T10:31:05.014" v="52" actId="1076"/>
          <ac:spMkLst>
            <pc:docMk/>
            <pc:sldMk cId="3057998556" sldId="1744"/>
            <ac:spMk id="3" creationId="{3C3466C9-2B69-21AA-C799-BA3EA0A8058E}"/>
          </ac:spMkLst>
        </pc:spChg>
        <pc:spChg chg="mod">
          <ac:chgData name="Rima Fany Ferzli" userId="S::drferzli_hotmail.com#ext#@unaids.onmicrosoft.com::76ffa6bf-804e-4a81-8b29-c5c6b9fdc6bd" providerId="AD" clId="Web-{CBA4C67F-39DA-984A-284A-471867ABFD91}" dt="2025-02-10T10:30:18.778" v="43" actId="1076"/>
          <ac:spMkLst>
            <pc:docMk/>
            <pc:sldMk cId="3057998556" sldId="1744"/>
            <ac:spMk id="4" creationId="{664DD145-434E-C3A2-2E0D-B9BFF6BD6661}"/>
          </ac:spMkLst>
        </pc:spChg>
        <pc:spChg chg="mod">
          <ac:chgData name="Rima Fany Ferzli" userId="S::drferzli_hotmail.com#ext#@unaids.onmicrosoft.com::76ffa6bf-804e-4a81-8b29-c5c6b9fdc6bd" providerId="AD" clId="Web-{CBA4C67F-39DA-984A-284A-471867ABFD91}" dt="2025-02-10T10:30:24.028" v="44" actId="1076"/>
          <ac:spMkLst>
            <pc:docMk/>
            <pc:sldMk cId="3057998556" sldId="1744"/>
            <ac:spMk id="5" creationId="{028C6241-C0E9-A1C4-9224-1EA644B6F157}"/>
          </ac:spMkLst>
        </pc:spChg>
        <pc:spChg chg="mod">
          <ac:chgData name="Rima Fany Ferzli" userId="S::drferzli_hotmail.com#ext#@unaids.onmicrosoft.com::76ffa6bf-804e-4a81-8b29-c5c6b9fdc6bd" providerId="AD" clId="Web-{CBA4C67F-39DA-984A-284A-471867ABFD91}" dt="2025-02-10T10:30:29.044" v="45" actId="1076"/>
          <ac:spMkLst>
            <pc:docMk/>
            <pc:sldMk cId="3057998556" sldId="1744"/>
            <ac:spMk id="7" creationId="{F1CE1F86-9216-9E76-8A9D-C3FA03126A62}"/>
          </ac:spMkLst>
        </pc:spChg>
        <pc:picChg chg="mod">
          <ac:chgData name="Rima Fany Ferzli" userId="S::drferzli_hotmail.com#ext#@unaids.onmicrosoft.com::76ffa6bf-804e-4a81-8b29-c5c6b9fdc6bd" providerId="AD" clId="Web-{CBA4C67F-39DA-984A-284A-471867ABFD91}" dt="2025-02-10T10:30:58.451" v="51" actId="14100"/>
          <ac:picMkLst>
            <pc:docMk/>
            <pc:sldMk cId="3057998556" sldId="1744"/>
            <ac:picMk id="6" creationId="{43BA8481-21C8-F0C3-E46A-47222B71A3CA}"/>
          </ac:picMkLst>
        </pc:picChg>
      </pc:sldChg>
      <pc:sldChg chg="addSp delSp modSp add replId">
        <pc:chgData name="Rima Fany Ferzli" userId="S::drferzli_hotmail.com#ext#@unaids.onmicrosoft.com::76ffa6bf-804e-4a81-8b29-c5c6b9fdc6bd" providerId="AD" clId="Web-{CBA4C67F-39DA-984A-284A-471867ABFD91}" dt="2025-02-10T10:32:01.516" v="58" actId="1076"/>
        <pc:sldMkLst>
          <pc:docMk/>
          <pc:sldMk cId="714143384" sldId="1745"/>
        </pc:sldMkLst>
        <pc:spChg chg="mod">
          <ac:chgData name="Rima Fany Ferzli" userId="S::drferzli_hotmail.com#ext#@unaids.onmicrosoft.com::76ffa6bf-804e-4a81-8b29-c5c6b9fdc6bd" providerId="AD" clId="Web-{CBA4C67F-39DA-984A-284A-471867ABFD91}" dt="2025-02-10T10:31:32.078" v="57" actId="20577"/>
          <ac:spMkLst>
            <pc:docMk/>
            <pc:sldMk cId="714143384" sldId="1745"/>
            <ac:spMk id="3" creationId="{32013385-38BD-5D89-CD45-9CE875974060}"/>
          </ac:spMkLst>
        </pc:spChg>
        <pc:spChg chg="mod">
          <ac:chgData name="Rima Fany Ferzli" userId="S::drferzli_hotmail.com#ext#@unaids.onmicrosoft.com::76ffa6bf-804e-4a81-8b29-c5c6b9fdc6bd" providerId="AD" clId="Web-{CBA4C67F-39DA-984A-284A-471867ABFD91}" dt="2025-02-10T10:29:07.869" v="37" actId="20577"/>
          <ac:spMkLst>
            <pc:docMk/>
            <pc:sldMk cId="714143384" sldId="1745"/>
            <ac:spMk id="4" creationId="{FF68AF3D-3D2C-BB4F-98F6-38BA019A6A45}"/>
          </ac:spMkLst>
        </pc:spChg>
        <pc:spChg chg="mod">
          <ac:chgData name="Rima Fany Ferzli" userId="S::drferzli_hotmail.com#ext#@unaids.onmicrosoft.com::76ffa6bf-804e-4a81-8b29-c5c6b9fdc6bd" providerId="AD" clId="Web-{CBA4C67F-39DA-984A-284A-471867ABFD91}" dt="2025-02-10T10:31:24.108" v="55" actId="20577"/>
          <ac:spMkLst>
            <pc:docMk/>
            <pc:sldMk cId="714143384" sldId="1745"/>
            <ac:spMk id="5" creationId="{37168F2A-25B4-D9A2-2594-13FC42C7B89B}"/>
          </ac:spMkLst>
        </pc:spChg>
        <pc:spChg chg="mod">
          <ac:chgData name="Rima Fany Ferzli" userId="S::drferzli_hotmail.com#ext#@unaids.onmicrosoft.com::76ffa6bf-804e-4a81-8b29-c5c6b9fdc6bd" providerId="AD" clId="Web-{CBA4C67F-39DA-984A-284A-471867ABFD91}" dt="2025-02-10T10:32:01.516" v="58" actId="1076"/>
          <ac:spMkLst>
            <pc:docMk/>
            <pc:sldMk cId="714143384" sldId="1745"/>
            <ac:spMk id="7" creationId="{382FF34B-E0FF-17C9-4432-DAE93919EC25}"/>
          </ac:spMkLst>
        </pc:spChg>
        <pc:picChg chg="del">
          <ac:chgData name="Rima Fany Ferzli" userId="S::drferzli_hotmail.com#ext#@unaids.onmicrosoft.com::76ffa6bf-804e-4a81-8b29-c5c6b9fdc6bd" providerId="AD" clId="Web-{CBA4C67F-39DA-984A-284A-471867ABFD91}" dt="2025-02-10T10:25:29.657" v="11"/>
          <ac:picMkLst>
            <pc:docMk/>
            <pc:sldMk cId="714143384" sldId="1745"/>
            <ac:picMk id="2" creationId="{9442B573-94B1-4498-9F59-B7923E1C325C}"/>
          </ac:picMkLst>
        </pc:picChg>
        <pc:picChg chg="add mod">
          <ac:chgData name="Rima Fany Ferzli" userId="S::drferzli_hotmail.com#ext#@unaids.onmicrosoft.com::76ffa6bf-804e-4a81-8b29-c5c6b9fdc6bd" providerId="AD" clId="Web-{CBA4C67F-39DA-984A-284A-471867ABFD91}" dt="2025-02-10T10:28:47.727" v="35" actId="14100"/>
          <ac:picMkLst>
            <pc:docMk/>
            <pc:sldMk cId="714143384" sldId="1745"/>
            <ac:picMk id="6" creationId="{C9A2F7EA-53FD-542A-A471-0FE8A271339B}"/>
          </ac:picMkLst>
        </pc:picChg>
      </pc:sldChg>
      <pc:sldChg chg="addSp delSp modSp add del replId">
        <pc:chgData name="Rima Fany Ferzli" userId="S::drferzli_hotmail.com#ext#@unaids.onmicrosoft.com::76ffa6bf-804e-4a81-8b29-c5c6b9fdc6bd" providerId="AD" clId="Web-{CBA4C67F-39DA-984A-284A-471867ABFD91}" dt="2025-02-10T10:40:21.004" v="124"/>
        <pc:sldMkLst>
          <pc:docMk/>
          <pc:sldMk cId="2451566113" sldId="1746"/>
        </pc:sldMkLst>
        <pc:spChg chg="mod">
          <ac:chgData name="Rima Fany Ferzli" userId="S::drferzli_hotmail.com#ext#@unaids.onmicrosoft.com::76ffa6bf-804e-4a81-8b29-c5c6b9fdc6bd" providerId="AD" clId="Web-{CBA4C67F-39DA-984A-284A-471867ABFD91}" dt="2025-02-10T10:34:40.351" v="66" actId="20577"/>
          <ac:spMkLst>
            <pc:docMk/>
            <pc:sldMk cId="2451566113" sldId="1746"/>
            <ac:spMk id="2" creationId="{229770E8-08F6-903D-F324-4A0DC3588465}"/>
          </ac:spMkLst>
        </pc:spChg>
        <pc:graphicFrameChg chg="del">
          <ac:chgData name="Rima Fany Ferzli" userId="S::drferzli_hotmail.com#ext#@unaids.onmicrosoft.com::76ffa6bf-804e-4a81-8b29-c5c6b9fdc6bd" providerId="AD" clId="Web-{CBA4C67F-39DA-984A-284A-471867ABFD91}" dt="2025-02-10T10:37:39.014" v="104"/>
          <ac:graphicFrameMkLst>
            <pc:docMk/>
            <pc:sldMk cId="2451566113" sldId="1746"/>
            <ac:graphicFrameMk id="4" creationId="{AAF0F523-5102-AA94-A3C5-E6C734548D9F}"/>
          </ac:graphicFrameMkLst>
        </pc:graphicFrameChg>
        <pc:graphicFrameChg chg="add mod modGraphic">
          <ac:chgData name="Rima Fany Ferzli" userId="S::drferzli_hotmail.com#ext#@unaids.onmicrosoft.com::76ffa6bf-804e-4a81-8b29-c5c6b9fdc6bd" providerId="AD" clId="Web-{CBA4C67F-39DA-984A-284A-471867ABFD91}" dt="2025-02-10T10:39:10.377" v="118"/>
          <ac:graphicFrameMkLst>
            <pc:docMk/>
            <pc:sldMk cId="2451566113" sldId="1746"/>
            <ac:graphicFrameMk id="5" creationId="{6B317AA3-F0D6-94FE-8739-34622621CC3B}"/>
          </ac:graphicFrameMkLst>
        </pc:graphicFrameChg>
        <pc:graphicFrameChg chg="del">
          <ac:chgData name="Rima Fany Ferzli" userId="S::drferzli_hotmail.com#ext#@unaids.onmicrosoft.com::76ffa6bf-804e-4a81-8b29-c5c6b9fdc6bd" providerId="AD" clId="Web-{CBA4C67F-39DA-984A-284A-471867ABFD91}" dt="2025-02-10T10:35:00.226" v="67"/>
          <ac:graphicFrameMkLst>
            <pc:docMk/>
            <pc:sldMk cId="2451566113" sldId="1746"/>
            <ac:graphicFrameMk id="6" creationId="{9A0C502F-7578-6358-6A92-EEA7D54FDFC7}"/>
          </ac:graphicFrameMkLst>
        </pc:graphicFrameChg>
      </pc:sldChg>
      <pc:sldChg chg="add del replId">
        <pc:chgData name="Rima Fany Ferzli" userId="S::drferzli_hotmail.com#ext#@unaids.onmicrosoft.com::76ffa6bf-804e-4a81-8b29-c5c6b9fdc6bd" providerId="AD" clId="Web-{CBA4C67F-39DA-984A-284A-471867ABFD91}" dt="2025-02-10T10:35:28.087" v="71"/>
        <pc:sldMkLst>
          <pc:docMk/>
          <pc:sldMk cId="1825451746" sldId="1747"/>
        </pc:sldMkLst>
      </pc:sldChg>
      <pc:sldChg chg="add del">
        <pc:chgData name="Rima Fany Ferzli" userId="S::drferzli_hotmail.com#ext#@unaids.onmicrosoft.com::76ffa6bf-804e-4a81-8b29-c5c6b9fdc6bd" providerId="AD" clId="Web-{CBA4C67F-39DA-984A-284A-471867ABFD91}" dt="2025-02-10T10:36:22.964" v="73"/>
        <pc:sldMkLst>
          <pc:docMk/>
          <pc:sldMk cId="2212663489" sldId="1747"/>
        </pc:sldMkLst>
      </pc:sldChg>
      <pc:sldChg chg="add del replId">
        <pc:chgData name="Rima Fany Ferzli" userId="S::drferzli_hotmail.com#ext#@unaids.onmicrosoft.com::76ffa6bf-804e-4a81-8b29-c5c6b9fdc6bd" providerId="AD" clId="Web-{CBA4C67F-39DA-984A-284A-471867ABFD91}" dt="2025-02-10T10:35:20.008" v="69"/>
        <pc:sldMkLst>
          <pc:docMk/>
          <pc:sldMk cId="3842963968" sldId="1747"/>
        </pc:sldMkLst>
      </pc:sldChg>
      <pc:sldChg chg="new del">
        <pc:chgData name="Rima Fany Ferzli" userId="S::drferzli_hotmail.com#ext#@unaids.onmicrosoft.com::76ffa6bf-804e-4a81-8b29-c5c6b9fdc6bd" providerId="AD" clId="Web-{CBA4C67F-39DA-984A-284A-471867ABFD91}" dt="2025-02-10T10:40:31.396" v="126"/>
        <pc:sldMkLst>
          <pc:docMk/>
          <pc:sldMk cId="4227023227" sldId="1747"/>
        </pc:sldMkLst>
      </pc:sldChg>
      <pc:sldChg chg="addSp delSp modSp add del mod replId setBg">
        <pc:chgData name="Rima Fany Ferzli" userId="S::drferzli_hotmail.com#ext#@unaids.onmicrosoft.com::76ffa6bf-804e-4a81-8b29-c5c6b9fdc6bd" providerId="AD" clId="Web-{CBA4C67F-39DA-984A-284A-471867ABFD91}" dt="2025-02-10T11:08:31.132" v="163"/>
        <pc:sldMkLst>
          <pc:docMk/>
          <pc:sldMk cId="2285284089" sldId="1748"/>
        </pc:sldMkLst>
        <pc:spChg chg="mod">
          <ac:chgData name="Rima Fany Ferzli" userId="S::drferzli_hotmail.com#ext#@unaids.onmicrosoft.com::76ffa6bf-804e-4a81-8b29-c5c6b9fdc6bd" providerId="AD" clId="Web-{CBA4C67F-39DA-984A-284A-471867ABFD91}" dt="2025-02-10T11:07:27.942" v="156"/>
          <ac:spMkLst>
            <pc:docMk/>
            <pc:sldMk cId="2285284089" sldId="1748"/>
            <ac:spMk id="2" creationId="{0E1F1008-5715-A413-FA64-500BC67403DF}"/>
          </ac:spMkLst>
        </pc:spChg>
        <pc:spChg chg="add">
          <ac:chgData name="Rima Fany Ferzli" userId="S::drferzli_hotmail.com#ext#@unaids.onmicrosoft.com::76ffa6bf-804e-4a81-8b29-c5c6b9fdc6bd" providerId="AD" clId="Web-{CBA4C67F-39DA-984A-284A-471867ABFD91}" dt="2025-02-10T11:07:27.942" v="156"/>
          <ac:spMkLst>
            <pc:docMk/>
            <pc:sldMk cId="2285284089" sldId="1748"/>
            <ac:spMk id="13" creationId="{DB8424AB-D56B-4256-866A-5B54DE93C20F}"/>
          </ac:spMkLst>
        </pc:spChg>
        <pc:spChg chg="add">
          <ac:chgData name="Rima Fany Ferzli" userId="S::drferzli_hotmail.com#ext#@unaids.onmicrosoft.com::76ffa6bf-804e-4a81-8b29-c5c6b9fdc6bd" providerId="AD" clId="Web-{CBA4C67F-39DA-984A-284A-471867ABFD91}" dt="2025-02-10T11:07:27.942" v="156"/>
          <ac:spMkLst>
            <pc:docMk/>
            <pc:sldMk cId="2285284089" sldId="1748"/>
            <ac:spMk id="15" creationId="{FC999C28-AD33-4EB7-A5F1-C06D10A5FDF7}"/>
          </ac:spMkLst>
        </pc:spChg>
        <pc:spChg chg="add">
          <ac:chgData name="Rima Fany Ferzli" userId="S::drferzli_hotmail.com#ext#@unaids.onmicrosoft.com::76ffa6bf-804e-4a81-8b29-c5c6b9fdc6bd" providerId="AD" clId="Web-{CBA4C67F-39DA-984A-284A-471867ABFD91}" dt="2025-02-10T11:07:27.942" v="156"/>
          <ac:spMkLst>
            <pc:docMk/>
            <pc:sldMk cId="2285284089" sldId="1748"/>
            <ac:spMk id="17" creationId="{0864E5C9-52C9-4572-AC75-548B9B9C2648}"/>
          </ac:spMkLst>
        </pc:spChg>
        <pc:spChg chg="add">
          <ac:chgData name="Rima Fany Ferzli" userId="S::drferzli_hotmail.com#ext#@unaids.onmicrosoft.com::76ffa6bf-804e-4a81-8b29-c5c6b9fdc6bd" providerId="AD" clId="Web-{CBA4C67F-39DA-984A-284A-471867ABFD91}" dt="2025-02-10T11:07:27.942" v="156"/>
          <ac:spMkLst>
            <pc:docMk/>
            <pc:sldMk cId="2285284089" sldId="1748"/>
            <ac:spMk id="19" creationId="{45CC6500-4DBD-4C34-BC14-2387FB483BEB}"/>
          </ac:spMkLst>
        </pc:spChg>
        <pc:spChg chg="add">
          <ac:chgData name="Rima Fany Ferzli" userId="S::drferzli_hotmail.com#ext#@unaids.onmicrosoft.com::76ffa6bf-804e-4a81-8b29-c5c6b9fdc6bd" providerId="AD" clId="Web-{CBA4C67F-39DA-984A-284A-471867ABFD91}" dt="2025-02-10T11:07:27.942" v="156"/>
          <ac:spMkLst>
            <pc:docMk/>
            <pc:sldMk cId="2285284089" sldId="1748"/>
            <ac:spMk id="21" creationId="{4E34A3B6-BAD2-4156-BDC6-4736248BFDE0}"/>
          </ac:spMkLst>
        </pc:spChg>
        <pc:graphicFrameChg chg="del">
          <ac:chgData name="Rima Fany Ferzli" userId="S::drferzli_hotmail.com#ext#@unaids.onmicrosoft.com::76ffa6bf-804e-4a81-8b29-c5c6b9fdc6bd" providerId="AD" clId="Web-{CBA4C67F-39DA-984A-284A-471867ABFD91}" dt="2025-02-10T10:40:39.880" v="128"/>
          <ac:graphicFrameMkLst>
            <pc:docMk/>
            <pc:sldMk cId="2285284089" sldId="1748"/>
            <ac:graphicFrameMk id="4" creationId="{9CC5D36B-97CD-2A51-8CD7-7BD07E14720D}"/>
          </ac:graphicFrameMkLst>
        </pc:graphicFrameChg>
        <pc:graphicFrameChg chg="add del mod modGraphic">
          <ac:chgData name="Rima Fany Ferzli" userId="S::drferzli_hotmail.com#ext#@unaids.onmicrosoft.com::76ffa6bf-804e-4a81-8b29-c5c6b9fdc6bd" providerId="AD" clId="Web-{CBA4C67F-39DA-984A-284A-471867ABFD91}" dt="2025-02-10T10:46:00.971" v="142"/>
          <ac:graphicFrameMkLst>
            <pc:docMk/>
            <pc:sldMk cId="2285284089" sldId="1748"/>
            <ac:graphicFrameMk id="5" creationId="{0EDB91D3-83D8-DB9F-FA07-0E1E06A4394D}"/>
          </ac:graphicFrameMkLst>
        </pc:graphicFrameChg>
        <pc:graphicFrameChg chg="del">
          <ac:chgData name="Rima Fany Ferzli" userId="S::drferzli_hotmail.com#ext#@unaids.onmicrosoft.com::76ffa6bf-804e-4a81-8b29-c5c6b9fdc6bd" providerId="AD" clId="Web-{CBA4C67F-39DA-984A-284A-471867ABFD91}" dt="2025-02-10T10:40:37.677" v="127"/>
          <ac:graphicFrameMkLst>
            <pc:docMk/>
            <pc:sldMk cId="2285284089" sldId="1748"/>
            <ac:graphicFrameMk id="6" creationId="{EB060814-421D-3255-8378-CAA44825D0FA}"/>
          </ac:graphicFrameMkLst>
        </pc:graphicFrameChg>
        <pc:graphicFrameChg chg="add mod modGraphic">
          <ac:chgData name="Rima Fany Ferzli" userId="S::drferzli_hotmail.com#ext#@unaids.onmicrosoft.com::76ffa6bf-804e-4a81-8b29-c5c6b9fdc6bd" providerId="AD" clId="Web-{CBA4C67F-39DA-984A-284A-471867ABFD91}" dt="2025-02-10T11:07:27.942" v="156"/>
          <ac:graphicFrameMkLst>
            <pc:docMk/>
            <pc:sldMk cId="2285284089" sldId="1748"/>
            <ac:graphicFrameMk id="8" creationId="{05E335FE-1A58-D8F3-241A-7EA266E0B7BE}"/>
          </ac:graphicFrameMkLst>
        </pc:graphicFrameChg>
      </pc:sldChg>
      <pc:sldChg chg="addSp modSp new del">
        <pc:chgData name="Rima Fany Ferzli" userId="S::drferzli_hotmail.com#ext#@unaids.onmicrosoft.com::76ffa6bf-804e-4a81-8b29-c5c6b9fdc6bd" providerId="AD" clId="Web-{CBA4C67F-39DA-984A-284A-471867ABFD91}" dt="2025-02-10T11:08:33.820" v="164"/>
        <pc:sldMkLst>
          <pc:docMk/>
          <pc:sldMk cId="4000211988" sldId="1749"/>
        </pc:sldMkLst>
        <pc:graphicFrameChg chg="add mod">
          <ac:chgData name="Rima Fany Ferzli" userId="S::drferzli_hotmail.com#ext#@unaids.onmicrosoft.com::76ffa6bf-804e-4a81-8b29-c5c6b9fdc6bd" providerId="AD" clId="Web-{CBA4C67F-39DA-984A-284A-471867ABFD91}" dt="2025-02-10T11:06:57.113" v="154"/>
          <ac:graphicFrameMkLst>
            <pc:docMk/>
            <pc:sldMk cId="4000211988" sldId="1749"/>
            <ac:graphicFrameMk id="3" creationId="{DC895C7B-5D0C-58A1-1501-9BF8336D0A04}"/>
          </ac:graphicFrameMkLst>
        </pc:graphicFrameChg>
      </pc:sldChg>
      <pc:sldChg chg="addSp delSp modSp new">
        <pc:chgData name="Rima Fany Ferzli" userId="S::drferzli_hotmail.com#ext#@unaids.onmicrosoft.com::76ffa6bf-804e-4a81-8b29-c5c6b9fdc6bd" providerId="AD" clId="Web-{CBA4C67F-39DA-984A-284A-471867ABFD91}" dt="2025-02-10T11:24:41.184" v="893" actId="1076"/>
        <pc:sldMkLst>
          <pc:docMk/>
          <pc:sldMk cId="883402883" sldId="1750"/>
        </pc:sldMkLst>
        <pc:spChg chg="add del">
          <ac:chgData name="Rima Fany Ferzli" userId="S::drferzli_hotmail.com#ext#@unaids.onmicrosoft.com::76ffa6bf-804e-4a81-8b29-c5c6b9fdc6bd" providerId="AD" clId="Web-{CBA4C67F-39DA-984A-284A-471867ABFD91}" dt="2025-02-10T11:22:05.319" v="874"/>
          <ac:spMkLst>
            <pc:docMk/>
            <pc:sldMk cId="883402883" sldId="1750"/>
            <ac:spMk id="7" creationId="{25585050-5F79-94D1-0267-E304D7BF5AE6}"/>
          </ac:spMkLst>
        </pc:spChg>
        <pc:spChg chg="add mod">
          <ac:chgData name="Rima Fany Ferzli" userId="S::drferzli_hotmail.com#ext#@unaids.onmicrosoft.com::76ffa6bf-804e-4a81-8b29-c5c6b9fdc6bd" providerId="AD" clId="Web-{CBA4C67F-39DA-984A-284A-471867ABFD91}" dt="2025-02-10T11:24:17.355" v="892" actId="20577"/>
          <ac:spMkLst>
            <pc:docMk/>
            <pc:sldMk cId="883402883" sldId="1750"/>
            <ac:spMk id="9" creationId="{F881DBAA-6BC9-074D-41A5-EB492DE08BFB}"/>
          </ac:spMkLst>
        </pc:spChg>
        <pc:spChg chg="add mod">
          <ac:chgData name="Rima Fany Ferzli" userId="S::drferzli_hotmail.com#ext#@unaids.onmicrosoft.com::76ffa6bf-804e-4a81-8b29-c5c6b9fdc6bd" providerId="AD" clId="Web-{CBA4C67F-39DA-984A-284A-471867ABFD91}" dt="2025-02-10T11:23:13.165" v="882" actId="1076"/>
          <ac:spMkLst>
            <pc:docMk/>
            <pc:sldMk cId="883402883" sldId="1750"/>
            <ac:spMk id="11" creationId="{88430800-C451-7847-21D2-1B5C0C8C87B8}"/>
          </ac:spMkLst>
        </pc:spChg>
        <pc:spChg chg="add mod">
          <ac:chgData name="Rima Fany Ferzli" userId="S::drferzli_hotmail.com#ext#@unaids.onmicrosoft.com::76ffa6bf-804e-4a81-8b29-c5c6b9fdc6bd" providerId="AD" clId="Web-{CBA4C67F-39DA-984A-284A-471867ABFD91}" dt="2025-02-10T11:24:41.184" v="893" actId="1076"/>
          <ac:spMkLst>
            <pc:docMk/>
            <pc:sldMk cId="883402883" sldId="1750"/>
            <ac:spMk id="13" creationId="{817AEE3B-B94E-E785-71C8-4A3A7B103928}"/>
          </ac:spMkLst>
        </pc:spChg>
        <pc:graphicFrameChg chg="add mod modGraphic">
          <ac:chgData name="Rima Fany Ferzli" userId="S::drferzli_hotmail.com#ext#@unaids.onmicrosoft.com::76ffa6bf-804e-4a81-8b29-c5c6b9fdc6bd" providerId="AD" clId="Web-{CBA4C67F-39DA-984A-284A-471867ABFD91}" dt="2025-02-10T11:22:38.242" v="876"/>
          <ac:graphicFrameMkLst>
            <pc:docMk/>
            <pc:sldMk cId="883402883" sldId="1750"/>
            <ac:graphicFrameMk id="3" creationId="{4FCEF105-287D-AF33-0E21-933BCF277A12}"/>
          </ac:graphicFrameMkLst>
        </pc:graphicFrameChg>
        <pc:graphicFrameChg chg="add del mod">
          <ac:chgData name="Rima Fany Ferzli" userId="S::drferzli_hotmail.com#ext#@unaids.onmicrosoft.com::76ffa6bf-804e-4a81-8b29-c5c6b9fdc6bd" providerId="AD" clId="Web-{CBA4C67F-39DA-984A-284A-471867ABFD91}" dt="2025-02-10T11:08:45.601" v="166"/>
          <ac:graphicFrameMkLst>
            <pc:docMk/>
            <pc:sldMk cId="883402883" sldId="1750"/>
            <ac:graphicFrameMk id="5" creationId="{ADD21D8E-15D5-C919-B4B8-F5601ECD6E90}"/>
          </ac:graphicFrameMkLst>
        </pc:graphicFrameChg>
      </pc:sldChg>
    </pc:docChg>
  </pc:docChgLst>
  <pc:docChgLst>
    <pc:chgData name="Rima Fany Ferzli" userId="S::drferzli_hotmail.com#ext#@unaids.onmicrosoft.com::76ffa6bf-804e-4a81-8b29-c5c6b9fdc6bd" providerId="AD" clId="Web-{58A13223-1C1D-2EF2-CE6B-1932534B5557}"/>
    <pc:docChg chg="modSld">
      <pc:chgData name="Rima Fany Ferzli" userId="S::drferzli_hotmail.com#ext#@unaids.onmicrosoft.com::76ffa6bf-804e-4a81-8b29-c5c6b9fdc6bd" providerId="AD" clId="Web-{58A13223-1C1D-2EF2-CE6B-1932534B5557}" dt="2025-02-09T23:38:29.941" v="314" actId="1076"/>
      <pc:docMkLst>
        <pc:docMk/>
      </pc:docMkLst>
      <pc:sldChg chg="modSp">
        <pc:chgData name="Rima Fany Ferzli" userId="S::drferzli_hotmail.com#ext#@unaids.onmicrosoft.com::76ffa6bf-804e-4a81-8b29-c5c6b9fdc6bd" providerId="AD" clId="Web-{58A13223-1C1D-2EF2-CE6B-1932534B5557}" dt="2025-02-09T23:16:48.509" v="1" actId="20577"/>
        <pc:sldMkLst>
          <pc:docMk/>
          <pc:sldMk cId="484929057" sldId="256"/>
        </pc:sldMkLst>
        <pc:spChg chg="mod">
          <ac:chgData name="Rima Fany Ferzli" userId="S::drferzli_hotmail.com#ext#@unaids.onmicrosoft.com::76ffa6bf-804e-4a81-8b29-c5c6b9fdc6bd" providerId="AD" clId="Web-{58A13223-1C1D-2EF2-CE6B-1932534B5557}" dt="2025-02-09T23:16:48.509" v="1" actId="20577"/>
          <ac:spMkLst>
            <pc:docMk/>
            <pc:sldMk cId="484929057" sldId="256"/>
            <ac:spMk id="3" creationId="{7616CA50-EB45-431E-9626-8C2D43650B39}"/>
          </ac:spMkLst>
        </pc:spChg>
      </pc:sldChg>
      <pc:sldChg chg="addSp modSp">
        <pc:chgData name="Rima Fany Ferzli" userId="S::drferzli_hotmail.com#ext#@unaids.onmicrosoft.com::76ffa6bf-804e-4a81-8b29-c5c6b9fdc6bd" providerId="AD" clId="Web-{58A13223-1C1D-2EF2-CE6B-1932534B5557}" dt="2025-02-09T23:30:31.638" v="195" actId="1076"/>
        <pc:sldMkLst>
          <pc:docMk/>
          <pc:sldMk cId="2416157203" sldId="257"/>
        </pc:sldMkLst>
        <pc:spChg chg="mod">
          <ac:chgData name="Rima Fany Ferzli" userId="S::drferzli_hotmail.com#ext#@unaids.onmicrosoft.com::76ffa6bf-804e-4a81-8b29-c5c6b9fdc6bd" providerId="AD" clId="Web-{58A13223-1C1D-2EF2-CE6B-1932534B5557}" dt="2025-02-09T23:28:38.509" v="167" actId="20577"/>
          <ac:spMkLst>
            <pc:docMk/>
            <pc:sldMk cId="2416157203" sldId="257"/>
            <ac:spMk id="2" creationId="{F817F3FF-49A7-83CF-4A1C-91B0A77EA4DB}"/>
          </ac:spMkLst>
        </pc:spChg>
        <pc:spChg chg="mod">
          <ac:chgData name="Rima Fany Ferzli" userId="S::drferzli_hotmail.com#ext#@unaids.onmicrosoft.com::76ffa6bf-804e-4a81-8b29-c5c6b9fdc6bd" providerId="AD" clId="Web-{58A13223-1C1D-2EF2-CE6B-1932534B5557}" dt="2025-02-09T23:29:54.293" v="183" actId="20577"/>
          <ac:spMkLst>
            <pc:docMk/>
            <pc:sldMk cId="2416157203" sldId="257"/>
            <ac:spMk id="3" creationId="{294F36C0-E95A-625C-B4B6-58ADEF58856D}"/>
          </ac:spMkLst>
        </pc:spChg>
        <pc:spChg chg="add mod">
          <ac:chgData name="Rima Fany Ferzli" userId="S::drferzli_hotmail.com#ext#@unaids.onmicrosoft.com::76ffa6bf-804e-4a81-8b29-c5c6b9fdc6bd" providerId="AD" clId="Web-{58A13223-1C1D-2EF2-CE6B-1932534B5557}" dt="2025-02-09T23:29:03.588" v="173" actId="1076"/>
          <ac:spMkLst>
            <pc:docMk/>
            <pc:sldMk cId="2416157203" sldId="257"/>
            <ac:spMk id="4" creationId="{ACEACC11-E86C-697B-912D-4BD7B6F5777E}"/>
          </ac:spMkLst>
        </pc:spChg>
        <pc:spChg chg="add mod">
          <ac:chgData name="Rima Fany Ferzli" userId="S::drferzli_hotmail.com#ext#@unaids.onmicrosoft.com::76ffa6bf-804e-4a81-8b29-c5c6b9fdc6bd" providerId="AD" clId="Web-{58A13223-1C1D-2EF2-CE6B-1932534B5557}" dt="2025-02-09T23:30:31.638" v="195" actId="1076"/>
          <ac:spMkLst>
            <pc:docMk/>
            <pc:sldMk cId="2416157203" sldId="257"/>
            <ac:spMk id="5" creationId="{02CB8898-DADD-7DCB-96A6-8FD80D0DA683}"/>
          </ac:spMkLst>
        </pc:spChg>
      </pc:sldChg>
      <pc:sldChg chg="modSp">
        <pc:chgData name="Rima Fany Ferzli" userId="S::drferzli_hotmail.com#ext#@unaids.onmicrosoft.com::76ffa6bf-804e-4a81-8b29-c5c6b9fdc6bd" providerId="AD" clId="Web-{58A13223-1C1D-2EF2-CE6B-1932534B5557}" dt="2025-02-09T23:19:03.233" v="24" actId="20577"/>
        <pc:sldMkLst>
          <pc:docMk/>
          <pc:sldMk cId="1133461142" sldId="279"/>
        </pc:sldMkLst>
        <pc:spChg chg="mod">
          <ac:chgData name="Rima Fany Ferzli" userId="S::drferzli_hotmail.com#ext#@unaids.onmicrosoft.com::76ffa6bf-804e-4a81-8b29-c5c6b9fdc6bd" providerId="AD" clId="Web-{58A13223-1C1D-2EF2-CE6B-1932534B5557}" dt="2025-02-09T23:19:03.233" v="24" actId="20577"/>
          <ac:spMkLst>
            <pc:docMk/>
            <pc:sldMk cId="1133461142" sldId="279"/>
            <ac:spMk id="4" creationId="{A66C2891-0F37-935B-DA08-38C87241CAFB}"/>
          </ac:spMkLst>
        </pc:spChg>
      </pc:sldChg>
      <pc:sldChg chg="addSp delSp modSp">
        <pc:chgData name="Rima Fany Ferzli" userId="S::drferzli_hotmail.com#ext#@unaids.onmicrosoft.com::76ffa6bf-804e-4a81-8b29-c5c6b9fdc6bd" providerId="AD" clId="Web-{58A13223-1C1D-2EF2-CE6B-1932534B5557}" dt="2025-02-09T23:24:57.855" v="119"/>
        <pc:sldMkLst>
          <pc:docMk/>
          <pc:sldMk cId="4255837136" sldId="1562"/>
        </pc:sldMkLst>
        <pc:spChg chg="mod">
          <ac:chgData name="Rima Fany Ferzli" userId="S::drferzli_hotmail.com#ext#@unaids.onmicrosoft.com::76ffa6bf-804e-4a81-8b29-c5c6b9fdc6bd" providerId="AD" clId="Web-{58A13223-1C1D-2EF2-CE6B-1932534B5557}" dt="2025-02-09T23:23:53.353" v="92" actId="20577"/>
          <ac:spMkLst>
            <pc:docMk/>
            <pc:sldMk cId="4255837136" sldId="1562"/>
            <ac:spMk id="2" creationId="{88913B21-0EB5-A046-E4A8-E77DDF9951C1}"/>
          </ac:spMkLst>
        </pc:spChg>
        <pc:spChg chg="add del">
          <ac:chgData name="Rima Fany Ferzli" userId="S::drferzli_hotmail.com#ext#@unaids.onmicrosoft.com::76ffa6bf-804e-4a81-8b29-c5c6b9fdc6bd" providerId="AD" clId="Web-{58A13223-1C1D-2EF2-CE6B-1932534B5557}" dt="2025-02-09T23:23:35.821" v="70"/>
          <ac:spMkLst>
            <pc:docMk/>
            <pc:sldMk cId="4255837136" sldId="1562"/>
            <ac:spMk id="3" creationId="{80928436-F3A8-EFBD-C7A6-F31280406CC7}"/>
          </ac:spMkLst>
        </pc:spChg>
        <pc:spChg chg="add mod">
          <ac:chgData name="Rima Fany Ferzli" userId="S::drferzli_hotmail.com#ext#@unaids.onmicrosoft.com::76ffa6bf-804e-4a81-8b29-c5c6b9fdc6bd" providerId="AD" clId="Web-{58A13223-1C1D-2EF2-CE6B-1932534B5557}" dt="2025-02-09T23:23:55.775" v="93" actId="1076"/>
          <ac:spMkLst>
            <pc:docMk/>
            <pc:sldMk cId="4255837136" sldId="1562"/>
            <ac:spMk id="4" creationId="{1AF6CD53-00A3-33E5-2EE1-1AA428B381D3}"/>
          </ac:spMkLst>
        </pc:spChg>
        <pc:graphicFrameChg chg="mod modGraphic">
          <ac:chgData name="Rima Fany Ferzli" userId="S::drferzli_hotmail.com#ext#@unaids.onmicrosoft.com::76ffa6bf-804e-4a81-8b29-c5c6b9fdc6bd" providerId="AD" clId="Web-{58A13223-1C1D-2EF2-CE6B-1932534B5557}" dt="2025-02-09T23:24:57.855" v="119"/>
          <ac:graphicFrameMkLst>
            <pc:docMk/>
            <pc:sldMk cId="4255837136" sldId="1562"/>
            <ac:graphicFrameMk id="8" creationId="{6B2E6866-00A4-5299-F1DC-F18630EB7AE0}"/>
          </ac:graphicFrameMkLst>
        </pc:graphicFrameChg>
      </pc:sldChg>
      <pc:sldChg chg="addSp modSp">
        <pc:chgData name="Rima Fany Ferzli" userId="S::drferzli_hotmail.com#ext#@unaids.onmicrosoft.com::76ffa6bf-804e-4a81-8b29-c5c6b9fdc6bd" providerId="AD" clId="Web-{58A13223-1C1D-2EF2-CE6B-1932534B5557}" dt="2025-02-09T23:19:56.672" v="32" actId="14100"/>
        <pc:sldMkLst>
          <pc:docMk/>
          <pc:sldMk cId="2172815674" sldId="1573"/>
        </pc:sldMkLst>
        <pc:spChg chg="add mod">
          <ac:chgData name="Rima Fany Ferzli" userId="S::drferzli_hotmail.com#ext#@unaids.onmicrosoft.com::76ffa6bf-804e-4a81-8b29-c5c6b9fdc6bd" providerId="AD" clId="Web-{58A13223-1C1D-2EF2-CE6B-1932534B5557}" dt="2025-02-09T23:19:52.313" v="31" actId="1076"/>
          <ac:spMkLst>
            <pc:docMk/>
            <pc:sldMk cId="2172815674" sldId="1573"/>
            <ac:spMk id="2" creationId="{FA39C844-A117-0138-5B45-60E86AFDE43D}"/>
          </ac:spMkLst>
        </pc:spChg>
        <pc:spChg chg="mod">
          <ac:chgData name="Rima Fany Ferzli" userId="S::drferzli_hotmail.com#ext#@unaids.onmicrosoft.com::76ffa6bf-804e-4a81-8b29-c5c6b9fdc6bd" providerId="AD" clId="Web-{58A13223-1C1D-2EF2-CE6B-1932534B5557}" dt="2025-02-09T23:19:56.672" v="32" actId="14100"/>
          <ac:spMkLst>
            <pc:docMk/>
            <pc:sldMk cId="2172815674" sldId="1573"/>
            <ac:spMk id="5" creationId="{028C6241-C0E9-A1C4-9224-1EA644B6F157}"/>
          </ac:spMkLst>
        </pc:spChg>
      </pc:sldChg>
      <pc:sldChg chg="modSp">
        <pc:chgData name="Rima Fany Ferzli" userId="S::drferzli_hotmail.com#ext#@unaids.onmicrosoft.com::76ffa6bf-804e-4a81-8b29-c5c6b9fdc6bd" providerId="AD" clId="Web-{58A13223-1C1D-2EF2-CE6B-1932534B5557}" dt="2025-02-09T23:18:54.795" v="23" actId="20577"/>
        <pc:sldMkLst>
          <pc:docMk/>
          <pc:sldMk cId="2995953278" sldId="1731"/>
        </pc:sldMkLst>
        <pc:spChg chg="mod">
          <ac:chgData name="Rima Fany Ferzli" userId="S::drferzli_hotmail.com#ext#@unaids.onmicrosoft.com::76ffa6bf-804e-4a81-8b29-c5c6b9fdc6bd" providerId="AD" clId="Web-{58A13223-1C1D-2EF2-CE6B-1932534B5557}" dt="2025-02-09T23:18:47.717" v="21" actId="20577"/>
          <ac:spMkLst>
            <pc:docMk/>
            <pc:sldMk cId="2995953278" sldId="1731"/>
            <ac:spMk id="2" creationId="{D5461885-212C-0A49-E4C7-4A95BD27998B}"/>
          </ac:spMkLst>
        </pc:spChg>
        <pc:spChg chg="mod">
          <ac:chgData name="Rima Fany Ferzli" userId="S::drferzli_hotmail.com#ext#@unaids.onmicrosoft.com::76ffa6bf-804e-4a81-8b29-c5c6b9fdc6bd" providerId="AD" clId="Web-{58A13223-1C1D-2EF2-CE6B-1932534B5557}" dt="2025-02-09T23:18:54.795" v="23" actId="20577"/>
          <ac:spMkLst>
            <pc:docMk/>
            <pc:sldMk cId="2995953278" sldId="1731"/>
            <ac:spMk id="3" creationId="{69A7A7ED-F945-7821-EEB1-69EF25298737}"/>
          </ac:spMkLst>
        </pc:spChg>
      </pc:sldChg>
      <pc:sldChg chg="addSp modSp">
        <pc:chgData name="Rima Fany Ferzli" userId="S::drferzli_hotmail.com#ext#@unaids.onmicrosoft.com::76ffa6bf-804e-4a81-8b29-c5c6b9fdc6bd" providerId="AD" clId="Web-{58A13223-1C1D-2EF2-CE6B-1932534B5557}" dt="2025-02-09T23:38:29.941" v="314" actId="1076"/>
        <pc:sldMkLst>
          <pc:docMk/>
          <pc:sldMk cId="2365142057" sldId="1732"/>
        </pc:sldMkLst>
        <pc:spChg chg="mod">
          <ac:chgData name="Rima Fany Ferzli" userId="S::drferzli_hotmail.com#ext#@unaids.onmicrosoft.com::76ffa6bf-804e-4a81-8b29-c5c6b9fdc6bd" providerId="AD" clId="Web-{58A13223-1C1D-2EF2-CE6B-1932534B5557}" dt="2025-02-09T23:38:12.578" v="313" actId="20577"/>
          <ac:spMkLst>
            <pc:docMk/>
            <pc:sldMk cId="2365142057" sldId="1732"/>
            <ac:spMk id="2" creationId="{348DB924-5EA0-64A0-E0DC-0E4E6461DF5C}"/>
          </ac:spMkLst>
        </pc:spChg>
        <pc:spChg chg="add mod">
          <ac:chgData name="Rima Fany Ferzli" userId="S::drferzli_hotmail.com#ext#@unaids.onmicrosoft.com::76ffa6bf-804e-4a81-8b29-c5c6b9fdc6bd" providerId="AD" clId="Web-{58A13223-1C1D-2EF2-CE6B-1932534B5557}" dt="2025-02-09T23:38:29.941" v="314" actId="1076"/>
          <ac:spMkLst>
            <pc:docMk/>
            <pc:sldMk cId="2365142057" sldId="1732"/>
            <ac:spMk id="3" creationId="{EC2844A8-9F1D-131F-F3E7-F63086B2161D}"/>
          </ac:spMkLst>
        </pc:spChg>
      </pc:sldChg>
      <pc:sldChg chg="addSp modSp">
        <pc:chgData name="Rima Fany Ferzli" userId="S::drferzli_hotmail.com#ext#@unaids.onmicrosoft.com::76ffa6bf-804e-4a81-8b29-c5c6b9fdc6bd" providerId="AD" clId="Web-{58A13223-1C1D-2EF2-CE6B-1932534B5557}" dt="2025-02-09T23:35:05.851" v="280" actId="1076"/>
        <pc:sldMkLst>
          <pc:docMk/>
          <pc:sldMk cId="829590208" sldId="1733"/>
        </pc:sldMkLst>
        <pc:spChg chg="mod">
          <ac:chgData name="Rima Fany Ferzli" userId="S::drferzli_hotmail.com#ext#@unaids.onmicrosoft.com::76ffa6bf-804e-4a81-8b29-c5c6b9fdc6bd" providerId="AD" clId="Web-{58A13223-1C1D-2EF2-CE6B-1932534B5557}" dt="2025-02-09T23:33:57.255" v="264" actId="20577"/>
          <ac:spMkLst>
            <pc:docMk/>
            <pc:sldMk cId="829590208" sldId="1733"/>
            <ac:spMk id="3" creationId="{79A48311-6901-8549-21A2-EC6794CB56CE}"/>
          </ac:spMkLst>
        </pc:spChg>
        <pc:spChg chg="add mod">
          <ac:chgData name="Rima Fany Ferzli" userId="S::drferzli_hotmail.com#ext#@unaids.onmicrosoft.com::76ffa6bf-804e-4a81-8b29-c5c6b9fdc6bd" providerId="AD" clId="Web-{58A13223-1C1D-2EF2-CE6B-1932534B5557}" dt="2025-02-09T23:32:18.846" v="231" actId="1076"/>
          <ac:spMkLst>
            <pc:docMk/>
            <pc:sldMk cId="829590208" sldId="1733"/>
            <ac:spMk id="4" creationId="{EA5E0D90-A6B9-55C8-4FCA-166E12E67B5A}"/>
          </ac:spMkLst>
        </pc:spChg>
        <pc:spChg chg="add mod">
          <ac:chgData name="Rima Fany Ferzli" userId="S::drferzli_hotmail.com#ext#@unaids.onmicrosoft.com::76ffa6bf-804e-4a81-8b29-c5c6b9fdc6bd" providerId="AD" clId="Web-{58A13223-1C1D-2EF2-CE6B-1932534B5557}" dt="2025-02-09T23:34:27.100" v="273" actId="1076"/>
          <ac:spMkLst>
            <pc:docMk/>
            <pc:sldMk cId="829590208" sldId="1733"/>
            <ac:spMk id="6" creationId="{F5C1AD71-C719-29BF-6A6E-C751F184FF4B}"/>
          </ac:spMkLst>
        </pc:spChg>
        <pc:spChg chg="add mod">
          <ac:chgData name="Rima Fany Ferzli" userId="S::drferzli_hotmail.com#ext#@unaids.onmicrosoft.com::76ffa6bf-804e-4a81-8b29-c5c6b9fdc6bd" providerId="AD" clId="Web-{58A13223-1C1D-2EF2-CE6B-1932534B5557}" dt="2025-02-09T23:35:05.851" v="280" actId="1076"/>
          <ac:spMkLst>
            <pc:docMk/>
            <pc:sldMk cId="829590208" sldId="1733"/>
            <ac:spMk id="7" creationId="{C9710519-91EC-9246-9C06-D44277C2E804}"/>
          </ac:spMkLst>
        </pc:spChg>
        <pc:spChg chg="add mod">
          <ac:chgData name="Rima Fany Ferzli" userId="S::drferzli_hotmail.com#ext#@unaids.onmicrosoft.com::76ffa6bf-804e-4a81-8b29-c5c6b9fdc6bd" providerId="AD" clId="Web-{58A13223-1C1D-2EF2-CE6B-1932534B5557}" dt="2025-02-09T23:34:09.865" v="272" actId="1076"/>
          <ac:spMkLst>
            <pc:docMk/>
            <pc:sldMk cId="829590208" sldId="1733"/>
            <ac:spMk id="8" creationId="{38F372DD-AB79-1E46-1D4A-0CCC60FB4CA9}"/>
          </ac:spMkLst>
        </pc:spChg>
      </pc:sldChg>
      <pc:sldChg chg="modSp">
        <pc:chgData name="Rima Fany Ferzli" userId="S::drferzli_hotmail.com#ext#@unaids.onmicrosoft.com::76ffa6bf-804e-4a81-8b29-c5c6b9fdc6bd" providerId="AD" clId="Web-{58A13223-1C1D-2EF2-CE6B-1932534B5557}" dt="2025-02-09T23:35:55.900" v="286" actId="20577"/>
        <pc:sldMkLst>
          <pc:docMk/>
          <pc:sldMk cId="3863649050" sldId="1738"/>
        </pc:sldMkLst>
        <pc:spChg chg="mod">
          <ac:chgData name="Rima Fany Ferzli" userId="S::drferzli_hotmail.com#ext#@unaids.onmicrosoft.com::76ffa6bf-804e-4a81-8b29-c5c6b9fdc6bd" providerId="AD" clId="Web-{58A13223-1C1D-2EF2-CE6B-1932534B5557}" dt="2025-02-09T23:35:55.900" v="286" actId="20577"/>
          <ac:spMkLst>
            <pc:docMk/>
            <pc:sldMk cId="3863649050" sldId="1738"/>
            <ac:spMk id="4" creationId="{4CC558E4-7795-C577-CA6A-FE2E34EA443A}"/>
          </ac:spMkLst>
        </pc:spChg>
      </pc:sldChg>
      <pc:sldChg chg="addSp modSp">
        <pc:chgData name="Rima Fany Ferzli" userId="S::drferzli_hotmail.com#ext#@unaids.onmicrosoft.com::76ffa6bf-804e-4a81-8b29-c5c6b9fdc6bd" providerId="AD" clId="Web-{58A13223-1C1D-2EF2-CE6B-1932534B5557}" dt="2025-02-09T23:31:37.688" v="220" actId="20577"/>
        <pc:sldMkLst>
          <pc:docMk/>
          <pc:sldMk cId="2602661904" sldId="1739"/>
        </pc:sldMkLst>
        <pc:spChg chg="mod">
          <ac:chgData name="Rima Fany Ferzli" userId="S::drferzli_hotmail.com#ext#@unaids.onmicrosoft.com::76ffa6bf-804e-4a81-8b29-c5c6b9fdc6bd" providerId="AD" clId="Web-{58A13223-1C1D-2EF2-CE6B-1932534B5557}" dt="2025-02-09T23:30:41.373" v="196" actId="20577"/>
          <ac:spMkLst>
            <pc:docMk/>
            <pc:sldMk cId="2602661904" sldId="1739"/>
            <ac:spMk id="2" creationId="{238DAF61-9971-1DFC-32DC-CBB04D6F0AB2}"/>
          </ac:spMkLst>
        </pc:spChg>
        <pc:spChg chg="mod">
          <ac:chgData name="Rima Fany Ferzli" userId="S::drferzli_hotmail.com#ext#@unaids.onmicrosoft.com::76ffa6bf-804e-4a81-8b29-c5c6b9fdc6bd" providerId="AD" clId="Web-{58A13223-1C1D-2EF2-CE6B-1932534B5557}" dt="2025-02-09T23:31:28.797" v="216" actId="20577"/>
          <ac:spMkLst>
            <pc:docMk/>
            <pc:sldMk cId="2602661904" sldId="1739"/>
            <ac:spMk id="3" creationId="{8631F58C-5F6A-4F83-1BF1-16D9AB708536}"/>
          </ac:spMkLst>
        </pc:spChg>
        <pc:spChg chg="add mod">
          <ac:chgData name="Rima Fany Ferzli" userId="S::drferzli_hotmail.com#ext#@unaids.onmicrosoft.com::76ffa6bf-804e-4a81-8b29-c5c6b9fdc6bd" providerId="AD" clId="Web-{58A13223-1C1D-2EF2-CE6B-1932534B5557}" dt="2025-02-09T23:31:21.469" v="206" actId="1076"/>
          <ac:spMkLst>
            <pc:docMk/>
            <pc:sldMk cId="2602661904" sldId="1739"/>
            <ac:spMk id="4" creationId="{3AFEA181-8D1B-10E6-BE2C-AEFE3A69B9D6}"/>
          </ac:spMkLst>
        </pc:spChg>
        <pc:spChg chg="add mod">
          <ac:chgData name="Rima Fany Ferzli" userId="S::drferzli_hotmail.com#ext#@unaids.onmicrosoft.com::76ffa6bf-804e-4a81-8b29-c5c6b9fdc6bd" providerId="AD" clId="Web-{58A13223-1C1D-2EF2-CE6B-1932534B5557}" dt="2025-02-09T23:31:37.688" v="220" actId="20577"/>
          <ac:spMkLst>
            <pc:docMk/>
            <pc:sldMk cId="2602661904" sldId="1739"/>
            <ac:spMk id="5" creationId="{F92F6242-B7A1-9F48-F17A-71981FD99A88}"/>
          </ac:spMkLst>
        </pc:spChg>
      </pc:sldChg>
      <pc:sldChg chg="modSp">
        <pc:chgData name="Rima Fany Ferzli" userId="S::drferzli_hotmail.com#ext#@unaids.onmicrosoft.com::76ffa6bf-804e-4a81-8b29-c5c6b9fdc6bd" providerId="AD" clId="Web-{58A13223-1C1D-2EF2-CE6B-1932534B5557}" dt="2025-02-09T23:17:38.417" v="10" actId="20577"/>
        <pc:sldMkLst>
          <pc:docMk/>
          <pc:sldMk cId="1788757914" sldId="1740"/>
        </pc:sldMkLst>
        <pc:spChg chg="mod">
          <ac:chgData name="Rima Fany Ferzli" userId="S::drferzli_hotmail.com#ext#@unaids.onmicrosoft.com::76ffa6bf-804e-4a81-8b29-c5c6b9fdc6bd" providerId="AD" clId="Web-{58A13223-1C1D-2EF2-CE6B-1932534B5557}" dt="2025-02-09T23:16:52.119" v="2" actId="14100"/>
          <ac:spMkLst>
            <pc:docMk/>
            <pc:sldMk cId="1788757914" sldId="1740"/>
            <ac:spMk id="2" creationId="{7CBC1437-BA72-3C75-2506-CA17D475439F}"/>
          </ac:spMkLst>
        </pc:spChg>
        <pc:spChg chg="mod">
          <ac:chgData name="Rima Fany Ferzli" userId="S::drferzli_hotmail.com#ext#@unaids.onmicrosoft.com::76ffa6bf-804e-4a81-8b29-c5c6b9fdc6bd" providerId="AD" clId="Web-{58A13223-1C1D-2EF2-CE6B-1932534B5557}" dt="2025-02-09T23:17:38.417" v="10" actId="20577"/>
          <ac:spMkLst>
            <pc:docMk/>
            <pc:sldMk cId="1788757914" sldId="1740"/>
            <ac:spMk id="3" creationId="{2E549F78-DAE4-725D-F1C8-45BAD646DAC6}"/>
          </ac:spMkLst>
        </pc:spChg>
      </pc:sldChg>
      <pc:sldChg chg="addSp delSp modSp">
        <pc:chgData name="Rima Fany Ferzli" userId="S::drferzli_hotmail.com#ext#@unaids.onmicrosoft.com::76ffa6bf-804e-4a81-8b29-c5c6b9fdc6bd" providerId="AD" clId="Web-{58A13223-1C1D-2EF2-CE6B-1932534B5557}" dt="2025-02-09T23:27:23.413" v="150"/>
        <pc:sldMkLst>
          <pc:docMk/>
          <pc:sldMk cId="83003862" sldId="1741"/>
        </pc:sldMkLst>
        <pc:graphicFrameChg chg="add del mod modGraphic">
          <ac:chgData name="Rima Fany Ferzli" userId="S::drferzli_hotmail.com#ext#@unaids.onmicrosoft.com::76ffa6bf-804e-4a81-8b29-c5c6b9fdc6bd" providerId="AD" clId="Web-{58A13223-1C1D-2EF2-CE6B-1932534B5557}" dt="2025-02-09T23:26:02.046" v="133"/>
          <ac:graphicFrameMkLst>
            <pc:docMk/>
            <pc:sldMk cId="83003862" sldId="1741"/>
            <ac:graphicFrameMk id="4" creationId="{EF4C8192-A8AE-4882-B210-BC96B5C730D6}"/>
          </ac:graphicFrameMkLst>
        </pc:graphicFrameChg>
        <pc:graphicFrameChg chg="add mod modGraphic">
          <ac:chgData name="Rima Fany Ferzli" userId="S::drferzli_hotmail.com#ext#@unaids.onmicrosoft.com::76ffa6bf-804e-4a81-8b29-c5c6b9fdc6bd" providerId="AD" clId="Web-{58A13223-1C1D-2EF2-CE6B-1932534B5557}" dt="2025-02-09T23:27:23.413" v="150"/>
          <ac:graphicFrameMkLst>
            <pc:docMk/>
            <pc:sldMk cId="83003862" sldId="1741"/>
            <ac:graphicFrameMk id="6" creationId="{99FBA053-B5B7-9C0E-C2B6-0142459B4CE2}"/>
          </ac:graphicFrameMkLst>
        </pc:graphicFrameChg>
        <pc:graphicFrameChg chg="mod modGraphic">
          <ac:chgData name="Rima Fany Ferzli" userId="S::drferzli_hotmail.com#ext#@unaids.onmicrosoft.com::76ffa6bf-804e-4a81-8b29-c5c6b9fdc6bd" providerId="AD" clId="Web-{58A13223-1C1D-2EF2-CE6B-1932534B5557}" dt="2025-02-09T23:26:21.469" v="134"/>
          <ac:graphicFrameMkLst>
            <pc:docMk/>
            <pc:sldMk cId="83003862" sldId="1741"/>
            <ac:graphicFrameMk id="17" creationId="{0E2C3476-56FD-1321-3BD7-B2EEB862BF16}"/>
          </ac:graphicFrameMkLst>
        </pc:graphicFrameChg>
      </pc:sldChg>
      <pc:sldChg chg="addSp modSp">
        <pc:chgData name="Rima Fany Ferzli" userId="S::drferzli_hotmail.com#ext#@unaids.onmicrosoft.com::76ffa6bf-804e-4a81-8b29-c5c6b9fdc6bd" providerId="AD" clId="Web-{58A13223-1C1D-2EF2-CE6B-1932534B5557}" dt="2025-02-09T23:21:23.441" v="45" actId="14100"/>
        <pc:sldMkLst>
          <pc:docMk/>
          <pc:sldMk cId="44945403" sldId="1742"/>
        </pc:sldMkLst>
        <pc:spChg chg="mod">
          <ac:chgData name="Rima Fany Ferzli" userId="S::drferzli_hotmail.com#ext#@unaids.onmicrosoft.com::76ffa6bf-804e-4a81-8b29-c5c6b9fdc6bd" providerId="AD" clId="Web-{58A13223-1C1D-2EF2-CE6B-1932534B5557}" dt="2025-02-09T23:20:59.393" v="44" actId="20577"/>
          <ac:spMkLst>
            <pc:docMk/>
            <pc:sldMk cId="44945403" sldId="1742"/>
            <ac:spMk id="3" creationId="{3C3466C9-2B69-21AA-C799-BA3EA0A8058E}"/>
          </ac:spMkLst>
        </pc:spChg>
        <pc:spChg chg="mod">
          <ac:chgData name="Rima Fany Ferzli" userId="S::drferzli_hotmail.com#ext#@unaids.onmicrosoft.com::76ffa6bf-804e-4a81-8b29-c5c6b9fdc6bd" providerId="AD" clId="Web-{58A13223-1C1D-2EF2-CE6B-1932534B5557}" dt="2025-02-09T23:20:33.017" v="39" actId="20577"/>
          <ac:spMkLst>
            <pc:docMk/>
            <pc:sldMk cId="44945403" sldId="1742"/>
            <ac:spMk id="5" creationId="{028C6241-C0E9-A1C4-9224-1EA644B6F157}"/>
          </ac:spMkLst>
        </pc:spChg>
        <pc:spChg chg="add mod">
          <ac:chgData name="Rima Fany Ferzli" userId="S::drferzli_hotmail.com#ext#@unaids.onmicrosoft.com::76ffa6bf-804e-4a81-8b29-c5c6b9fdc6bd" providerId="AD" clId="Web-{58A13223-1C1D-2EF2-CE6B-1932534B5557}" dt="2025-02-09T23:20:47.205" v="42" actId="1076"/>
          <ac:spMkLst>
            <pc:docMk/>
            <pc:sldMk cId="44945403" sldId="1742"/>
            <ac:spMk id="7" creationId="{8C42666B-5EFA-EF2D-E205-C4A0F89B7A4D}"/>
          </ac:spMkLst>
        </pc:spChg>
        <pc:picChg chg="mod">
          <ac:chgData name="Rima Fany Ferzli" userId="S::drferzli_hotmail.com#ext#@unaids.onmicrosoft.com::76ffa6bf-804e-4a81-8b29-c5c6b9fdc6bd" providerId="AD" clId="Web-{58A13223-1C1D-2EF2-CE6B-1932534B5557}" dt="2025-02-09T23:21:23.441" v="45" actId="14100"/>
          <ac:picMkLst>
            <pc:docMk/>
            <pc:sldMk cId="44945403" sldId="1742"/>
            <ac:picMk id="2" creationId="{23B18139-3C93-469A-BFE7-77D4D5C018F1}"/>
          </ac:picMkLst>
        </pc:picChg>
      </pc:sldChg>
      <pc:sldChg chg="addSp modSp">
        <pc:chgData name="Rima Fany Ferzli" userId="S::drferzli_hotmail.com#ext#@unaids.onmicrosoft.com::76ffa6bf-804e-4a81-8b29-c5c6b9fdc6bd" providerId="AD" clId="Web-{58A13223-1C1D-2EF2-CE6B-1932534B5557}" dt="2025-02-09T23:28:09.321" v="164"/>
        <pc:sldMkLst>
          <pc:docMk/>
          <pc:sldMk cId="2125276608" sldId="1743"/>
        </pc:sldMkLst>
        <pc:graphicFrameChg chg="add mod modGraphic">
          <ac:chgData name="Rima Fany Ferzli" userId="S::drferzli_hotmail.com#ext#@unaids.onmicrosoft.com::76ffa6bf-804e-4a81-8b29-c5c6b9fdc6bd" providerId="AD" clId="Web-{58A13223-1C1D-2EF2-CE6B-1932534B5557}" dt="2025-02-09T23:28:09.321" v="164"/>
          <ac:graphicFrameMkLst>
            <pc:docMk/>
            <pc:sldMk cId="2125276608" sldId="1743"/>
            <ac:graphicFrameMk id="4" creationId="{77D86742-E534-B44C-468A-C9C8728E9BFE}"/>
          </ac:graphicFrameMkLst>
        </pc:graphicFrameChg>
        <pc:graphicFrameChg chg="mod modGraphic">
          <ac:chgData name="Rima Fany Ferzli" userId="S::drferzli_hotmail.com#ext#@unaids.onmicrosoft.com::76ffa6bf-804e-4a81-8b29-c5c6b9fdc6bd" providerId="AD" clId="Web-{58A13223-1C1D-2EF2-CE6B-1932534B5557}" dt="2025-02-09T23:27:45.945" v="158"/>
          <ac:graphicFrameMkLst>
            <pc:docMk/>
            <pc:sldMk cId="2125276608" sldId="1743"/>
            <ac:graphicFrameMk id="6" creationId="{F9C1AD34-1817-3FDA-A38D-71336F7B775A}"/>
          </ac:graphicFrameMkLst>
        </pc:graphicFrameChg>
      </pc:sldChg>
      <pc:sldChg chg="addSp modSp">
        <pc:chgData name="Rima Fany Ferzli" userId="S::drferzli_hotmail.com#ext#@unaids.onmicrosoft.com::76ffa6bf-804e-4a81-8b29-c5c6b9fdc6bd" providerId="AD" clId="Web-{58A13223-1C1D-2EF2-CE6B-1932534B5557}" dt="2025-02-09T23:21:55.067" v="48" actId="1076"/>
        <pc:sldMkLst>
          <pc:docMk/>
          <pc:sldMk cId="3057998556" sldId="1744"/>
        </pc:sldMkLst>
        <pc:spChg chg="mod">
          <ac:chgData name="Rima Fany Ferzli" userId="S::drferzli_hotmail.com#ext#@unaids.onmicrosoft.com::76ffa6bf-804e-4a81-8b29-c5c6b9fdc6bd" providerId="AD" clId="Web-{58A13223-1C1D-2EF2-CE6B-1932534B5557}" dt="2025-02-09T23:21:49.708" v="46" actId="20577"/>
          <ac:spMkLst>
            <pc:docMk/>
            <pc:sldMk cId="3057998556" sldId="1744"/>
            <ac:spMk id="5" creationId="{028C6241-C0E9-A1C4-9224-1EA644B6F157}"/>
          </ac:spMkLst>
        </pc:spChg>
        <pc:spChg chg="add mod">
          <ac:chgData name="Rima Fany Ferzli" userId="S::drferzli_hotmail.com#ext#@unaids.onmicrosoft.com::76ffa6bf-804e-4a81-8b29-c5c6b9fdc6bd" providerId="AD" clId="Web-{58A13223-1C1D-2EF2-CE6B-1932534B5557}" dt="2025-02-09T23:21:55.067" v="48" actId="1076"/>
          <ac:spMkLst>
            <pc:docMk/>
            <pc:sldMk cId="3057998556" sldId="1744"/>
            <ac:spMk id="7" creationId="{F1CE1F86-9216-9E76-8A9D-C3FA03126A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AB11-45C1-49B4-8CB0-49E274381F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C4483-7CF5-4CF7-BC54-0B04140F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" dirty="0"/>
              <a:t>منطقة لوس أنجلوس، نظرة عامة على بيانات الدولة.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5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1C102-BEC0-4441-FA82-A93635435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27F49-2E3E-B751-0310-239BFC7C3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93E34-8491-0955-8146-4FB6FD1B3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" dirty="0"/>
              <a:t>منطقة لوس أنجلوس، نظرة عامة على بيانات الدولة.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8ABF9-9488-6FF0-EEE0-670E49EC6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5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/>
              <a:t>الشرق الأوسط وشمال أفريقيا </a:t>
            </a:r>
            <a:r>
              <a:rPr lang="ar" dirty="0"/>
              <a:t>، نظرة عامة على بيانات الدولة.</a:t>
            </a: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8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5AAC3-23AF-4C83-A6C4-E518F947A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264632"/>
            <a:ext cx="1155747" cy="456843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7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4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05365-4E6F-46E3-B4DE-458780BF8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327173"/>
            <a:ext cx="997527" cy="394302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3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5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6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32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1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03.safelinks.protection.outlook.com/?url=https%3A%2F%2Fjournals.lww.com%2Fjaids%2Ftoc%2F2024%2F01011&amp;data=05%7C02%7CKorenrompE%40unaids.org%7C00b8c6b2bf9941e86bb308dc1153343a%7Cc2e1cf9be1b644eb8021428c292d3eb5%7C0%7C0%7C638404296255993750%7CUnknown%7CTWFpbGZsb3d8eyJWIjoiMC4wLjAwMDAiLCJQIjoiV2luMzIiLCJBTiI6Ik1haWwiLCJXVCI6Mn0%3D%7C3000%7C%7C%7C&amp;sdata=K599wCVg5yGutNs6FwREPwsBR8GdFRELdguFVM6zbvc%3D&amp;reserved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5515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551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551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5515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2055-955B-4A5E-9178-C1AE8BCD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92" y="1256653"/>
            <a:ext cx="9061227" cy="1829410"/>
          </a:xfrm>
        </p:spPr>
        <p:txBody>
          <a:bodyPr>
            <a:noAutofit/>
          </a:bodyPr>
          <a:lstStyle/>
          <a:p>
            <a:pPr algn="ctr"/>
            <a:r>
              <a:rPr lang="ar" sz="3200" b="1" dirty="0">
                <a:latin typeface="Consolas"/>
                <a:cs typeface="Tahoma"/>
              </a:rPr>
              <a:t>السكان الرئيسيون: مصادر البيانات حول معدل الانتشار وأحجام المجموعات السكانية وتغطية الخدمة - أهمية </a:t>
            </a:r>
            <a:br>
              <a:rPr lang="ar" sz="3200" b="1" dirty="0">
                <a:latin typeface="Consolas"/>
                <a:cs typeface="Tahoma"/>
              </a:rPr>
            </a:br>
            <a:r>
              <a:rPr lang="ar" sz="3200" b="1" dirty="0">
                <a:latin typeface="Consolas"/>
                <a:cs typeface="Tahoma"/>
              </a:rPr>
              <a:t>IBBS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492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E2C3476-56FD-1321-3BD7-B2EEB862B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81390"/>
              </p:ext>
            </p:extLst>
          </p:nvPr>
        </p:nvGraphicFramePr>
        <p:xfrm>
          <a:off x="610033" y="1011430"/>
          <a:ext cx="10971933" cy="51269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5158">
                  <a:extLst>
                    <a:ext uri="{9D8B030D-6E8A-4147-A177-3AD203B41FA5}">
                      <a16:colId xmlns:a16="http://schemas.microsoft.com/office/drawing/2014/main" val="4079253249"/>
                    </a:ext>
                  </a:extLst>
                </a:gridCol>
                <a:gridCol w="2845158">
                  <a:extLst>
                    <a:ext uri="{9D8B030D-6E8A-4147-A177-3AD203B41FA5}">
                      <a16:colId xmlns:a16="http://schemas.microsoft.com/office/drawing/2014/main" val="4230930723"/>
                    </a:ext>
                  </a:extLst>
                </a:gridCol>
                <a:gridCol w="1760539">
                  <a:extLst>
                    <a:ext uri="{9D8B030D-6E8A-4147-A177-3AD203B41FA5}">
                      <a16:colId xmlns:a16="http://schemas.microsoft.com/office/drawing/2014/main" val="3612033324"/>
                    </a:ext>
                  </a:extLst>
                </a:gridCol>
                <a:gridCol w="1760539">
                  <a:extLst>
                    <a:ext uri="{9D8B030D-6E8A-4147-A177-3AD203B41FA5}">
                      <a16:colId xmlns:a16="http://schemas.microsoft.com/office/drawing/2014/main" val="3609281964"/>
                    </a:ext>
                  </a:extLst>
                </a:gridCol>
                <a:gridCol w="1760539">
                  <a:extLst>
                    <a:ext uri="{9D8B030D-6E8A-4147-A177-3AD203B41FA5}">
                      <a16:colId xmlns:a16="http://schemas.microsoft.com/office/drawing/2014/main" val="1813288340"/>
                    </a:ext>
                  </a:extLst>
                </a:gridCol>
              </a:tblGrid>
              <a:tr h="407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دولة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انتشار فيروس نقص المناعة البشرية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786844"/>
                  </a:ext>
                </a:extLst>
              </a:tr>
              <a:tr h="387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a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a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a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a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19035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الأرجنتين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15.7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014823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بوليفيا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 (2013)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097127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البرازيل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18.3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610979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تشيلي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19.1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28082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كولومبيا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17.0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 (2015)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863032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كوستاريكا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24.6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099649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الإكوادور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16.5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34.8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301945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السلفادور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7495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غواتيمالا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22.2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445677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هندوراس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423289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المكسيك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917323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نيكاراجوا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8.8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35336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بنما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22271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باراغواي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25.6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29.9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066431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بيرو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 (2020)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30.9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571211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أوروغواي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42469"/>
                  </a:ext>
                </a:extLst>
              </a:tr>
              <a:tr h="254826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فنزويلا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34.1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35.8 (2019)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19029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FBA053-B5B7-9C0E-C2B6-0142459B4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76251"/>
              </p:ext>
            </p:extLst>
          </p:nvPr>
        </p:nvGraphicFramePr>
        <p:xfrm>
          <a:off x="3465870" y="1462548"/>
          <a:ext cx="8130477" cy="3874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65321">
                  <a:extLst>
                    <a:ext uri="{9D8B030D-6E8A-4147-A177-3AD203B41FA5}">
                      <a16:colId xmlns:a16="http://schemas.microsoft.com/office/drawing/2014/main" val="2338373470"/>
                    </a:ext>
                  </a:extLst>
                </a:gridCol>
                <a:gridCol w="1843548">
                  <a:extLst>
                    <a:ext uri="{9D8B030D-6E8A-4147-A177-3AD203B41FA5}">
                      <a16:colId xmlns:a16="http://schemas.microsoft.com/office/drawing/2014/main" val="186436855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val="2418012481"/>
                    </a:ext>
                  </a:extLst>
                </a:gridCol>
                <a:gridCol w="1705500">
                  <a:extLst>
                    <a:ext uri="{9D8B030D-6E8A-4147-A177-3AD203B41FA5}">
                      <a16:colId xmlns:a16="http://schemas.microsoft.com/office/drawing/2014/main" val="401198543"/>
                    </a:ext>
                  </a:extLst>
                </a:gridCol>
              </a:tblGrid>
              <a:tr h="387421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125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SW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5" marR="2715" marT="2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6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125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MSM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5" marR="2715" marT="2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6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125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PWID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5" marR="2715" marT="2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6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125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TG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5" marR="2715" marT="2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6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3833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78D5A06-E1B8-3FA3-BD98-6C3BE0D5D6F4}"/>
              </a:ext>
            </a:extLst>
          </p:cNvPr>
          <p:cNvSpPr txBox="1"/>
          <p:nvPr/>
        </p:nvSpPr>
        <p:spPr>
          <a:xfrm>
            <a:off x="92964" y="194060"/>
            <a:ext cx="1198841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ar" sz="2400" b="1">
                <a:solidFill>
                  <a:srgbClr val="0070C0"/>
                </a:solidFill>
                <a:cs typeface="Tahoma"/>
              </a:rPr>
              <a:t>بيانات انتشار             المبلغ عنها إلى                                              منطقة</a:t>
            </a:r>
            <a:r>
              <a:rPr lang="ar" sz="2800" b="1">
                <a:solidFill>
                  <a:srgbClr val="0070C0"/>
                </a:solidFill>
                <a:cs typeface="Tahoma"/>
              </a:rPr>
              <a:t>أمريكا </a:t>
            </a:r>
            <a:r>
              <a:rPr lang="ar" sz="2800" b="1" dirty="0">
                <a:solidFill>
                  <a:srgbClr val="0070C0"/>
                </a:solidFill>
                <a:cs typeface="Tahoma"/>
              </a:rPr>
              <a:t>اللاتينية </a:t>
            </a:r>
            <a:r>
              <a:rPr lang="ar" sz="2400" b="1" dirty="0">
                <a:solidFill>
                  <a:srgbClr val="0070C0"/>
                </a:solidFill>
                <a:cs typeface="Tahoma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6135A-9F76-44D5-2A6C-F9344F72C12E}"/>
              </a:ext>
            </a:extLst>
          </p:cNvPr>
          <p:cNvSpPr txBox="1"/>
          <p:nvPr/>
        </p:nvSpPr>
        <p:spPr>
          <a:xfrm>
            <a:off x="9304825" y="165649"/>
            <a:ext cx="974785" cy="5375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0070C0"/>
                </a:solidFill>
              </a:rPr>
              <a:t>KP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F5918-AC50-FA8C-422D-A32D42BC6C85}"/>
              </a:ext>
            </a:extLst>
          </p:cNvPr>
          <p:cNvSpPr txBox="1"/>
          <p:nvPr/>
        </p:nvSpPr>
        <p:spPr>
          <a:xfrm>
            <a:off x="4459656" y="15127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baseline="0" dirty="0">
                <a:solidFill>
                  <a:srgbClr val="0070C0"/>
                </a:solidFill>
                <a:latin typeface="Corbel"/>
                <a:ea typeface="Corbel"/>
                <a:cs typeface="Corbel"/>
              </a:rPr>
              <a:t>GAM</a:t>
            </a:r>
            <a:r>
              <a:rPr lang="en-US" sz="2800" b="1" baseline="0" dirty="0">
                <a:solidFill>
                  <a:srgbClr val="0070C0"/>
                </a:solidFill>
                <a:latin typeface="Corbel"/>
                <a:ea typeface="Corbel"/>
                <a:cs typeface="Corbel"/>
              </a:rPr>
              <a:t>، 2011-2023 -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C1AD34-1817-3FDA-A38D-71336F7B7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806835"/>
              </p:ext>
            </p:extLst>
          </p:nvPr>
        </p:nvGraphicFramePr>
        <p:xfrm>
          <a:off x="891306" y="948690"/>
          <a:ext cx="10215351" cy="56406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29591">
                  <a:extLst>
                    <a:ext uri="{9D8B030D-6E8A-4147-A177-3AD203B41FA5}">
                      <a16:colId xmlns:a16="http://schemas.microsoft.com/office/drawing/2014/main" val="578578343"/>
                    </a:ext>
                  </a:extLst>
                </a:gridCol>
                <a:gridCol w="1796440">
                  <a:extLst>
                    <a:ext uri="{9D8B030D-6E8A-4147-A177-3AD203B41FA5}">
                      <a16:colId xmlns:a16="http://schemas.microsoft.com/office/drawing/2014/main" val="445137614"/>
                    </a:ext>
                  </a:extLst>
                </a:gridCol>
                <a:gridCol w="1796440">
                  <a:extLst>
                    <a:ext uri="{9D8B030D-6E8A-4147-A177-3AD203B41FA5}">
                      <a16:colId xmlns:a16="http://schemas.microsoft.com/office/drawing/2014/main" val="3618684157"/>
                    </a:ext>
                  </a:extLst>
                </a:gridCol>
                <a:gridCol w="1796440">
                  <a:extLst>
                    <a:ext uri="{9D8B030D-6E8A-4147-A177-3AD203B41FA5}">
                      <a16:colId xmlns:a16="http://schemas.microsoft.com/office/drawing/2014/main" val="1611663496"/>
                    </a:ext>
                  </a:extLst>
                </a:gridCol>
                <a:gridCol w="1796440">
                  <a:extLst>
                    <a:ext uri="{9D8B030D-6E8A-4147-A177-3AD203B41FA5}">
                      <a16:colId xmlns:a16="http://schemas.microsoft.com/office/drawing/2014/main" val="2013792663"/>
                    </a:ext>
                  </a:extLst>
                </a:gridCol>
              </a:tblGrid>
              <a:tr h="2866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دولة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a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انتشار فيروس نقص المناعة البشرية (%)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405806"/>
                  </a:ext>
                </a:extLst>
              </a:tr>
              <a:tr h="286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ar" sz="18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ar" sz="18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ar" sz="18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ar" sz="18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04653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الجزائر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3.5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2.4 (2018)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0.9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85751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البحرين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324463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جيبوتي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1.9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2.2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05411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مصر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2.8 (2015)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6.7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2.5 (2016)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171074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العراق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89942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الأردن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0.5 (2013)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0.2 (2013)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586917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الكويت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0.1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310925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لبنان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18.6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0.9 (2014)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696986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ليبيا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3.1 (2012)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18128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المغرب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2.3 (2022)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5.3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5.3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887442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الأراضي الفلسطينية المحتلة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16655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عُمان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1.1 (2012)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00018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قطر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477742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المملكة العربية السعودية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 (2018)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31150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الصومال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3.4 (2017)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838707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السودان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0.4 (2023)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0.9 (2023)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97948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الجمهورية العربية السورية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0.5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653532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تونس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0.5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8.2 (2021)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8.8 (2021)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566803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الإمارات العربية المتحدة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6416"/>
                  </a:ext>
                </a:extLst>
              </a:tr>
              <a:tr h="250855">
                <a:tc>
                  <a:txBody>
                    <a:bodyPr/>
                    <a:lstStyle/>
                    <a:p>
                      <a:pPr algn="ctr" fontAlgn="b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اليمن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0.0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5.9 (2011)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4699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D86742-E534-B44C-468A-C9C8728E9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29914"/>
              </p:ext>
            </p:extLst>
          </p:nvPr>
        </p:nvGraphicFramePr>
        <p:xfrm>
          <a:off x="3969774" y="1253612"/>
          <a:ext cx="7134388" cy="2949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3597">
                  <a:extLst>
                    <a:ext uri="{9D8B030D-6E8A-4147-A177-3AD203B41FA5}">
                      <a16:colId xmlns:a16="http://schemas.microsoft.com/office/drawing/2014/main" val="1400134503"/>
                    </a:ext>
                  </a:extLst>
                </a:gridCol>
                <a:gridCol w="1783597">
                  <a:extLst>
                    <a:ext uri="{9D8B030D-6E8A-4147-A177-3AD203B41FA5}">
                      <a16:colId xmlns:a16="http://schemas.microsoft.com/office/drawing/2014/main" val="1138874321"/>
                    </a:ext>
                  </a:extLst>
                </a:gridCol>
                <a:gridCol w="1783597">
                  <a:extLst>
                    <a:ext uri="{9D8B030D-6E8A-4147-A177-3AD203B41FA5}">
                      <a16:colId xmlns:a16="http://schemas.microsoft.com/office/drawing/2014/main" val="1370004567"/>
                    </a:ext>
                  </a:extLst>
                </a:gridCol>
                <a:gridCol w="1783597">
                  <a:extLst>
                    <a:ext uri="{9D8B030D-6E8A-4147-A177-3AD203B41FA5}">
                      <a16:colId xmlns:a16="http://schemas.microsoft.com/office/drawing/2014/main" val="2495514422"/>
                    </a:ext>
                  </a:extLst>
                </a:gridCol>
              </a:tblGrid>
              <a:tr h="294908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125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SW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5" marR="2715" marT="2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6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125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MSM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5" marR="2715" marT="2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6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125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PWID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5" marR="2715" marT="2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6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125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TG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715" marR="2715" marT="2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67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6602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DC407A-B2D4-ABC4-9C93-74D848DACA67}"/>
              </a:ext>
            </a:extLst>
          </p:cNvPr>
          <p:cNvSpPr txBox="1"/>
          <p:nvPr/>
        </p:nvSpPr>
        <p:spPr>
          <a:xfrm>
            <a:off x="174244" y="163580"/>
            <a:ext cx="11907136" cy="9230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ar" sz="2400" b="1">
                <a:solidFill>
                  <a:srgbClr val="0070C0"/>
                </a:solidFill>
                <a:cs typeface="Tahoma"/>
              </a:rPr>
              <a:t>بيانات انتشار             المبلغ عنها إلى                                              منطقةالشرق الأوسط وشمال أفريقيا</a:t>
            </a:r>
            <a:r>
              <a:rPr lang="ar" sz="2800" b="1" dirty="0">
                <a:solidFill>
                  <a:srgbClr val="0070C0"/>
                </a:solidFill>
                <a:cs typeface="Tahoma"/>
              </a:rPr>
              <a:t> </a:t>
            </a:r>
            <a:r>
              <a:rPr lang="ar" sz="2400" b="1" dirty="0">
                <a:solidFill>
                  <a:srgbClr val="0070C0"/>
                </a:solidFill>
                <a:cs typeface="Tahoma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2A9E5-A2FB-EE4B-F8EC-4AA483BC1C8D}"/>
              </a:ext>
            </a:extLst>
          </p:cNvPr>
          <p:cNvSpPr txBox="1"/>
          <p:nvPr/>
        </p:nvSpPr>
        <p:spPr>
          <a:xfrm>
            <a:off x="9489180" y="153359"/>
            <a:ext cx="974785" cy="5375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0070C0"/>
                </a:solidFill>
              </a:rPr>
              <a:t>KP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CA48C-A861-3E7C-924D-0D4E7C019851}"/>
              </a:ext>
            </a:extLst>
          </p:cNvPr>
          <p:cNvSpPr txBox="1"/>
          <p:nvPr/>
        </p:nvSpPr>
        <p:spPr>
          <a:xfrm>
            <a:off x="4459656" y="15127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baseline="0" dirty="0">
                <a:solidFill>
                  <a:srgbClr val="0070C0"/>
                </a:solidFill>
                <a:latin typeface="Corbel"/>
                <a:ea typeface="Corbel"/>
                <a:cs typeface="Corbel"/>
              </a:rPr>
              <a:t>GAM</a:t>
            </a:r>
            <a:r>
              <a:rPr lang="en-US" sz="2800" b="1" baseline="0" dirty="0">
                <a:solidFill>
                  <a:srgbClr val="0070C0"/>
                </a:solidFill>
                <a:latin typeface="Corbel"/>
                <a:ea typeface="Corbel"/>
                <a:cs typeface="Corbel"/>
              </a:rPr>
              <a:t>، 2011-2023 -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7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CEF105-287D-AF33-0E21-933BCF277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4709"/>
              </p:ext>
            </p:extLst>
          </p:nvPr>
        </p:nvGraphicFramePr>
        <p:xfrm>
          <a:off x="1610032" y="589935"/>
          <a:ext cx="10056622" cy="605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3419">
                  <a:extLst>
                    <a:ext uri="{9D8B030D-6E8A-4147-A177-3AD203B41FA5}">
                      <a16:colId xmlns:a16="http://schemas.microsoft.com/office/drawing/2014/main" val="1761774642"/>
                    </a:ext>
                  </a:extLst>
                </a:gridCol>
                <a:gridCol w="1769806">
                  <a:extLst>
                    <a:ext uri="{9D8B030D-6E8A-4147-A177-3AD203B41FA5}">
                      <a16:colId xmlns:a16="http://schemas.microsoft.com/office/drawing/2014/main" val="598713941"/>
                    </a:ext>
                  </a:extLst>
                </a:gridCol>
                <a:gridCol w="1847626">
                  <a:extLst>
                    <a:ext uri="{9D8B030D-6E8A-4147-A177-3AD203B41FA5}">
                      <a16:colId xmlns:a16="http://schemas.microsoft.com/office/drawing/2014/main" val="370574189"/>
                    </a:ext>
                  </a:extLst>
                </a:gridCol>
                <a:gridCol w="1013951">
                  <a:extLst>
                    <a:ext uri="{9D8B030D-6E8A-4147-A177-3AD203B41FA5}">
                      <a16:colId xmlns:a16="http://schemas.microsoft.com/office/drawing/2014/main" val="1029476734"/>
                    </a:ext>
                  </a:extLst>
                </a:gridCol>
                <a:gridCol w="2401820">
                  <a:extLst>
                    <a:ext uri="{9D8B030D-6E8A-4147-A177-3AD203B41FA5}">
                      <a16:colId xmlns:a16="http://schemas.microsoft.com/office/drawing/2014/main" val="2277147721"/>
                    </a:ext>
                  </a:extLst>
                </a:gridCol>
              </a:tblGrid>
              <a:tr h="212150">
                <a:tc rowSpan="2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Country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HIV prevalence (%)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417336"/>
                  </a:ext>
                </a:extLst>
              </a:tr>
              <a:tr h="212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SW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MSM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PWID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TG 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211233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بنين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7.2 (2022)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8.3 (2022)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2.1 (2022)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21.9 (2020)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203048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بوركينا فاسو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6.8(2022)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27.1 (2022)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496797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بوروندي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21.3 (2014)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4.8 (2014)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10.2 (2017)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332889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كابو فيردي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7.7 (2013)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15.0 (2013)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120318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الكاميرون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24.3 (2016)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20.6 (2016)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26931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جمهورية أفريقيا الوسطى ()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6.1 (2021)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3.4 (2021)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336386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تشاد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13.8 (2021)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3.9 (2021)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364083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الكونغو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8.1 (2018)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41.2 (2018)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468520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كوت ديفوار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4.8 (2020)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7.7 (2020)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3.4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24.7 (2020)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238468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جمهورية الكونغو الديمقراطية ()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7.5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7.1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3.9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909112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غينيا الاستوائية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042582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الجابون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082815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غامبيا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14.1 (2023)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31.0 (2023)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59314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غانا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6.9 (2016)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26.1 (2023)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29.7 (2023)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248371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غينيا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4.9 (2022)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9.2 (2022)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468501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غينيا بيساو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18 (2017)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3.0 (2017)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286338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ليبيريا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9.8 (2013)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19.8 (2013)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3.9 (2013)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226540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مالي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8.7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12.6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11.7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225347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موريتانيا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9.0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23.4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97315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النيجر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9.5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6.4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127084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نيجيريا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16.7 (2020)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25 (2020)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10.9 (2020)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28.8 (2020)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63241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سان تومي وبرينسيبي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1.4 (2018)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3.2 (2018)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97018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السنغال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4.8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27.6 (2018)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3.7 (2019)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191635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سيراليون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11.8 (2021)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3.4 (2021)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4.2 (2021)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4.2 (2021)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224496"/>
                  </a:ext>
                </a:extLst>
              </a:tr>
              <a:tr h="212150">
                <a:tc>
                  <a:txBody>
                    <a:bodyPr/>
                    <a:lstStyle/>
                    <a:p>
                      <a:r>
                        <a:rPr lang="ar-AE" sz="1400">
                          <a:solidFill>
                            <a:srgbClr val="1F1F1F"/>
                          </a:solidFill>
                          <a:effectLst/>
                          <a:latin typeface="Arial"/>
                        </a:rPr>
                        <a:t>توغو</a:t>
                      </a:r>
                      <a:endParaRPr lang="ar-AE" sz="1400">
                        <a:effectLst/>
                        <a:latin typeface="Arial"/>
                      </a:endParaRPr>
                    </a:p>
                  </a:txBody>
                  <a:tcPr marL="5533" marR="5533" marT="5533" marB="55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7.0 (2022)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7.7 (2022)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3.4 (2022)</a:t>
                      </a:r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5533" marR="5533" marT="5533" marB="553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82217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81DBAA-6BC9-074D-41A5-EB492DE08BFB}"/>
              </a:ext>
            </a:extLst>
          </p:cNvPr>
          <p:cNvSpPr txBox="1"/>
          <p:nvPr/>
        </p:nvSpPr>
        <p:spPr>
          <a:xfrm>
            <a:off x="203577" y="-2585"/>
            <a:ext cx="1198841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ar" sz="2400" b="1">
                <a:solidFill>
                  <a:srgbClr val="0070C0"/>
                </a:solidFill>
                <a:cs typeface="Tahoma"/>
              </a:rPr>
              <a:t>بيانات انتشار             المبلغ عنها إلى                                              منطقةغرب ووسط أفريقيا</a:t>
            </a:r>
            <a:r>
              <a:rPr lang="ar" sz="2800" b="1" dirty="0">
                <a:solidFill>
                  <a:srgbClr val="0070C0"/>
                </a:solidFill>
                <a:cs typeface="Tahoma"/>
              </a:rPr>
              <a:t> </a:t>
            </a:r>
            <a:r>
              <a:rPr lang="ar" sz="2400" b="1" dirty="0">
                <a:solidFill>
                  <a:srgbClr val="0070C0"/>
                </a:solidFill>
                <a:cs typeface="Tahoma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430800-C451-7847-21D2-1B5C0C8C87B8}"/>
              </a:ext>
            </a:extLst>
          </p:cNvPr>
          <p:cNvSpPr txBox="1"/>
          <p:nvPr/>
        </p:nvSpPr>
        <p:spPr>
          <a:xfrm>
            <a:off x="9489180" y="-55576"/>
            <a:ext cx="974785" cy="5375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0070C0"/>
                </a:solidFill>
              </a:rPr>
              <a:t>KP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AEE3B-B94E-E785-71C8-4A3A7B103928}"/>
              </a:ext>
            </a:extLst>
          </p:cNvPr>
          <p:cNvSpPr txBox="1"/>
          <p:nvPr/>
        </p:nvSpPr>
        <p:spPr>
          <a:xfrm>
            <a:off x="4447366" y="-4537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baseline="0" dirty="0">
                <a:solidFill>
                  <a:srgbClr val="0070C0"/>
                </a:solidFill>
                <a:latin typeface="Corbel"/>
                <a:ea typeface="Corbel"/>
                <a:cs typeface="Corbel"/>
              </a:rPr>
              <a:t>GAM</a:t>
            </a:r>
            <a:r>
              <a:rPr lang="en-US" sz="2800" b="1" baseline="0" dirty="0">
                <a:solidFill>
                  <a:srgbClr val="0070C0"/>
                </a:solidFill>
                <a:latin typeface="Corbel"/>
                <a:ea typeface="Corbel"/>
                <a:cs typeface="Corbel"/>
              </a:rPr>
              <a:t>، 2011-2023 -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02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F3FF-49A7-83CF-4A1C-91B0A77E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5" y="1123837"/>
            <a:ext cx="3230088" cy="4601183"/>
          </a:xfrm>
        </p:spPr>
        <p:txBody>
          <a:bodyPr/>
          <a:lstStyle/>
          <a:p>
            <a:pPr algn="r"/>
            <a:r>
              <a:rPr lang="ar" sz="2800" b="1" dirty="0">
                <a:solidFill>
                  <a:srgbClr val="FFFFFF"/>
                </a:solidFill>
                <a:cs typeface="Tahoma"/>
              </a:rPr>
              <a:t>تجميع بيانات </a:t>
            </a:r>
            <a:br>
              <a:rPr lang="ar" sz="2800" b="1" dirty="0">
                <a:cs typeface="Tahoma"/>
              </a:rPr>
            </a:br>
            <a:r>
              <a:rPr lang="ar" sz="2800" b="1" dirty="0">
                <a:solidFill>
                  <a:srgbClr val="FFFFFF"/>
                </a:solidFill>
                <a:cs typeface="Tahoma"/>
              </a:rPr>
              <a:t>KP </a:t>
            </a:r>
            <a:br>
              <a:rPr lang="ar" sz="2800" b="1" dirty="0">
                <a:cs typeface="Tahoma"/>
              </a:rPr>
            </a:br>
            <a:r>
              <a:rPr lang="ar" sz="2800" b="1" dirty="0">
                <a:solidFill>
                  <a:srgbClr val="FFFFFF"/>
                </a:solidFill>
                <a:cs typeface="Tahoma"/>
              </a:rPr>
              <a:t>كجزء من تقديرات عام 2025: </a:t>
            </a:r>
            <a:br>
              <a:rPr lang="en-US" sz="2800" b="1" dirty="0"/>
            </a:br>
            <a:br>
              <a:rPr lang="en-US" sz="2800" b="1" dirty="0"/>
            </a:br>
            <a:r>
              <a:rPr lang="ar" sz="2800" b="1" dirty="0">
                <a:solidFill>
                  <a:srgbClr val="FFFFFF"/>
                </a:solidFill>
                <a:cs typeface="Tahoma"/>
              </a:rPr>
              <a:t>الأهداف</a:t>
            </a:r>
            <a:endParaRPr lang="en-US" sz="2800">
              <a:cs typeface="Taho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36C0-E95A-625C-B4B6-58ADEF58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31" y="384605"/>
            <a:ext cx="8065433" cy="58810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" sz="1600" i="1">
                <a:solidFill>
                  <a:schemeClr val="tx1"/>
                </a:solidFill>
                <a:cs typeface="Tahoma"/>
              </a:rPr>
              <a:t>المتمركزون في                     </a:t>
            </a:r>
            <a:r>
              <a:rPr lang="ar" sz="1600" dirty="0">
                <a:solidFill>
                  <a:schemeClr val="tx1"/>
                </a:solidFill>
                <a:cs typeface="Tahoma"/>
              </a:rPr>
              <a:t>بإدخال بيانات السكان الرئيسية وملاءمتها كمجموعات فرعية في تقدير فيروس نقص المناعة</a:t>
            </a:r>
            <a:r>
              <a:rPr lang="ar" sz="1900" dirty="0">
                <a:solidFill>
                  <a:schemeClr val="tx1"/>
                </a:solidFill>
                <a:cs typeface="Tahoma"/>
              </a:rPr>
              <a:t> البشرية الوطني.</a:t>
            </a:r>
          </a:p>
          <a:p>
            <a:pPr marL="0" indent="0" algn="r">
              <a:buNone/>
            </a:pPr>
            <a:r>
              <a:rPr lang="ar" sz="1900" i="1" dirty="0">
                <a:solidFill>
                  <a:schemeClr val="tx1"/>
                </a:solidFill>
                <a:cs typeface="Tahoma"/>
              </a:rPr>
              <a:t> </a:t>
            </a:r>
            <a:r>
              <a:rPr lang="ar" sz="1900" dirty="0">
                <a:solidFill>
                  <a:schemeClr val="tx1"/>
                </a:solidFill>
                <a:cs typeface="Tahoma"/>
              </a:rPr>
              <a:t>بتجميع هذه البيانات في </a:t>
            </a:r>
            <a:br>
              <a:rPr lang="en-US" sz="1900" dirty="0">
                <a:solidFill>
                  <a:schemeClr val="tx1"/>
                </a:solidFill>
              </a:rPr>
            </a:br>
            <a:r>
              <a:rPr lang="ar" sz="1900">
                <a:solidFill>
                  <a:schemeClr val="tx1"/>
                </a:solidFill>
                <a:cs typeface="Tahoma"/>
              </a:rPr>
              <a:t>مصنفات اكسيل  مستقلة، </a:t>
            </a:r>
            <a:br>
              <a:rPr lang="en-US" sz="1900" dirty="0">
                <a:solidFill>
                  <a:schemeClr val="tx1"/>
                </a:solidFill>
              </a:rPr>
            </a:br>
            <a:r>
              <a:rPr lang="ar" sz="1900" dirty="0">
                <a:solidFill>
                  <a:schemeClr val="tx1"/>
                </a:solidFill>
                <a:cs typeface="Tahoma"/>
              </a:rPr>
              <a:t>في جولات التقديرات لعامي 2023 و2024.</a:t>
            </a:r>
          </a:p>
          <a:p>
            <a:pPr marL="0" indent="0" algn="r">
              <a:buNone/>
            </a:pPr>
            <a:r>
              <a:rPr lang="ar" sz="1900" dirty="0">
                <a:solidFill>
                  <a:schemeClr val="tx1"/>
                </a:solidFill>
              </a:rPr>
              <a:t>إن البيانات نفسها - تقديرات انتشار وحجم السكان - ضرورية لإدخالها </a:t>
            </a:r>
            <a:r>
              <a:rPr lang="ar" sz="1900" b="1" dirty="0">
                <a:solidFill>
                  <a:schemeClr val="tx1"/>
                </a:solidFill>
              </a:rPr>
              <a:t>في </a:t>
            </a:r>
            <a:r>
              <a:rPr lang="ar" sz="1900" b="1" i="1" dirty="0">
                <a:solidFill>
                  <a:schemeClr val="tx1"/>
                </a:solidFill>
              </a:rPr>
              <a:t>الأهداف </a:t>
            </a:r>
            <a:r>
              <a:rPr lang="ar" sz="1900" i="1" dirty="0">
                <a:solidFill>
                  <a:schemeClr val="tx1"/>
                </a:solidFill>
              </a:rPr>
              <a:t>، </a:t>
            </a:r>
            <a:r>
              <a:rPr lang="ar" sz="1900" dirty="0">
                <a:solidFill>
                  <a:schemeClr val="tx1"/>
                </a:solidFill>
              </a:rPr>
              <a:t>لتقييم </a:t>
            </a:r>
            <a:r>
              <a:rPr lang="ar" sz="1900" b="1" dirty="0">
                <a:solidFill>
                  <a:schemeClr val="tx1"/>
                </a:solidFill>
              </a:rPr>
              <a:t>الأثر، وتحديد الأهداف </a:t>
            </a:r>
            <a:r>
              <a:rPr lang="ar" sz="1900" dirty="0">
                <a:solidFill>
                  <a:schemeClr val="tx1"/>
                </a:solidFill>
              </a:rPr>
              <a:t>، وتوقعات </a:t>
            </a:r>
            <a:r>
              <a:rPr lang="ar" sz="1900" b="1" dirty="0">
                <a:solidFill>
                  <a:schemeClr val="tx1"/>
                </a:solidFill>
              </a:rPr>
              <a:t>سيناريوهات البرامج/الفعالية من حيث التكلفة/الاستدامة </a:t>
            </a:r>
            <a:r>
              <a:rPr lang="ar" sz="1900" dirty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" sz="1900" dirty="0">
                <a:solidFill>
                  <a:schemeClr val="tx1"/>
                </a:solidFill>
              </a:rPr>
              <a:t>الفئات السكانية الرئيسية (برنامج الأمم المتحدة المشترك المعني بفيروس نقص المناعة البشرية/الإيدز):</a:t>
            </a:r>
          </a:p>
          <a:p>
            <a:pPr marL="0" indent="0" algn="r">
              <a:buNone/>
            </a:pPr>
            <a:r>
              <a:rPr lang="ar" sz="1900" dirty="0">
                <a:solidFill>
                  <a:schemeClr val="tx1"/>
                </a:solidFill>
              </a:rPr>
              <a:t>العاملون في مجال الجنس من أي هوية جنسية</a:t>
            </a:r>
          </a:p>
          <a:p>
            <a:pPr marL="0" indent="0" algn="r">
              <a:buNone/>
            </a:pPr>
            <a:r>
              <a:rPr lang="ar" sz="1900" dirty="0">
                <a:solidFill>
                  <a:schemeClr val="tx1"/>
                </a:solidFill>
              </a:rPr>
              <a:t>الرجال الذين يمارسون الجنس مع الرجال</a:t>
            </a:r>
          </a:p>
          <a:p>
            <a:pPr marL="0" indent="0" algn="r">
              <a:buNone/>
            </a:pPr>
            <a:r>
              <a:rPr lang="ar" sz="1900" dirty="0">
                <a:solidFill>
                  <a:schemeClr val="tx1"/>
                </a:solidFill>
              </a:rPr>
              <a:t>الأشخاص الذين يحقنون المخدرات</a:t>
            </a:r>
          </a:p>
          <a:p>
            <a:pPr marL="0" indent="0" algn="r">
              <a:buNone/>
            </a:pPr>
            <a:r>
              <a:rPr lang="ar" sz="1900" dirty="0">
                <a:solidFill>
                  <a:schemeClr val="tx1"/>
                </a:solidFill>
              </a:rPr>
              <a:t>الأشخاص المتحولون جنسيا</a:t>
            </a:r>
            <a:endParaRPr lang="en-CH" sz="19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ACC11-E86C-697B-912D-4BD7B6F5777E}"/>
              </a:ext>
            </a:extLst>
          </p:cNvPr>
          <p:cNvSpPr txBox="1"/>
          <p:nvPr/>
        </p:nvSpPr>
        <p:spPr>
          <a:xfrm>
            <a:off x="7881183" y="1338882"/>
            <a:ext cx="1268362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 i="1" baseline="0">
                <a:latin typeface="Corbel"/>
                <a:ea typeface="Corbel"/>
                <a:cs typeface="Corbel"/>
              </a:rPr>
              <a:t>CSAVR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B8898-DADD-7DCB-96A6-8FD80D0DA683}"/>
              </a:ext>
            </a:extLst>
          </p:cNvPr>
          <p:cNvSpPr txBox="1"/>
          <p:nvPr/>
        </p:nvSpPr>
        <p:spPr>
          <a:xfrm>
            <a:off x="9778227" y="687812"/>
            <a:ext cx="924233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 i="1"/>
              <a:t>EPP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2416157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2D4AA-9D5E-D74E-6A9A-B93CE5586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AF61-9971-1DFC-32DC-CBB04D6F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" b="1">
                <a:solidFill>
                  <a:srgbClr val="FFFFFF"/>
                </a:solidFill>
              </a:rPr>
              <a:t>احتياجات البيانات</a:t>
            </a:r>
            <a:endParaRPr lang="en-CH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F58C-5F6A-4F83-1BF1-16D9AB70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010" y="472014"/>
            <a:ext cx="8682989" cy="590482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" sz="2400" b="1" u="sng" dirty="0">
                <a:solidFill>
                  <a:schemeClr val="tx1"/>
                </a:solidFill>
                <a:cs typeface="Tahoma"/>
              </a:rPr>
              <a:t>مطلوب</a:t>
            </a:r>
          </a:p>
          <a:p>
            <a:pPr marL="0" indent="0" algn="r">
              <a:buNone/>
            </a:pPr>
            <a:r>
              <a:rPr lang="ar" sz="2400" b="1" dirty="0">
                <a:solidFill>
                  <a:schemeClr val="tx1"/>
                </a:solidFill>
                <a:cs typeface="Tahoma"/>
              </a:rPr>
              <a:t>انتشار فيروس نقص المناعة البشرية </a:t>
            </a:r>
            <a:r>
              <a:rPr lang="ar" sz="2400" dirty="0">
                <a:solidFill>
                  <a:schemeClr val="tx1"/>
                </a:solidFill>
                <a:cs typeface="Tahoma"/>
              </a:rPr>
              <a:t>حسب الموقع والسكان والسنة</a:t>
            </a:r>
          </a:p>
          <a:p>
            <a:pPr marL="0" indent="0" algn="r">
              <a:buNone/>
            </a:pPr>
            <a:r>
              <a:rPr lang="ar" sz="2400" b="1" dirty="0">
                <a:solidFill>
                  <a:schemeClr val="tx1"/>
                </a:solidFill>
                <a:cs typeface="Tahoma"/>
              </a:rPr>
              <a:t>تقدير حجم السكان </a:t>
            </a:r>
            <a:r>
              <a:rPr lang="ar" sz="2400" dirty="0">
                <a:solidFill>
                  <a:schemeClr val="tx1"/>
                </a:solidFill>
                <a:cs typeface="Tahoma"/>
              </a:rPr>
              <a:t>حسب الموقع والسكان والسنة،</a:t>
            </a:r>
          </a:p>
          <a:p>
            <a:pPr marL="502920" lvl="1" indent="0" algn="r">
              <a:buNone/>
            </a:pPr>
            <a:r>
              <a:rPr lang="ar" sz="2400" dirty="0">
                <a:solidFill>
                  <a:schemeClr val="tx1"/>
                </a:solidFill>
                <a:cs typeface="Tahoma"/>
              </a:rPr>
              <a:t>&amp; الاستقراء لتقدير </a:t>
            </a:r>
            <a:r>
              <a:rPr lang="ar" sz="2400" b="1" dirty="0">
                <a:solidFill>
                  <a:schemeClr val="tx1"/>
                </a:solidFill>
                <a:cs typeface="Tahoma"/>
              </a:rPr>
              <a:t>الحجم الوطني</a:t>
            </a:r>
          </a:p>
          <a:p>
            <a:pPr marL="502920" lvl="1" indent="0" algn="r">
              <a:buNone/>
            </a:pPr>
            <a:r>
              <a:rPr lang="ar" sz="2400" dirty="0">
                <a:solidFill>
                  <a:schemeClr val="tx1"/>
                </a:solidFill>
                <a:cs typeface="Tahoma"/>
              </a:rPr>
              <a:t>يتم التعبير عنها كنسبة مئوية من الرجال والنساء البالغين (15-49 سنة)</a:t>
            </a:r>
            <a:br>
              <a:rPr lang="en-US" sz="2400" dirty="0"/>
            </a:br>
            <a:endParaRPr lang="en-US" sz="240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" sz="2400" b="1" u="sng" dirty="0">
                <a:solidFill>
                  <a:schemeClr val="bg1">
                    <a:lumMod val="50000"/>
                  </a:schemeClr>
                </a:solidFill>
                <a:cs typeface="Tahoma"/>
              </a:rPr>
              <a:t>خياري</a:t>
            </a:r>
          </a:p>
          <a:p>
            <a:pPr marL="0" indent="0" algn="r">
              <a:buNone/>
            </a:pPr>
            <a:r>
              <a:rPr lang="ar" sz="2400" dirty="0">
                <a:solidFill>
                  <a:schemeClr val="bg1">
                    <a:lumMod val="50000"/>
                  </a:schemeClr>
                </a:solidFill>
                <a:cs typeface="Tahoma"/>
              </a:rPr>
              <a:t>تغطية                       حسب الموقع والسكان والسنة</a:t>
            </a:r>
          </a:p>
          <a:p>
            <a:pPr marL="0" indent="0" algn="r">
              <a:buNone/>
            </a:pPr>
            <a:r>
              <a:rPr lang="ar" sz="2400" dirty="0">
                <a:solidFill>
                  <a:schemeClr val="bg1">
                    <a:lumMod val="50000"/>
                  </a:schemeClr>
                </a:solidFill>
                <a:cs typeface="Tahoma"/>
              </a:rPr>
              <a:t>قمع                      حسب الموقع والسكان والسنة</a:t>
            </a:r>
            <a:endParaRPr lang="en-CH" sz="2400">
              <a:solidFill>
                <a:schemeClr val="bg1">
                  <a:lumMod val="50000"/>
                </a:schemeClr>
              </a:solidFill>
              <a:cs typeface="Tahom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EA181-8D1B-10E6-BE2C-AEFE3A69B9D6}"/>
              </a:ext>
            </a:extLst>
          </p:cNvPr>
          <p:cNvSpPr txBox="1"/>
          <p:nvPr/>
        </p:nvSpPr>
        <p:spPr>
          <a:xfrm>
            <a:off x="10182817" y="4832624"/>
            <a:ext cx="702799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ar" sz="1900" i="1">
                <a:cs typeface="Tahoma"/>
              </a:rPr>
              <a:t>ART</a:t>
            </a:r>
            <a:endParaRPr lang="ar" sz="1900" i="1" dirty="0"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F6242-B7A1-9F48-F17A-71981FD99A88}"/>
              </a:ext>
            </a:extLst>
          </p:cNvPr>
          <p:cNvSpPr txBox="1"/>
          <p:nvPr/>
        </p:nvSpPr>
        <p:spPr>
          <a:xfrm>
            <a:off x="10681475" y="5325383"/>
            <a:ext cx="702799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ar" sz="1900" i="1">
                <a:cs typeface="Tahoma"/>
              </a:rPr>
              <a:t>VL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6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0458-84D0-2EEF-5D8A-7EF0C724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0" y="1123837"/>
            <a:ext cx="3194461" cy="4601183"/>
          </a:xfrm>
        </p:spPr>
        <p:txBody>
          <a:bodyPr>
            <a:normAutofit/>
          </a:bodyPr>
          <a:lstStyle/>
          <a:p>
            <a:pPr algn="r"/>
            <a:r>
              <a:rPr lang="ar" sz="2000" dirty="0">
                <a:solidFill>
                  <a:srgbClr val="FFFFFF"/>
                </a:solidFill>
                <a:cs typeface="Tahoma"/>
              </a:rPr>
              <a:t>خطوة بخطوة لملء أوراق البيانات 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ar" sz="2000" i="1" dirty="0">
                <a:solidFill>
                  <a:srgbClr val="FFFFFF"/>
                </a:solidFill>
                <a:cs typeface="Tahoma"/>
              </a:rPr>
              <a:t>إلزامي لمستخدمي </a:t>
            </a:r>
            <a:br>
              <a:rPr lang="ar" sz="2000" i="1" dirty="0">
                <a:cs typeface="Tahoma"/>
              </a:rPr>
            </a:br>
            <a:r>
              <a:rPr lang="ar" sz="2000" i="1" dirty="0">
                <a:solidFill>
                  <a:srgbClr val="FFFFFF"/>
                </a:solidFill>
                <a:cs typeface="Tahoma"/>
              </a:rPr>
              <a:t>CSAVR </a:t>
            </a:r>
            <a:br>
              <a:rPr lang="ar" sz="2000" i="1" dirty="0">
                <a:cs typeface="Tahoma"/>
              </a:rPr>
            </a:br>
            <a:r>
              <a:rPr lang="ar" sz="2000" i="1" dirty="0">
                <a:solidFill>
                  <a:srgbClr val="FFFFFF"/>
                </a:solidFill>
                <a:cs typeface="Tahoma"/>
              </a:rPr>
              <a:t>وموصى به لدول </a:t>
            </a:r>
            <a:br>
              <a:rPr lang="ar" sz="2000" i="1" dirty="0">
                <a:cs typeface="Tahoma"/>
              </a:rPr>
            </a:br>
            <a:r>
              <a:rPr lang="ar" sz="2000" i="1" dirty="0">
                <a:solidFill>
                  <a:srgbClr val="FFFFFF"/>
                </a:solidFill>
                <a:cs typeface="Tahoma"/>
              </a:rPr>
              <a:t>EPP</a:t>
            </a:r>
            <a:endParaRPr lang="en-CH" sz="2000" i="1" dirty="0">
              <a:solidFill>
                <a:srgbClr val="FFFFFF"/>
              </a:solidFill>
              <a:cs typeface="Taho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48311-6901-8549-21A2-EC6794CB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651" y="986028"/>
            <a:ext cx="8405172" cy="552165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" sz="1600" dirty="0">
                <a:solidFill>
                  <a:schemeClr val="tx1"/>
                </a:solidFill>
                <a:cs typeface="Tahoma"/>
              </a:rPr>
              <a:t>يتم تزويدك بدفتر عمل إكسيل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" sz="1600" dirty="0">
                <a:solidFill>
                  <a:schemeClr val="tx1"/>
                </a:solidFill>
                <a:cs typeface="Tahoma"/>
              </a:rPr>
              <a:t> تم تعبئته مسبقًا بواسطة                       </a:t>
            </a:r>
            <a:r>
              <a:rPr lang="ar" sz="1700" dirty="0">
                <a:solidFill>
                  <a:schemeClr val="tx1"/>
                </a:solidFill>
                <a:cs typeface="Tahoma"/>
              </a:rPr>
              <a:t>               كأساس لمعايرة نموذج </a:t>
            </a:r>
            <a:r>
              <a:rPr lang="ar" sz="1700" i="1" dirty="0">
                <a:solidFill>
                  <a:schemeClr val="tx1"/>
                </a:solidFill>
                <a:cs typeface="Tahoma"/>
              </a:rPr>
              <a:t>الأهداف المؤقتة</a:t>
            </a:r>
            <a:endParaRPr lang="ar" dirty="0">
              <a:solidFill>
                <a:schemeClr val="tx1"/>
              </a:solidFill>
              <a:cs typeface="Tahoma"/>
            </a:endParaRPr>
          </a:p>
          <a:p>
            <a:pPr marL="0" indent="0" algn="r">
              <a:buNone/>
            </a:pPr>
            <a:r>
              <a:rPr lang="ar" sz="1700" dirty="0">
                <a:solidFill>
                  <a:schemeClr val="tx1"/>
                </a:solidFill>
                <a:cs typeface="Tahoma"/>
              </a:rPr>
              <a:t>يحتوي دفتر عمل                        على علامتي تبويب مثيرتين للاهتمام:</a:t>
            </a:r>
          </a:p>
          <a:p>
            <a:pPr marL="0" indent="0" algn="r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" sz="1700" dirty="0">
                <a:solidFill>
                  <a:schemeClr val="tx1"/>
                </a:solidFill>
              </a:rPr>
              <a:t>يرجى مراجعة هذه علامات التبويب وتعديلها وتحديثها قدر الإمكان، لمشاركتها مع برنامج الأمم المتحدة المشترك لمكافحة الإيدز ومؤسسة أفينير هيلث وتحسين معايرة الأهداف التاريخية لبلدك</a:t>
            </a:r>
          </a:p>
          <a:p>
            <a:pPr marL="0" indent="0" algn="r">
              <a:buNone/>
            </a:pPr>
            <a:endParaRPr lang="ar" sz="1700">
              <a:solidFill>
                <a:schemeClr val="tx1"/>
              </a:solidFill>
              <a:cs typeface="Tahoma"/>
            </a:endParaRPr>
          </a:p>
          <a:p>
            <a:pPr marL="0" indent="0" algn="r">
              <a:buNone/>
            </a:pPr>
            <a:r>
              <a:rPr lang="ar" sz="1700" dirty="0">
                <a:solidFill>
                  <a:schemeClr val="tx1"/>
                </a:solidFill>
                <a:cs typeface="Tahoma"/>
              </a:rPr>
              <a:t>سوف تستخدم                                                </a:t>
            </a:r>
            <a:r>
              <a:rPr lang="ar" sz="1700" dirty="0">
                <a:solidFill>
                  <a:schemeClr val="tx1"/>
                </a:solidFill>
                <a:latin typeface="Corbel"/>
                <a:cs typeface="Tahoma"/>
              </a:rPr>
              <a:t>ورقة البيانات المحدثة هذه لتحسين معايرة الأهداف المؤقتة لبلدك</a:t>
            </a:r>
            <a:r>
              <a:rPr lang="ar" sz="1700" dirty="0">
                <a:solidFill>
                  <a:schemeClr val="tx1"/>
                </a:solidFill>
                <a:cs typeface="Tahoma"/>
              </a:rPr>
              <a:t>.</a:t>
            </a:r>
          </a:p>
          <a:p>
            <a:pPr marL="0" indent="0" algn="r">
              <a:buNone/>
            </a:pPr>
            <a:r>
              <a:rPr lang="ar" sz="1700" dirty="0">
                <a:solidFill>
                  <a:schemeClr val="tx1"/>
                </a:solidFill>
                <a:cs typeface="Tahoma"/>
              </a:rPr>
              <a:t>اعتبارًا من عام 2026 وما بعده، سيتم تنفيذ نماذج الأهداف                          من قبل فرق البلدان، واستبدال   </a:t>
            </a:r>
          </a:p>
          <a:p>
            <a:pPr marL="0" indent="0" algn="r">
              <a:buNone/>
            </a:pPr>
            <a:r>
              <a:rPr lang="ar" sz="1700" dirty="0" err="1">
                <a:solidFill>
                  <a:schemeClr val="tx1"/>
                </a:solidFill>
                <a:cs typeface="Tahoma"/>
              </a:rPr>
              <a:t>EPPوCSAVR</a:t>
            </a:r>
            <a:endParaRPr lang="ar" sz="1700">
              <a:solidFill>
                <a:schemeClr val="tx1"/>
              </a:solidFill>
              <a:cs typeface="Tahoma"/>
            </a:endParaRPr>
          </a:p>
          <a:p>
            <a:endParaRPr lang="en-CH" sz="24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94250-9E6E-0280-5714-804579FC0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93" y="2249274"/>
            <a:ext cx="2444056" cy="657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5E0D90-A6B9-55C8-4FCA-166E12E67B5A}"/>
              </a:ext>
            </a:extLst>
          </p:cNvPr>
          <p:cNvSpPr txBox="1"/>
          <p:nvPr/>
        </p:nvSpPr>
        <p:spPr>
          <a:xfrm>
            <a:off x="8218001" y="1530977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aseline="0">
                <a:latin typeface="Corbel"/>
                <a:ea typeface="Corbel"/>
                <a:cs typeface="Corbel"/>
              </a:rPr>
              <a:t>Avenir</a:t>
            </a:r>
            <a:r>
              <a:rPr lang="en-US" sz="1700" baseline="0">
                <a:latin typeface="Corbel"/>
                <a:ea typeface="Corbel"/>
                <a:cs typeface="Corbel"/>
              </a:rPr>
              <a:t> Health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1AD71-C719-29BF-6A6E-C751F184FF4B}"/>
              </a:ext>
            </a:extLst>
          </p:cNvPr>
          <p:cNvSpPr txBox="1"/>
          <p:nvPr/>
        </p:nvSpPr>
        <p:spPr>
          <a:xfrm>
            <a:off x="8545578" y="411636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aseline="0">
                <a:latin typeface="Corbel"/>
                <a:ea typeface="Corbel"/>
                <a:cs typeface="Corbel"/>
              </a:rPr>
              <a:t>Avenir</a:t>
            </a:r>
            <a:r>
              <a:rPr lang="en-US" sz="1700" baseline="0">
                <a:latin typeface="Corbel"/>
                <a:ea typeface="Corbel"/>
                <a:cs typeface="Corbel"/>
              </a:rPr>
              <a:t> Health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372DD-AB79-1E46-1D4A-0CCC60FB4CA9}"/>
              </a:ext>
            </a:extLst>
          </p:cNvPr>
          <p:cNvSpPr txBox="1"/>
          <p:nvPr/>
        </p:nvSpPr>
        <p:spPr>
          <a:xfrm>
            <a:off x="5904305" y="484526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latin typeface="Corbel"/>
              </a:rPr>
              <a:t>GOALS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B6230-17FD-06FE-B7D7-D0889C8A0231}"/>
              </a:ext>
            </a:extLst>
          </p:cNvPr>
          <p:cNvSpPr txBox="1"/>
          <p:nvPr/>
        </p:nvSpPr>
        <p:spPr>
          <a:xfrm>
            <a:off x="9284801" y="197801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Corbel"/>
              </a:rPr>
              <a:t>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9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B924-5EA0-64A0-E0DC-0E4E6461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758409"/>
            <a:ext cx="3148765" cy="4966612"/>
          </a:xfrm>
        </p:spPr>
        <p:txBody>
          <a:bodyPr>
            <a:normAutofit/>
          </a:bodyPr>
          <a:lstStyle/>
          <a:p>
            <a:pPr algn="r"/>
            <a:r>
              <a:rPr lang="ar" sz="1800" dirty="0">
                <a:solidFill>
                  <a:srgbClr val="FFFFFF"/>
                </a:solidFill>
                <a:cs typeface="Tahoma"/>
              </a:rPr>
              <a:t>دفتر عمل مرتبط بالأهداف: علامة تبويب </a:t>
            </a:r>
            <a:r>
              <a:rPr lang="ar" sz="1800" dirty="0">
                <a:cs typeface="Tahoma"/>
              </a:rPr>
              <a:t> </a:t>
            </a:r>
            <a:r>
              <a:rPr lang="ar" sz="1800" b="1" i="1" u="sng" dirty="0">
                <a:solidFill>
                  <a:srgbClr val="FFFFFF"/>
                </a:solidFill>
                <a:cs typeface="Tahoma"/>
              </a:rPr>
              <a:t>حجم </a:t>
            </a:r>
            <a:r>
              <a:rPr lang="ar" sz="1800" b="1" i="1" dirty="0">
                <a:solidFill>
                  <a:srgbClr val="FFFFFF"/>
                </a:solidFill>
                <a:cs typeface="Tahoma"/>
              </a:rPr>
              <a:t>الصفحة الرئيسية</a:t>
            </a:r>
            <a:br>
              <a:rPr lang="ar" sz="1800" b="1" i="1" dirty="0">
                <a:cs typeface="Tahoma"/>
              </a:rPr>
            </a:br>
            <a:r>
              <a:rPr lang="ar" sz="1800" dirty="0">
                <a:solidFill>
                  <a:srgbClr val="FFFFFF"/>
                </a:solidFill>
                <a:cs typeface="Tahoma"/>
              </a:rPr>
              <a:t>.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ar" sz="1800" dirty="0">
                <a:solidFill>
                  <a:srgbClr val="FFFFFF"/>
                </a:solidFill>
                <a:cs typeface="Tahoma"/>
              </a:rPr>
              <a:t>حصلت </a:t>
            </a:r>
            <a:r>
              <a:rPr lang="ar" sz="1800" dirty="0">
                <a:cs typeface="Tahoma"/>
              </a:rPr>
              <a:t>                                              </a:t>
            </a:r>
            <a:r>
              <a:rPr lang="ar" sz="1800" dirty="0">
                <a:solidFill>
                  <a:srgbClr val="FFFFFF"/>
                </a:solidFill>
                <a:cs typeface="Tahoma"/>
              </a:rPr>
              <a:t>على البيانات المعبأة مسبقًا من: إرساليات</a:t>
            </a:r>
            <a:br>
              <a:rPr lang="ar" sz="1800" dirty="0">
                <a:cs typeface="Tahoma"/>
              </a:rPr>
            </a:br>
            <a:r>
              <a:rPr lang="ar" sz="1800" dirty="0">
                <a:cs typeface="Tahoma"/>
              </a:rPr>
              <a:t> </a:t>
            </a:r>
            <a:r>
              <a:rPr lang="ar" sz="1800" dirty="0">
                <a:solidFill>
                  <a:srgbClr val="FFFFFF"/>
                </a:solidFill>
                <a:cs typeface="Tahoma"/>
              </a:rPr>
              <a:t>GAM</a:t>
            </a:r>
            <a:br>
              <a:rPr lang="ar" sz="1800" dirty="0">
                <a:cs typeface="Tahoma"/>
              </a:rPr>
            </a:br>
            <a:r>
              <a:rPr lang="ar" sz="1800" dirty="0">
                <a:cs typeface="Tahoma"/>
              </a:rPr>
              <a:t> KP</a:t>
            </a:r>
            <a:r>
              <a:rPr lang="ar" sz="1800" dirty="0">
                <a:solidFill>
                  <a:srgbClr val="FFFFFF"/>
                </a:solidFill>
                <a:cs typeface="Tahoma"/>
              </a:rPr>
              <a:t> </a:t>
            </a:r>
            <a:r>
              <a:rPr lang="ar" sz="1800" dirty="0" err="1">
                <a:solidFill>
                  <a:srgbClr val="FFFFFF"/>
                </a:solidFill>
                <a:cs typeface="Tahoma"/>
              </a:rPr>
              <a:t>Atlas</a:t>
            </a:r>
            <a:br>
              <a:rPr lang="ar" sz="1800" dirty="0">
                <a:cs typeface="Tahoma"/>
              </a:rPr>
            </a:br>
            <a:r>
              <a:rPr lang="ar" sz="1800" dirty="0">
                <a:cs typeface="Tahoma"/>
              </a:rPr>
              <a:t> </a:t>
            </a:r>
            <a:r>
              <a:rPr lang="ar" sz="1800" dirty="0">
                <a:solidFill>
                  <a:srgbClr val="FFFFFF"/>
                </a:solidFill>
                <a:cs typeface="Tahoma"/>
              </a:rPr>
              <a:t>ومنشورات أخرى</a:t>
            </a:r>
            <a:endParaRPr lang="en-CH" sz="1800" dirty="0">
              <a:solidFill>
                <a:srgbClr val="FFFFFF"/>
              </a:solidFill>
              <a:cs typeface="Tahom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8CFE1-AA85-D565-645E-4A41A12A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1" r="41440"/>
          <a:stretch/>
        </p:blipFill>
        <p:spPr>
          <a:xfrm>
            <a:off x="3455718" y="758410"/>
            <a:ext cx="8737849" cy="52623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891F06-7D63-D799-4787-7820D1414435}"/>
              </a:ext>
            </a:extLst>
          </p:cNvPr>
          <p:cNvSpPr/>
          <p:nvPr/>
        </p:nvSpPr>
        <p:spPr>
          <a:xfrm>
            <a:off x="3441030" y="1893731"/>
            <a:ext cx="8006783" cy="14744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2FEE6-22DE-CDEA-E7D8-70F731234A44}"/>
              </a:ext>
            </a:extLst>
          </p:cNvPr>
          <p:cNvSpPr txBox="1"/>
          <p:nvPr/>
        </p:nvSpPr>
        <p:spPr>
          <a:xfrm>
            <a:off x="8345215" y="2753860"/>
            <a:ext cx="38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b="1"/>
              <a:t>نسبة السكان الذكور أو الإناث</a:t>
            </a:r>
            <a:endParaRPr lang="en-CH" b="1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459134A-DD88-1F79-D89D-AEB8E1770C4C}"/>
              </a:ext>
            </a:extLst>
          </p:cNvPr>
          <p:cNvSpPr/>
          <p:nvPr/>
        </p:nvSpPr>
        <p:spPr>
          <a:xfrm>
            <a:off x="10105947" y="2367092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FE1BF-5980-F990-78B5-902E1FE85E31}"/>
              </a:ext>
            </a:extLst>
          </p:cNvPr>
          <p:cNvSpPr txBox="1"/>
          <p:nvPr/>
        </p:nvSpPr>
        <p:spPr>
          <a:xfrm>
            <a:off x="9890150" y="3538891"/>
            <a:ext cx="237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" b="1"/>
              <a:t>يرجى تضمين المصدر عن طريق الرابط أو المرفق</a:t>
            </a:r>
            <a:endParaRPr lang="en-CH" b="1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C9929944-DB7B-F373-54EC-1EE741B67C3A}"/>
              </a:ext>
            </a:extLst>
          </p:cNvPr>
          <p:cNvSpPr/>
          <p:nvPr/>
        </p:nvSpPr>
        <p:spPr>
          <a:xfrm rot="10960155">
            <a:off x="10285098" y="772238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844A8-9F1D-131F-F3E7-F63086B2161D}"/>
              </a:ext>
            </a:extLst>
          </p:cNvPr>
          <p:cNvSpPr txBox="1"/>
          <p:nvPr/>
        </p:nvSpPr>
        <p:spPr>
          <a:xfrm>
            <a:off x="1052867" y="279221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">
                <a:solidFill>
                  <a:srgbClr val="FFFFFF"/>
                </a:solidFill>
              </a:rPr>
              <a:t>Avenir Health</a:t>
            </a:r>
            <a:br>
              <a:rPr lang="ar" dirty="0">
                <a:solidFill>
                  <a:srgbClr val="FFFFFF"/>
                </a:solidFill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4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E1A5-1AE0-E5C3-89B3-D482F9A652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8620" y="244656"/>
            <a:ext cx="8699382" cy="61735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ar" sz="2400" b="1" i="1" dirty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مصنف إكسيل : علامة التبويب الرئيسية لانتشار السكان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73A1E-B0EC-38EE-A812-43A8C6648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43"/>
          <a:stretch/>
        </p:blipFill>
        <p:spPr>
          <a:xfrm>
            <a:off x="523621" y="2352055"/>
            <a:ext cx="11293114" cy="2860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EE83AF-83A0-5735-6E2C-3CDD27070F22}"/>
              </a:ext>
            </a:extLst>
          </p:cNvPr>
          <p:cNvSpPr txBox="1"/>
          <p:nvPr/>
        </p:nvSpPr>
        <p:spPr>
          <a:xfrm>
            <a:off x="7233761" y="1166532"/>
            <a:ext cx="470500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ar" b="1" dirty="0">
                <a:cs typeface="Tahoma"/>
              </a:rPr>
              <a:t>يرجى تضمين المصدر عن طريق عنوان </a:t>
            </a:r>
            <a:endParaRPr lang="en-US" dirty="0">
              <a:cs typeface="Tahoma"/>
            </a:endParaRPr>
          </a:p>
          <a:p>
            <a:pPr algn="r"/>
            <a:r>
              <a:rPr lang="ar" b="1" dirty="0">
                <a:cs typeface="Tahoma"/>
              </a:rPr>
              <a:t>URL</a:t>
            </a:r>
            <a:endParaRPr lang="ar" dirty="0">
              <a:cs typeface="Tahoma"/>
            </a:endParaRPr>
          </a:p>
          <a:p>
            <a:pPr algn="r"/>
            <a:r>
              <a:rPr lang="ar" b="1" dirty="0">
                <a:cs typeface="Tahoma"/>
              </a:rPr>
              <a:t>أو مرفق</a:t>
            </a:r>
            <a:endParaRPr lang="en-CH" b="1" dirty="0">
              <a:cs typeface="Tahoma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977F52E-F4E5-1926-6D7E-686B378C7728}"/>
              </a:ext>
            </a:extLst>
          </p:cNvPr>
          <p:cNvSpPr/>
          <p:nvPr/>
        </p:nvSpPr>
        <p:spPr>
          <a:xfrm rot="10960155">
            <a:off x="8976159" y="1761061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31F52-8474-13E1-E2D2-EDC3F36BF313}"/>
              </a:ext>
            </a:extLst>
          </p:cNvPr>
          <p:cNvSpPr txBox="1"/>
          <p:nvPr/>
        </p:nvSpPr>
        <p:spPr>
          <a:xfrm>
            <a:off x="3558126" y="1159044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b="1"/>
              <a:t>ملاحظة تنسيق الفئة العمرية:</a:t>
            </a:r>
            <a:endParaRPr lang="en-CH" b="1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D1E52A5C-81D6-74F7-ADE2-91AFC6526CE6}"/>
              </a:ext>
            </a:extLst>
          </p:cNvPr>
          <p:cNvSpPr/>
          <p:nvPr/>
        </p:nvSpPr>
        <p:spPr>
          <a:xfrm rot="10960155">
            <a:off x="4811201" y="1728266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86538-3596-4776-E616-5A9E9E1ACE3B}"/>
              </a:ext>
            </a:extLst>
          </p:cNvPr>
          <p:cNvSpPr txBox="1"/>
          <p:nvPr/>
        </p:nvSpPr>
        <p:spPr>
          <a:xfrm>
            <a:off x="6405501" y="3462407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" b="1"/>
              <a:t>تضمين الحدود</a:t>
            </a:r>
          </a:p>
          <a:p>
            <a:r>
              <a:rPr lang="ar" b="1"/>
              <a:t>حيثما تتوفر</a:t>
            </a:r>
            <a:endParaRPr lang="en-CH" b="1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B01A995C-5A25-75CE-FBC3-D2F6793D520B}"/>
              </a:ext>
            </a:extLst>
          </p:cNvPr>
          <p:cNvSpPr/>
          <p:nvPr/>
        </p:nvSpPr>
        <p:spPr>
          <a:xfrm>
            <a:off x="6998816" y="3036202"/>
            <a:ext cx="439838" cy="3693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9C676-0219-2829-CFCD-976C14DC3E95}"/>
              </a:ext>
            </a:extLst>
          </p:cNvPr>
          <p:cNvSpPr txBox="1"/>
          <p:nvPr/>
        </p:nvSpPr>
        <p:spPr>
          <a:xfrm>
            <a:off x="431770" y="5235661"/>
            <a:ext cx="1147025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" sz="2100" dirty="0">
                <a:solidFill>
                  <a:srgbClr val="1F1F1F"/>
                </a:solidFill>
                <a:latin typeface="Consolas"/>
                <a:cs typeface="Tahoma"/>
              </a:rPr>
              <a:t>ملحوظة: للتحديث، يمكنك مراجعة ملف </a:t>
            </a:r>
            <a:endParaRPr lang="en-US" dirty="0">
              <a:solidFill>
                <a:srgbClr val="000000"/>
              </a:solidFill>
              <a:latin typeface="Corbel" panose="020B0503020204020204"/>
              <a:cs typeface="Tahoma"/>
            </a:endParaRPr>
          </a:p>
          <a:p>
            <a:pPr algn="r"/>
            <a:r>
              <a:rPr lang="ar" sz="2100" dirty="0">
                <a:solidFill>
                  <a:srgbClr val="1F1F1F"/>
                </a:solidFill>
                <a:latin typeface="Consolas"/>
                <a:cs typeface="Tahoma"/>
              </a:rPr>
              <a:t> السابق الذي قمت بتحديثه في ورشة عمل 2023 (القاهرة)​
ربما تم تسميته بشيء مثل</a:t>
            </a:r>
            <a:endParaRPr lang="en-US" dirty="0">
              <a:solidFill>
                <a:srgbClr val="000000"/>
              </a:solidFill>
              <a:latin typeface="Corbel" panose="020B0503020204020204"/>
              <a:cs typeface="Tahoma"/>
            </a:endParaRPr>
          </a:p>
          <a:p>
            <a:pPr algn="r"/>
            <a:r>
              <a:rPr lang="ar" sz="2100" dirty="0" err="1">
                <a:solidFill>
                  <a:srgbClr val="1F1F1F"/>
                </a:solidFill>
                <a:latin typeface="Consolas"/>
                <a:cs typeface="Tahoma"/>
              </a:rPr>
              <a:t>KeyPopulation</a:t>
            </a:r>
            <a:r>
              <a:rPr lang="ar" sz="2100" dirty="0">
                <a:solidFill>
                  <a:srgbClr val="1F1F1F"/>
                </a:solidFill>
                <a:latin typeface="Consolas"/>
                <a:cs typeface="Tahoma"/>
              </a:rPr>
              <a:t> DataTemplate….XLS</a:t>
            </a:r>
            <a:endParaRPr lang="en-US"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5B3C7-A080-D088-E1CF-CCB5B07F8382}"/>
              </a:ext>
            </a:extLst>
          </p:cNvPr>
          <p:cNvSpPr txBox="1"/>
          <p:nvPr/>
        </p:nvSpPr>
        <p:spPr>
          <a:xfrm>
            <a:off x="5846025" y="522982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XLS</a:t>
            </a:r>
          </a:p>
        </p:txBody>
      </p:sp>
    </p:spTree>
    <p:extLst>
      <p:ext uri="{BB962C8B-B14F-4D97-AF65-F5344CB8AC3E}">
        <p14:creationId xmlns:p14="http://schemas.microsoft.com/office/powerpoint/2010/main" val="228588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FF0D6-8B0B-F9BC-0374-2562B158B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C6FC7E-EB9E-F7B6-9BD3-B265E525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029"/>
          <a:stretch/>
        </p:blipFill>
        <p:spPr>
          <a:xfrm>
            <a:off x="154380" y="1288643"/>
            <a:ext cx="9369060" cy="52344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558E4-7795-C577-CA6A-FE2E34EA443A}"/>
              </a:ext>
            </a:extLst>
          </p:cNvPr>
          <p:cNvSpPr txBox="1"/>
          <p:nvPr/>
        </p:nvSpPr>
        <p:spPr>
          <a:xfrm>
            <a:off x="7558864" y="3762173"/>
            <a:ext cx="447875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ar" sz="2400" dirty="0">
                <a:solidFill>
                  <a:srgbClr val="0070C0"/>
                </a:solidFill>
                <a:latin typeface="Arial"/>
                <a:cs typeface="Tahoma"/>
              </a:rPr>
              <a:t>... وإذا لزم الأمر، قم بتحسين المعايرة، بعد تحميل تحديث </a:t>
            </a:r>
            <a:r>
              <a:rPr lang="ar" sz="2400">
                <a:solidFill>
                  <a:srgbClr val="0070C0"/>
                </a:solidFill>
                <a:latin typeface="Arial"/>
                <a:cs typeface="Tahoma"/>
              </a:rPr>
              <a:t>بيانات اكسيل الخاص بك في </a:t>
            </a:r>
            <a:r>
              <a:rPr lang="ar" sz="2400" dirty="0">
                <a:solidFill>
                  <a:srgbClr val="0070C0"/>
                </a:solidFill>
                <a:latin typeface="Arial"/>
                <a:cs typeface="Tahoma"/>
              </a:rPr>
              <a:t>الأهداف</a:t>
            </a:r>
            <a:endParaRPr lang="en-CH" sz="2400" dirty="0">
              <a:latin typeface="Arial"/>
              <a:cs typeface="Tahom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464C8-C407-8600-23FF-8B7EFB251F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288" y="219075"/>
            <a:ext cx="11923712" cy="5524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ar" sz="32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عرض معايرة بيانات الانتشار في الأهداف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64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1437-BA72-3C75-2506-CA17D47543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49190" y="22860"/>
            <a:ext cx="6748780" cy="1340803"/>
          </a:xfrm>
        </p:spPr>
        <p:txBody>
          <a:bodyPr>
            <a:normAutofit/>
          </a:bodyPr>
          <a:lstStyle/>
          <a:p>
            <a:r>
              <a:rPr lang="ar" b="1" dirty="0">
                <a:solidFill>
                  <a:srgbClr val="0070C0"/>
                </a:solidFill>
              </a:rPr>
              <a:t>البيانات = نتائج قابلة للتنفيذ</a:t>
            </a:r>
            <a:endParaRPr lang="en-C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9F78-DAE4-725D-F1C8-45BAD646D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06290" y="1503680"/>
            <a:ext cx="7448550" cy="512127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" altLang="en-US" sz="2800" dirty="0">
                <a:solidFill>
                  <a:schemeClr val="tx1"/>
                </a:solidFill>
              </a:rPr>
              <a:t>تؤكد استراتيجية الإيدز العالمية على تحقيق الأهداف في جميع السكان</a:t>
            </a:r>
          </a:p>
          <a:p>
            <a:pPr marL="0" indent="0" algn="r"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" sz="2800" dirty="0">
                <a:solidFill>
                  <a:schemeClr val="tx1"/>
                </a:solidFill>
              </a:rPr>
              <a:t>يجب أن تصل البرامج الوطنية إلى جميع السكان المعرضين لخطر الإصابة بفيروس نقص المناعة البشرية، مع توفير خدمات الوقاية من فيروس نقص المناعة البشرية وعلاجه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" sz="2800" dirty="0">
                <a:solidFill>
                  <a:schemeClr val="tx1"/>
                </a:solidFill>
                <a:cs typeface="Tahoma"/>
              </a:rPr>
              <a:t>إن إضافة بيانات السكان الرئيسية والتقديرات في الطيف يسمح بإنشاء سيناريوهات البرنامج، لاستخدامها في المناصرة مع وزارات الصحة والمالية وما إلى ذلك.</a:t>
            </a:r>
            <a:endParaRPr lang="en-CH" sz="2800" dirty="0">
              <a:solidFill>
                <a:schemeClr val="tx1"/>
              </a:solidFill>
              <a:cs typeface="Tahom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60B31-A549-0824-0B8F-6980D7A8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50"/>
            <a:ext cx="4606290" cy="68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1885-212C-0A49-E4C7-4A95BD27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" sz="3200" b="1" i="1" u="sng" dirty="0">
                <a:cs typeface="Tahoma"/>
              </a:rPr>
              <a:t>GOALS</a:t>
            </a:r>
            <a:br>
              <a:rPr lang="ar" sz="3200" b="1" i="1" u="sng" dirty="0">
                <a:cs typeface="Tahoma"/>
              </a:rPr>
            </a:br>
            <a:r>
              <a:rPr lang="ar" sz="3200" b="1" dirty="0">
                <a:cs typeface="Tahoma"/>
              </a:rPr>
              <a:t> كجزء من تقديرات عام 2026+</a:t>
            </a:r>
            <a:br>
              <a:rPr lang="ar" sz="3200" b="1" dirty="0">
                <a:cs typeface="Tahoma"/>
              </a:rPr>
            </a:br>
            <a:r>
              <a:rPr lang="ar" sz="3200" b="1" dirty="0">
                <a:cs typeface="Tahoma"/>
              </a:rPr>
              <a:t> الأهداف</a:t>
            </a:r>
            <a:endParaRPr lang="en-US" sz="3200" b="1" dirty="0">
              <a:solidFill>
                <a:srgbClr val="FFFFFF"/>
              </a:solidFill>
              <a:cs typeface="Taho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A7ED-F945-7821-EEB1-69EF25298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142" y="530848"/>
            <a:ext cx="8366211" cy="5804289"/>
          </a:xfrm>
        </p:spPr>
        <p:txBody>
          <a:bodyPr>
            <a:normAutofit/>
          </a:bodyPr>
          <a:lstStyle/>
          <a:p>
            <a:pPr algn="r"/>
            <a:r>
              <a:rPr lang="ar" sz="1800" b="1" dirty="0">
                <a:solidFill>
                  <a:schemeClr val="tx1"/>
                </a:solidFill>
                <a:cs typeface="Tahoma"/>
              </a:rPr>
              <a:t>الإصابات </a:t>
            </a:r>
            <a:r>
              <a:rPr lang="ar" sz="1800" dirty="0">
                <a:solidFill>
                  <a:schemeClr val="tx1"/>
                </a:solidFill>
                <a:cs typeface="Tahoma"/>
              </a:rPr>
              <a:t>السابقة والحالية والمستقبلية بفيروس نقص المناعة البشرية لكل </a:t>
            </a:r>
            <a:r>
              <a:rPr lang="ar" sz="1800" b="1" dirty="0">
                <a:solidFill>
                  <a:schemeClr val="tx1"/>
                </a:solidFill>
                <a:cs typeface="Tahoma"/>
              </a:rPr>
              <a:t>فئة سكانية رئيسية</a:t>
            </a:r>
            <a:endParaRPr lang="en-US"/>
          </a:p>
          <a:p>
            <a:pPr marL="502920" lvl="1" indent="0" algn="r">
              <a:buNone/>
            </a:pPr>
            <a:r>
              <a:rPr lang="ar" dirty="0">
                <a:solidFill>
                  <a:schemeClr val="tx1"/>
                </a:solidFill>
                <a:cs typeface="Tahoma"/>
              </a:rPr>
              <a:t>بما في ذلك بلدان </a:t>
            </a:r>
          </a:p>
          <a:p>
            <a:pPr marL="502920" lvl="1" indent="0" algn="r">
              <a:buNone/>
            </a:pPr>
            <a:r>
              <a:rPr lang="ar" dirty="0">
                <a:solidFill>
                  <a:schemeClr val="tx1"/>
                </a:solidFill>
                <a:cs typeface="Tahoma"/>
              </a:rPr>
              <a:t>CSAVR</a:t>
            </a:r>
          </a:p>
          <a:p>
            <a:pPr marL="502920" lvl="1" indent="0" algn="r">
              <a:buNone/>
            </a:pPr>
            <a:r>
              <a:rPr lang="ar" dirty="0">
                <a:solidFill>
                  <a:schemeClr val="tx1"/>
                </a:solidFill>
                <a:cs typeface="Tahoma"/>
              </a:rPr>
              <a:t>محاكاة ديناميكيات النقل والتفاعلات بين المجموعات</a:t>
            </a:r>
          </a:p>
          <a:p>
            <a:pPr algn="r"/>
            <a:r>
              <a:rPr lang="ar" sz="1800" dirty="0">
                <a:solidFill>
                  <a:schemeClr val="tx1"/>
                </a:solidFill>
                <a:cs typeface="Tahoma"/>
              </a:rPr>
              <a:t>أهداف تغطية الخدمة (العلاج والوقاية)، والتكاليف والتأثير الصحي (الماضي والمستقبلي) </a:t>
            </a:r>
            <a:br>
              <a:rPr lang="en-US" sz="1800" dirty="0"/>
            </a:br>
            <a:r>
              <a:rPr lang="ar" sz="1800" dirty="0">
                <a:solidFill>
                  <a:schemeClr val="tx1"/>
                </a:solidFill>
                <a:cs typeface="Tahoma"/>
              </a:rPr>
              <a:t>حسب السكان الرئيسيين</a:t>
            </a:r>
          </a:p>
          <a:p>
            <a:pPr algn="r"/>
            <a:r>
              <a:rPr lang="ar" sz="1800" dirty="0">
                <a:solidFill>
                  <a:schemeClr val="tx1"/>
                </a:solidFill>
                <a:cs typeface="Tahoma"/>
              </a:rPr>
              <a:t>سيناريوهات البرنامج لـ:</a:t>
            </a:r>
          </a:p>
          <a:p>
            <a:pPr lvl="1" algn="r"/>
            <a:r>
              <a:rPr lang="ar" dirty="0">
                <a:solidFill>
                  <a:schemeClr val="tx1"/>
                </a:solidFill>
                <a:cs typeface="Tahoma"/>
              </a:rPr>
              <a:t>الخطة الاستراتيجية الوطنية</a:t>
            </a:r>
          </a:p>
          <a:p>
            <a:pPr marL="502920" lvl="1" indent="0" algn="r">
              <a:buNone/>
            </a:pPr>
            <a:r>
              <a:rPr lang="ar" dirty="0">
                <a:solidFill>
                  <a:schemeClr val="tx1"/>
                </a:solidFill>
                <a:cs typeface="Tahoma"/>
              </a:rPr>
              <a:t>دراسة حالة الاستثمار </a:t>
            </a:r>
            <a:br>
              <a:rPr lang="en-US" dirty="0"/>
            </a:br>
            <a:r>
              <a:rPr lang="ar" dirty="0">
                <a:solidFill>
                  <a:schemeClr val="tx1"/>
                </a:solidFill>
                <a:latin typeface="Consolas"/>
                <a:cs typeface="Tahoma"/>
              </a:rPr>
              <a:t>CIV 2019، جمهورية الكونغو الديمقراطية 2020</a:t>
            </a:r>
          </a:p>
          <a:p>
            <a:pPr marL="502920" lvl="1" indent="0" algn="r">
              <a:buNone/>
            </a:pPr>
            <a:r>
              <a:rPr lang="ar" dirty="0">
                <a:solidFill>
                  <a:schemeClr val="tx1"/>
                </a:solidFill>
                <a:latin typeface="Consolas"/>
                <a:cs typeface="Tahoma"/>
              </a:rPr>
              <a:t>(توغو 2020، مالي 2020، ​
استراتيجية المغرب لفحص فيروس نقص المناعة البشري</a:t>
            </a:r>
            <a:endParaRPr lang="ar" dirty="0">
              <a:solidFill>
                <a:schemeClr val="tx1"/>
              </a:solidFill>
            </a:endParaRPr>
          </a:p>
          <a:p>
            <a:pPr marL="788670" lvl="1" indent="-285750" algn="r"/>
            <a:r>
              <a:rPr lang="ar" dirty="0">
                <a:solidFill>
                  <a:schemeClr val="tx1"/>
                </a:solidFill>
                <a:cs typeface="Tahoma"/>
              </a:rPr>
              <a:t>طلب المانحين (خطة الرئيس الطارئة للإغاثة من الإيدز) </a:t>
            </a:r>
            <a:br>
              <a:rPr lang="en-US" dirty="0"/>
            </a:br>
            <a:r>
              <a:rPr lang="ar" dirty="0">
                <a:solidFill>
                  <a:schemeClr val="tx1"/>
                </a:solidFill>
                <a:cs typeface="Tahoma"/>
              </a:rPr>
              <a:t>وتقارير الأداء (الصندوق العالمي)،</a:t>
            </a:r>
          </a:p>
          <a:p>
            <a:pPr marL="788670" lvl="1" indent="-285750" algn="r"/>
            <a:r>
              <a:rPr lang="ar" dirty="0">
                <a:solidFill>
                  <a:schemeClr val="tx1"/>
                </a:solidFill>
                <a:cs typeface="Tahoma"/>
              </a:rPr>
              <a:t>تخطيط الاستدامة</a:t>
            </a:r>
          </a:p>
        </p:txBody>
      </p:sp>
    </p:spTree>
    <p:extLst>
      <p:ext uri="{BB962C8B-B14F-4D97-AF65-F5344CB8AC3E}">
        <p14:creationId xmlns:p14="http://schemas.microsoft.com/office/powerpoint/2010/main" val="299595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8454B-958E-5728-43EE-F23A5FE5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5" y="-28509"/>
            <a:ext cx="7340596" cy="6841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3F663-33B1-320E-90E0-3B961B4EC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850" y="0"/>
            <a:ext cx="7169344" cy="697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A069D-98D9-C70C-BD29-752CE3050A14}"/>
              </a:ext>
            </a:extLst>
          </p:cNvPr>
          <p:cNvSpPr txBox="1"/>
          <p:nvPr/>
        </p:nvSpPr>
        <p:spPr>
          <a:xfrm>
            <a:off x="6520114" y="2645431"/>
            <a:ext cx="436886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" sz="1600" u="sng" dirty="0">
                <a:solidFill>
                  <a:srgbClr val="0070C0"/>
                </a:solidFill>
                <a:latin typeface="Calibr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https://journals.lww.com/jaids/toc/2024/01011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6C2891-0F37-935B-DA08-38C87241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9"/>
            <a:ext cx="3474719" cy="4860912"/>
          </a:xfrm>
        </p:spPr>
        <p:txBody>
          <a:bodyPr>
            <a:noAutofit/>
          </a:bodyPr>
          <a:lstStyle/>
          <a:p>
            <a:pPr algn="r"/>
            <a:r>
              <a:rPr lang="ar" altLang="en-US" sz="2400" dirty="0">
                <a:solidFill>
                  <a:schemeClr val="bg1"/>
                </a:solidFill>
                <a:latin typeface="Arial"/>
                <a:cs typeface="Arial"/>
              </a:rPr>
              <a:t>تقديرات برنامج الأمم المتحدة المشترك لمكافحة الإيدز والشركاء بشأن الإصابات حسب السكان الرئيسيين (طريقة الانتقال)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" altLang="en-US" sz="2400" dirty="0">
                <a:solidFill>
                  <a:schemeClr val="bg1"/>
                </a:solidFill>
                <a:latin typeface="Arial"/>
                <a:cs typeface="Arial"/>
              </a:rPr>
              <a:t>- استنادًا إلى نماذج الأهداف لمعظم البلدان - غير مملوكة (حتى الآن) للدولة، وبالتالي فهي على المستويين الإقليمي والعالمي فقط</a:t>
            </a:r>
            <a:endParaRPr lang="en-US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46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21255-DB21-55B3-85FB-826D9BE4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174"/>
            <a:ext cx="7595619" cy="44554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64DD145-434E-C3A2-2E0D-B9BFF6BD6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274" y="55234"/>
            <a:ext cx="11766550" cy="766762"/>
          </a:xfrm>
        </p:spPr>
        <p:txBody>
          <a:bodyPr>
            <a:normAutofit fontScale="90000"/>
          </a:bodyPr>
          <a:lstStyle/>
          <a:p>
            <a:pPr algn="l"/>
            <a:r>
              <a:rPr lang="ar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مدى صحة التقديرات الوطنية بشأن فيروس نقص المناعة البشرية بالنسبة (ومن) الفئات السكانية الرئيسية؟</a:t>
            </a:r>
            <a:endParaRPr lang="en-CH" sz="2800" b="1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C6241-C0E9-A1C4-9224-1EA644B6F1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8213" y="693089"/>
            <a:ext cx="11265186" cy="176371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" sz="1800" dirty="0">
                <a:solidFill>
                  <a:schemeClr val="tx1"/>
                </a:solidFill>
                <a:latin typeface="+mj-lt"/>
                <a:cs typeface="Tahoma"/>
              </a:rPr>
              <a:t>يتطلب برنامج الأمم المتحدة المشترك لمكافحة الإيدز بيانات </a:t>
            </a:r>
            <a:r>
              <a:rPr lang="ar" sz="1800" i="1" dirty="0">
                <a:solidFill>
                  <a:schemeClr val="tx1"/>
                </a:solidFill>
                <a:latin typeface="+mj-lt"/>
                <a:cs typeface="Tahoma"/>
              </a:rPr>
              <a:t>حديثة </a:t>
            </a:r>
            <a:r>
              <a:rPr lang="ar" sz="1800" dirty="0">
                <a:solidFill>
                  <a:schemeClr val="tx1"/>
                </a:solidFill>
                <a:latin typeface="+mj-lt"/>
                <a:cs typeface="Tahoma"/>
              </a:rPr>
              <a:t>لنشر اتجاهات الإصابة القائمة على </a:t>
            </a:r>
          </a:p>
          <a:p>
            <a:pPr marL="0" indent="0" algn="r">
              <a:buNone/>
            </a:pPr>
            <a:r>
              <a:rPr lang="ar" sz="1800" dirty="0">
                <a:solidFill>
                  <a:schemeClr val="tx1"/>
                </a:solidFill>
                <a:latin typeface="+mj-lt"/>
              </a:rPr>
              <a:t>يجب أن يكون </a:t>
            </a:r>
            <a:r>
              <a:rPr lang="ar" sz="1800" b="1" dirty="0">
                <a:solidFill>
                  <a:schemeClr val="tx1"/>
                </a:solidFill>
                <a:latin typeface="+mj-lt"/>
              </a:rPr>
              <a:t>معدل انتشار </a:t>
            </a:r>
            <a:r>
              <a:rPr lang="ar" sz="1800" dirty="0">
                <a:solidFill>
                  <a:schemeClr val="tx1"/>
                </a:solidFill>
                <a:latin typeface="+mj-lt"/>
              </a:rPr>
              <a:t>فيروس نقص المناعة البشرية في </a:t>
            </a:r>
            <a:r>
              <a:rPr lang="ar" sz="1800" b="1" dirty="0">
                <a:solidFill>
                  <a:schemeClr val="tx1"/>
                </a:solidFill>
                <a:latin typeface="+mj-lt"/>
              </a:rPr>
              <a:t>أحد السكان </a:t>
            </a:r>
            <a:r>
              <a:rPr lang="ar" sz="1800" dirty="0">
                <a:solidFill>
                  <a:schemeClr val="tx1"/>
                </a:solidFill>
                <a:latin typeface="+mj-lt"/>
              </a:rPr>
              <a:t>على الأقل </a:t>
            </a:r>
            <a:r>
              <a:rPr lang="ar" sz="1800" b="1" dirty="0">
                <a:solidFill>
                  <a:schemeClr val="tx1"/>
                </a:solidFill>
                <a:latin typeface="+mj-lt"/>
              </a:rPr>
              <a:t>أقل من 5 سنوات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502920" lvl="1" indent="0" algn="r">
              <a:buNone/>
            </a:pPr>
            <a:r>
              <a:rPr lang="ar" dirty="0">
                <a:solidFill>
                  <a:schemeClr val="tx1"/>
                </a:solidFill>
                <a:latin typeface="+mj-lt"/>
              </a:rPr>
              <a:t>جولة 2025: من </a:t>
            </a:r>
            <a:r>
              <a:rPr lang="ar" b="1" dirty="0">
                <a:solidFill>
                  <a:schemeClr val="tx1"/>
                </a:solidFill>
                <a:latin typeface="+mj-lt"/>
              </a:rPr>
              <a:t>عام 2020 أو ما بعده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466C9-2B69-21AA-C799-BA3EA0A8058E}"/>
              </a:ext>
            </a:extLst>
          </p:cNvPr>
          <p:cNvSpPr txBox="1"/>
          <p:nvPr/>
        </p:nvSpPr>
        <p:spPr>
          <a:xfrm>
            <a:off x="7595619" y="2663638"/>
            <a:ext cx="4489268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" sz="1500" dirty="0">
                <a:latin typeface="+mj-lt"/>
              </a:rPr>
              <a:t>ينبغي أن تكون تقديرات </a:t>
            </a:r>
            <a:br>
              <a:rPr lang="en-US" sz="1500" dirty="0">
                <a:latin typeface="+mj-lt"/>
              </a:rPr>
            </a:br>
            <a:r>
              <a:rPr lang="ar" sz="1500" b="1" dirty="0">
                <a:latin typeface="+mj-lt"/>
              </a:rPr>
              <a:t>حجم السكان </a:t>
            </a:r>
            <a:r>
              <a:rPr lang="ar" sz="1500" i="1" dirty="0">
                <a:latin typeface="+mj-lt"/>
              </a:rPr>
              <a:t>مناسبة على المستوى الوطني</a:t>
            </a:r>
            <a:br>
              <a:rPr lang="en-US" sz="1500" i="1" dirty="0">
                <a:latin typeface="+mj-lt"/>
              </a:rPr>
            </a:br>
            <a:endParaRPr lang="en-US" sz="1500" i="1" dirty="0">
              <a:latin typeface="+mj-lt"/>
            </a:endParaRPr>
          </a:p>
          <a:p>
            <a:pPr marL="0" lvl="1" algn="r"/>
            <a:r>
              <a:rPr lang="ar" sz="1500" dirty="0">
                <a:latin typeface="+mj-lt"/>
              </a:rPr>
              <a:t>تعريف الكفاية: </a:t>
            </a:r>
            <a:br>
              <a:rPr lang="en-US" sz="1500" dirty="0">
                <a:latin typeface="+mj-lt"/>
              </a:rPr>
            </a:br>
            <a:r>
              <a:rPr lang="ar" sz="1500" dirty="0">
                <a:latin typeface="+mj-lt"/>
              </a:rPr>
              <a:t>انظر </a:t>
            </a:r>
            <a:r>
              <a:rPr lang="ar" sz="1500" dirty="0">
                <a:latin typeface="+mj-lt"/>
                <a:hlinkClick r:id="rId3"/>
              </a:rPr>
              <a:t>سابين وآخرون، 2016</a:t>
            </a:r>
            <a:endParaRPr lang="en-US" sz="1500" dirty="0">
              <a:latin typeface="+mj-lt"/>
            </a:endParaRPr>
          </a:p>
          <a:p>
            <a:pPr marL="0" lvl="1" algn="r"/>
            <a:r>
              <a:rPr lang="ar" sz="1500" dirty="0">
                <a:latin typeface="+mj-lt"/>
              </a:rPr>
              <a:t>بناءً على الأساليب المعمول بها، تم التثليث والمراجعة</a:t>
            </a:r>
          </a:p>
          <a:p>
            <a:pPr marL="0" lvl="1" algn="r"/>
            <a:r>
              <a:rPr lang="ar" sz="1500" dirty="0">
                <a:latin typeface="+mj-lt"/>
              </a:rPr>
              <a:t>تم التحقق من صحتها مقابل </a:t>
            </a:r>
            <a:br>
              <a:rPr lang="en-US" sz="1500" dirty="0">
                <a:latin typeface="+mj-lt"/>
              </a:rPr>
            </a:br>
            <a:r>
              <a:rPr lang="ar" sz="1500" dirty="0">
                <a:latin typeface="+mj-lt"/>
              </a:rPr>
              <a:t>المتوسطات والتوزيعات الإقليمية</a:t>
            </a:r>
          </a:p>
          <a:p>
            <a:pPr marL="457200" lvl="2" algn="r"/>
            <a:r>
              <a:rPr lang="ar" sz="1500" i="1" dirty="0">
                <a:latin typeface="+mj-lt"/>
              </a:rPr>
              <a:t>انظر الجدول 1 في دليل المستخدم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9C844-A117-0138-5B45-60E86AFDE43D}"/>
              </a:ext>
            </a:extLst>
          </p:cNvPr>
          <p:cNvSpPr txBox="1"/>
          <p:nvPr/>
        </p:nvSpPr>
        <p:spPr>
          <a:xfrm>
            <a:off x="1676783" y="1056466"/>
            <a:ext cx="7152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EPP</a:t>
            </a:r>
          </a:p>
        </p:txBody>
      </p:sp>
    </p:spTree>
    <p:extLst>
      <p:ext uri="{BB962C8B-B14F-4D97-AF65-F5344CB8AC3E}">
        <p14:creationId xmlns:p14="http://schemas.microsoft.com/office/powerpoint/2010/main" val="217281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DD145-434E-C3A2-2E0D-B9BFF6BD6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93663"/>
            <a:ext cx="11766550" cy="766762"/>
          </a:xfrm>
        </p:spPr>
        <p:txBody>
          <a:bodyPr/>
          <a:lstStyle/>
          <a:p>
            <a:pPr algn="l"/>
            <a:r>
              <a:rPr lang="ar" sz="2800" b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مدى صحة التقديرات الوطنية بشأن فيروس نقص المناعة البشرية بالنسبة (ومن) الفئات السكانية الرئيسية؟</a:t>
            </a:r>
            <a:endParaRPr lang="en-CH" sz="2800" b="1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C6241-C0E9-A1C4-9224-1EA644B6F1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8553" y="714375"/>
            <a:ext cx="11793669" cy="1763713"/>
          </a:xfrm>
        </p:spPr>
        <p:txBody>
          <a:bodyPr>
            <a:normAutofit/>
          </a:bodyPr>
          <a:lstStyle/>
          <a:p>
            <a:pPr algn="r"/>
            <a:r>
              <a:rPr lang="ar" dirty="0">
                <a:solidFill>
                  <a:schemeClr val="tx1"/>
                </a:solidFill>
                <a:latin typeface="+mj-lt"/>
                <a:cs typeface="Tahoma"/>
              </a:rPr>
              <a:t>يتطلب برنامج الأمم المتحدة المشترك لمكافحة الإيدز بيانات </a:t>
            </a:r>
            <a:r>
              <a:rPr lang="ar" i="1" dirty="0">
                <a:solidFill>
                  <a:schemeClr val="tx1"/>
                </a:solidFill>
                <a:latin typeface="+mj-lt"/>
                <a:cs typeface="Tahoma"/>
              </a:rPr>
              <a:t>حديثة </a:t>
            </a:r>
            <a:r>
              <a:rPr lang="ar" dirty="0">
                <a:solidFill>
                  <a:schemeClr val="tx1"/>
                </a:solidFill>
                <a:latin typeface="+mj-lt"/>
                <a:cs typeface="Tahoma"/>
              </a:rPr>
              <a:t>لنشر اتجاهات الإصابة القائمة على </a:t>
            </a:r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ar" dirty="0">
                <a:solidFill>
                  <a:schemeClr val="tx1"/>
                </a:solidFill>
                <a:latin typeface="+mj-lt"/>
                <a:cs typeface="Tahoma"/>
              </a:rPr>
              <a:t>يجب أن يكون </a:t>
            </a:r>
            <a:r>
              <a:rPr lang="ar" b="1" dirty="0">
                <a:solidFill>
                  <a:schemeClr val="tx1"/>
                </a:solidFill>
                <a:latin typeface="+mj-lt"/>
                <a:cs typeface="Tahoma"/>
              </a:rPr>
              <a:t>معدل انتشار </a:t>
            </a:r>
            <a:r>
              <a:rPr lang="ar" dirty="0">
                <a:solidFill>
                  <a:schemeClr val="tx1"/>
                </a:solidFill>
                <a:latin typeface="+mj-lt"/>
                <a:cs typeface="Tahoma"/>
              </a:rPr>
              <a:t>فيروس نقص المناعة البشرية في </a:t>
            </a:r>
            <a:r>
              <a:rPr lang="ar" b="1" dirty="0">
                <a:solidFill>
                  <a:schemeClr val="tx1"/>
                </a:solidFill>
                <a:latin typeface="+mj-lt"/>
                <a:cs typeface="Tahoma"/>
              </a:rPr>
              <a:t>أحد السكان </a:t>
            </a:r>
            <a:r>
              <a:rPr lang="ar" dirty="0">
                <a:solidFill>
                  <a:schemeClr val="tx1"/>
                </a:solidFill>
                <a:latin typeface="+mj-lt"/>
                <a:cs typeface="Tahoma"/>
              </a:rPr>
              <a:t>على الأقل </a:t>
            </a:r>
            <a:r>
              <a:rPr lang="ar" b="1" dirty="0">
                <a:solidFill>
                  <a:schemeClr val="tx1"/>
                </a:solidFill>
                <a:latin typeface="+mj-lt"/>
                <a:cs typeface="Tahoma"/>
              </a:rPr>
              <a:t>أقل من 5 سنوات</a:t>
            </a:r>
            <a:endParaRPr lang="en-US" dirty="0">
              <a:solidFill>
                <a:schemeClr val="tx1"/>
              </a:solidFill>
              <a:latin typeface="+mj-lt"/>
              <a:cs typeface="Tahoma"/>
            </a:endParaRPr>
          </a:p>
          <a:p>
            <a:pPr lvl="1" algn="r"/>
            <a:r>
              <a:rPr lang="ar" sz="2000" dirty="0">
                <a:solidFill>
                  <a:schemeClr val="tx1"/>
                </a:solidFill>
                <a:latin typeface="+mj-lt"/>
                <a:cs typeface="Tahoma"/>
              </a:rPr>
              <a:t>جولة 2025: من </a:t>
            </a:r>
            <a:r>
              <a:rPr lang="ar" sz="2000" b="1" dirty="0">
                <a:solidFill>
                  <a:schemeClr val="tx1"/>
                </a:solidFill>
                <a:latin typeface="+mj-lt"/>
                <a:cs typeface="Tahoma"/>
              </a:rPr>
              <a:t>عام 2020 أو ما بعده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466C9-2B69-21AA-C799-BA3EA0A8058E}"/>
              </a:ext>
            </a:extLst>
          </p:cNvPr>
          <p:cNvSpPr txBox="1"/>
          <p:nvPr/>
        </p:nvSpPr>
        <p:spPr>
          <a:xfrm>
            <a:off x="137160" y="2845779"/>
            <a:ext cx="4489268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ar" sz="2400" dirty="0">
                <a:latin typeface="+mj-lt"/>
              </a:rPr>
              <a:t>ينبغي أن تكون تقديرات </a:t>
            </a:r>
            <a:br>
              <a:rPr lang="en-US" sz="2400" dirty="0">
                <a:latin typeface="+mj-lt"/>
              </a:rPr>
            </a:br>
            <a:r>
              <a:rPr lang="ar" sz="2400" b="1" dirty="0">
                <a:latin typeface="+mj-lt"/>
              </a:rPr>
              <a:t>حجم السكان </a:t>
            </a:r>
            <a:r>
              <a:rPr lang="ar" sz="2400" i="1" dirty="0">
                <a:latin typeface="+mj-lt"/>
              </a:rPr>
              <a:t>مناسبة على المستوى الوطني</a:t>
            </a:r>
            <a:br>
              <a:rPr lang="en-US" sz="2400" i="1" dirty="0">
                <a:latin typeface="+mj-lt"/>
              </a:rPr>
            </a:br>
            <a:endParaRPr lang="en-US" sz="2400" i="1" dirty="0">
              <a:latin typeface="+mj-lt"/>
            </a:endParaRPr>
          </a:p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ar" sz="2000" dirty="0">
                <a:latin typeface="+mj-lt"/>
              </a:rPr>
              <a:t>تعريف الكفاية: </a:t>
            </a:r>
            <a:br>
              <a:rPr lang="en-US" sz="2000" dirty="0">
                <a:latin typeface="+mj-lt"/>
              </a:rPr>
            </a:br>
            <a:r>
              <a:rPr lang="ar" sz="2000" dirty="0">
                <a:latin typeface="+mj-lt"/>
              </a:rPr>
              <a:t>انظر </a:t>
            </a:r>
            <a:r>
              <a:rPr lang="ar" sz="2000" dirty="0">
                <a:latin typeface="+mj-lt"/>
                <a:hlinkClick r:id="rId3"/>
              </a:rPr>
              <a:t>سابين وآخرون، 2016</a:t>
            </a:r>
            <a:endParaRPr lang="en-US" sz="2000" dirty="0">
              <a:latin typeface="+mj-lt"/>
            </a:endParaRPr>
          </a:p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ar" sz="2000" dirty="0">
                <a:latin typeface="+mj-lt"/>
              </a:rPr>
              <a:t>بناءً على الأساليب المعمول بها، تم التثليث والمراجعة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ar" sz="2000" dirty="0">
                <a:latin typeface="+mj-lt"/>
              </a:rPr>
              <a:t>تم التحقق من صحتها مقابل </a:t>
            </a:r>
            <a:br>
              <a:rPr lang="en-US" sz="2000" dirty="0">
                <a:latin typeface="+mj-lt"/>
              </a:rPr>
            </a:br>
            <a:r>
              <a:rPr lang="ar" sz="2000" dirty="0">
                <a:latin typeface="+mj-lt"/>
              </a:rPr>
              <a:t>المتوسطات والتوزيعات الإقليمية</a:t>
            </a:r>
          </a:p>
          <a:p>
            <a:pPr marL="800100" lvl="2" indent="-342900" algn="r">
              <a:buFont typeface="Arial" panose="020B0604020202020204" pitchFamily="34" charset="0"/>
              <a:buChar char="•"/>
            </a:pPr>
            <a:r>
              <a:rPr lang="ar" sz="2000" i="1" dirty="0">
                <a:latin typeface="+mj-lt"/>
              </a:rPr>
              <a:t>انظر الجدول 1 في دليل المستخدم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B18139-3C93-469A-BFE7-77D4D5C01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45" y="2198234"/>
            <a:ext cx="6870070" cy="4632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42666B-5EFA-EF2D-E205-C4A0F89B7A4D}"/>
              </a:ext>
            </a:extLst>
          </p:cNvPr>
          <p:cNvSpPr txBox="1"/>
          <p:nvPr/>
        </p:nvSpPr>
        <p:spPr>
          <a:xfrm>
            <a:off x="865622" y="1007304"/>
            <a:ext cx="7030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EPP</a:t>
            </a:r>
          </a:p>
        </p:txBody>
      </p:sp>
    </p:spTree>
    <p:extLst>
      <p:ext uri="{BB962C8B-B14F-4D97-AF65-F5344CB8AC3E}">
        <p14:creationId xmlns:p14="http://schemas.microsoft.com/office/powerpoint/2010/main" val="4494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43511-E7DC-519F-49FC-85C9E5A26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68AF3D-3D2C-BB4F-98F6-38BA019A6A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36154"/>
            <a:ext cx="11766550" cy="565479"/>
          </a:xfrm>
        </p:spPr>
        <p:txBody>
          <a:bodyPr>
            <a:normAutofit fontScale="90000"/>
          </a:bodyPr>
          <a:lstStyle/>
          <a:p>
            <a:pPr algn="r"/>
            <a:r>
              <a:rPr lang="ar" sz="2800" b="1" dirty="0">
                <a:solidFill>
                  <a:srgbClr val="0070C0"/>
                </a:solidFill>
                <a:latin typeface="Arial"/>
                <a:ea typeface="ＭＳ Ｐゴシック"/>
                <a:cs typeface="Tahoma"/>
              </a:rPr>
              <a:t>مدى صحة التقديرات الوطنية بشأن فيروس نقص المناعة البشرية بالنسبة (ومن) الفئات السكانية الرئيسية؟</a:t>
            </a:r>
            <a:endParaRPr lang="en-CH" sz="2800" b="1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168F2A-25B4-D9A2-2594-13FC42C7B8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6137" y="599356"/>
            <a:ext cx="11276085" cy="1087978"/>
          </a:xfrm>
        </p:spPr>
        <p:txBody>
          <a:bodyPr>
            <a:normAutofit/>
          </a:bodyPr>
          <a:lstStyle/>
          <a:p>
            <a:pPr algn="r"/>
            <a:r>
              <a:rPr lang="ar" sz="1800" dirty="0">
                <a:solidFill>
                  <a:schemeClr val="tx1"/>
                </a:solidFill>
                <a:latin typeface="+mj-lt"/>
                <a:cs typeface="Tahoma"/>
              </a:rPr>
              <a:t>يتطلب برنامج الأمم المتحدة المشترك لمكافحة الإيدز بيانات </a:t>
            </a:r>
            <a:r>
              <a:rPr lang="ar" sz="1800" i="1" dirty="0">
                <a:solidFill>
                  <a:schemeClr val="tx1"/>
                </a:solidFill>
                <a:latin typeface="+mj-lt"/>
                <a:cs typeface="Tahoma"/>
              </a:rPr>
              <a:t>حديثة </a:t>
            </a:r>
            <a:r>
              <a:rPr lang="ar" sz="1800" dirty="0">
                <a:solidFill>
                  <a:schemeClr val="tx1"/>
                </a:solidFill>
                <a:latin typeface="+mj-lt"/>
                <a:cs typeface="Tahoma"/>
              </a:rPr>
              <a:t>لنشر اتجاهات الإصابة القائمة على </a:t>
            </a:r>
            <a:endParaRPr lang="en-US" sz="1800">
              <a:solidFill>
                <a:schemeClr val="tx1"/>
              </a:solidFill>
            </a:endParaRPr>
          </a:p>
          <a:p>
            <a:pPr algn="r"/>
            <a:r>
              <a:rPr lang="ar" sz="1800" dirty="0">
                <a:solidFill>
                  <a:schemeClr val="tx1"/>
                </a:solidFill>
                <a:latin typeface="+mj-lt"/>
                <a:cs typeface="Tahoma"/>
              </a:rPr>
              <a:t>يجب أن يكون </a:t>
            </a:r>
            <a:r>
              <a:rPr lang="ar" sz="1800" b="1" dirty="0">
                <a:solidFill>
                  <a:schemeClr val="tx1"/>
                </a:solidFill>
                <a:latin typeface="+mj-lt"/>
                <a:cs typeface="Tahoma"/>
              </a:rPr>
              <a:t>معدل انتشار </a:t>
            </a:r>
            <a:r>
              <a:rPr lang="ar" sz="1800" dirty="0">
                <a:solidFill>
                  <a:schemeClr val="tx1"/>
                </a:solidFill>
                <a:latin typeface="+mj-lt"/>
                <a:cs typeface="Tahoma"/>
              </a:rPr>
              <a:t>فيروس نقص المناعة البشرية في </a:t>
            </a:r>
            <a:r>
              <a:rPr lang="ar" sz="1800" b="1" dirty="0">
                <a:solidFill>
                  <a:schemeClr val="tx1"/>
                </a:solidFill>
                <a:latin typeface="+mj-lt"/>
                <a:cs typeface="Tahoma"/>
              </a:rPr>
              <a:t>أحد السكان </a:t>
            </a:r>
            <a:r>
              <a:rPr lang="ar" sz="1800" dirty="0">
                <a:solidFill>
                  <a:schemeClr val="tx1"/>
                </a:solidFill>
                <a:latin typeface="+mj-lt"/>
                <a:cs typeface="Tahoma"/>
              </a:rPr>
              <a:t>على الأقل </a:t>
            </a:r>
            <a:r>
              <a:rPr lang="ar" sz="1800" b="1" dirty="0">
                <a:solidFill>
                  <a:schemeClr val="tx1"/>
                </a:solidFill>
                <a:latin typeface="+mj-lt"/>
                <a:cs typeface="Tahoma"/>
              </a:rPr>
              <a:t>أقل من 5 سنوات</a:t>
            </a:r>
            <a:endParaRPr lang="en-US" sz="1800">
              <a:solidFill>
                <a:schemeClr val="tx1"/>
              </a:solidFill>
              <a:latin typeface="+mj-lt"/>
              <a:cs typeface="Tahoma"/>
            </a:endParaRPr>
          </a:p>
          <a:p>
            <a:pPr lvl="1" algn="r"/>
            <a:r>
              <a:rPr lang="ar" dirty="0">
                <a:solidFill>
                  <a:schemeClr val="tx1"/>
                </a:solidFill>
                <a:latin typeface="+mj-lt"/>
                <a:cs typeface="Tahoma"/>
              </a:rPr>
              <a:t>جولة 2025: من </a:t>
            </a:r>
            <a:r>
              <a:rPr lang="ar" b="1" dirty="0">
                <a:solidFill>
                  <a:schemeClr val="tx1"/>
                </a:solidFill>
                <a:latin typeface="+mj-lt"/>
                <a:cs typeface="Tahoma"/>
              </a:rPr>
              <a:t>عام 2020 أو ما بعده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13385-38BD-5D89-CD45-9CE875974060}"/>
              </a:ext>
            </a:extLst>
          </p:cNvPr>
          <p:cNvSpPr txBox="1"/>
          <p:nvPr/>
        </p:nvSpPr>
        <p:spPr>
          <a:xfrm>
            <a:off x="1736" y="2845779"/>
            <a:ext cx="3724021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ar" dirty="0">
                <a:latin typeface="+mj-lt"/>
                <a:cs typeface="Tahoma"/>
              </a:rPr>
              <a:t>ينبغي أن تكون تقديرات </a:t>
            </a:r>
            <a:br>
              <a:rPr lang="en-US" dirty="0">
                <a:latin typeface="+mj-lt"/>
              </a:rPr>
            </a:br>
            <a:r>
              <a:rPr lang="ar" b="1" dirty="0">
                <a:latin typeface="+mj-lt"/>
                <a:cs typeface="Tahoma"/>
              </a:rPr>
              <a:t>حجم السكان </a:t>
            </a:r>
            <a:r>
              <a:rPr lang="ar" i="1" dirty="0">
                <a:latin typeface="+mj-lt"/>
                <a:cs typeface="Tahoma"/>
              </a:rPr>
              <a:t>مناسبة على      المستوى الوطني</a:t>
            </a:r>
            <a:br>
              <a:rPr lang="en-US" i="1" dirty="0">
                <a:latin typeface="+mj-lt"/>
              </a:rPr>
            </a:br>
            <a:endParaRPr lang="en-US" i="1">
              <a:latin typeface="+mj-lt"/>
            </a:endParaRPr>
          </a:p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ar" dirty="0">
                <a:latin typeface="+mj-lt"/>
                <a:cs typeface="Tahoma"/>
              </a:rPr>
              <a:t>تعريف الكفاية: </a:t>
            </a:r>
            <a:br>
              <a:rPr lang="en-US" dirty="0">
                <a:latin typeface="+mj-lt"/>
              </a:rPr>
            </a:br>
            <a:r>
              <a:rPr lang="ar" dirty="0">
                <a:latin typeface="+mj-lt"/>
                <a:cs typeface="Tahoma"/>
              </a:rPr>
              <a:t>انظر </a:t>
            </a:r>
            <a:r>
              <a:rPr lang="ar" dirty="0">
                <a:latin typeface="+mj-lt"/>
                <a:cs typeface="Tahoma"/>
                <a:hlinkClick r:id="rId3"/>
              </a:rPr>
              <a:t>سابين وآخرون، 2016</a:t>
            </a:r>
            <a:endParaRPr lang="en-US">
              <a:latin typeface="+mj-lt"/>
              <a:cs typeface="Tahoma"/>
            </a:endParaRPr>
          </a:p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ar" dirty="0">
                <a:latin typeface="+mj-lt"/>
                <a:cs typeface="Tahoma"/>
              </a:rPr>
              <a:t>بناءً على الأساليب المعمول بها، تم التثليث والمراجعة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ar" dirty="0">
                <a:latin typeface="+mj-lt"/>
                <a:cs typeface="Tahoma"/>
              </a:rPr>
              <a:t>تم التحقق من صحتها مقابل </a:t>
            </a:r>
            <a:br>
              <a:rPr lang="en-US" dirty="0">
                <a:latin typeface="+mj-lt"/>
              </a:rPr>
            </a:br>
            <a:r>
              <a:rPr lang="ar" dirty="0">
                <a:latin typeface="+mj-lt"/>
                <a:cs typeface="Tahoma"/>
              </a:rPr>
              <a:t>المتوسطات والتوزيعات الإقليمية</a:t>
            </a:r>
          </a:p>
          <a:p>
            <a:pPr marL="800100" lvl="2" indent="-342900" algn="r">
              <a:buFont typeface="Arial" panose="020B0604020202020204" pitchFamily="34" charset="0"/>
              <a:buChar char="•"/>
            </a:pPr>
            <a:r>
              <a:rPr lang="ar" i="1" dirty="0">
                <a:latin typeface="+mj-lt"/>
                <a:cs typeface="Tahoma"/>
              </a:rPr>
              <a:t>انظر الجدول 1 في دليل المستخدم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FF34B-E0FF-17C9-4432-DAE93919EC25}"/>
              </a:ext>
            </a:extLst>
          </p:cNvPr>
          <p:cNvSpPr txBox="1"/>
          <p:nvPr/>
        </p:nvSpPr>
        <p:spPr>
          <a:xfrm>
            <a:off x="1857659" y="604738"/>
            <a:ext cx="7030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EPP</a:t>
            </a:r>
          </a:p>
        </p:txBody>
      </p:sp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C9A2F7EA-53FD-542A-A471-0FE8A2713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480" y="1706130"/>
            <a:ext cx="8467357" cy="51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4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DD145-434E-C3A2-2E0D-B9BFF6BD6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237" y="-38051"/>
            <a:ext cx="10669270" cy="736282"/>
          </a:xfrm>
        </p:spPr>
        <p:txBody>
          <a:bodyPr>
            <a:normAutofit fontScale="90000"/>
          </a:bodyPr>
          <a:lstStyle/>
          <a:p>
            <a:pPr algn="r"/>
            <a:r>
              <a:rPr lang="ar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مدى صحة التقديرات الوطنية بشأن فيروس نقص المناعة البشرية بالنسبة (ومن) الفئات السكانية الرئيسية؟</a:t>
            </a:r>
            <a:endParaRPr lang="en-CH" sz="2800" b="1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C6241-C0E9-A1C4-9224-1EA644B6F1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4453" y="707891"/>
            <a:ext cx="10851026" cy="120299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" sz="1600" dirty="0">
                <a:solidFill>
                  <a:schemeClr val="tx1"/>
                </a:solidFill>
                <a:latin typeface="+mj-lt"/>
                <a:cs typeface="Tahoma"/>
              </a:rPr>
              <a:t>يتطلب برنامج الأمم المتحدة المشترك لمكافحة الإيدز بيانات </a:t>
            </a:r>
            <a:r>
              <a:rPr lang="ar" sz="1600" i="1" dirty="0">
                <a:solidFill>
                  <a:schemeClr val="tx1"/>
                </a:solidFill>
                <a:latin typeface="+mj-lt"/>
                <a:cs typeface="Tahoma"/>
              </a:rPr>
              <a:t>حديثة </a:t>
            </a:r>
            <a:r>
              <a:rPr lang="ar" sz="1600" dirty="0">
                <a:solidFill>
                  <a:schemeClr val="tx1"/>
                </a:solidFill>
                <a:latin typeface="+mj-lt"/>
                <a:cs typeface="Tahoma"/>
              </a:rPr>
              <a:t>لنشر اتجاهات الإصابة القائمة على</a:t>
            </a:r>
          </a:p>
          <a:p>
            <a:pPr marL="0" indent="0" algn="r">
              <a:buNone/>
            </a:pPr>
            <a:r>
              <a:rPr lang="ar" sz="1600" dirty="0">
                <a:solidFill>
                  <a:schemeClr val="tx1"/>
                </a:solidFill>
                <a:latin typeface="+mj-lt"/>
              </a:rPr>
              <a:t>يجب أن يكون </a:t>
            </a:r>
            <a:r>
              <a:rPr lang="ar" sz="1600" b="1" dirty="0">
                <a:solidFill>
                  <a:schemeClr val="tx1"/>
                </a:solidFill>
                <a:latin typeface="+mj-lt"/>
              </a:rPr>
              <a:t>معدل انتشار </a:t>
            </a:r>
            <a:r>
              <a:rPr lang="ar" sz="1600" dirty="0">
                <a:solidFill>
                  <a:schemeClr val="tx1"/>
                </a:solidFill>
                <a:latin typeface="+mj-lt"/>
              </a:rPr>
              <a:t>فيروس نقص المناعة البشرية في </a:t>
            </a:r>
            <a:r>
              <a:rPr lang="ar" sz="1600" b="1" dirty="0">
                <a:solidFill>
                  <a:schemeClr val="tx1"/>
                </a:solidFill>
                <a:latin typeface="+mj-lt"/>
              </a:rPr>
              <a:t>أحد السكان </a:t>
            </a:r>
            <a:r>
              <a:rPr lang="ar" sz="1600" dirty="0">
                <a:solidFill>
                  <a:schemeClr val="tx1"/>
                </a:solidFill>
                <a:latin typeface="+mj-lt"/>
              </a:rPr>
              <a:t>على الأقل </a:t>
            </a:r>
            <a:r>
              <a:rPr lang="ar" sz="1600" b="1" dirty="0">
                <a:solidFill>
                  <a:schemeClr val="tx1"/>
                </a:solidFill>
                <a:latin typeface="+mj-lt"/>
              </a:rPr>
              <a:t>أقل من 5 سنوات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502920" lvl="1" indent="0" algn="r">
              <a:buNone/>
            </a:pPr>
            <a:r>
              <a:rPr lang="ar" sz="1600" dirty="0">
                <a:solidFill>
                  <a:schemeClr val="tx1"/>
                </a:solidFill>
                <a:latin typeface="+mj-lt"/>
              </a:rPr>
              <a:t>جولة 2025: من </a:t>
            </a:r>
            <a:r>
              <a:rPr lang="ar" sz="1600" b="1" dirty="0">
                <a:solidFill>
                  <a:schemeClr val="tx1"/>
                </a:solidFill>
                <a:latin typeface="+mj-lt"/>
              </a:rPr>
              <a:t>عام 2020 أو ما بعده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466C9-2B69-21AA-C799-BA3EA0A8058E}"/>
              </a:ext>
            </a:extLst>
          </p:cNvPr>
          <p:cNvSpPr txBox="1"/>
          <p:nvPr/>
        </p:nvSpPr>
        <p:spPr>
          <a:xfrm>
            <a:off x="8836436" y="2715749"/>
            <a:ext cx="3324703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ar" sz="1600" dirty="0">
                <a:latin typeface="+mj-lt"/>
                <a:cs typeface="Tahoma"/>
              </a:rPr>
              <a:t>ينبغي أن تكون تقديرات </a:t>
            </a:r>
            <a:br>
              <a:rPr lang="en-US" sz="1600" dirty="0">
                <a:latin typeface="+mj-lt"/>
              </a:rPr>
            </a:br>
            <a:r>
              <a:rPr lang="ar" sz="1600" b="1" dirty="0">
                <a:latin typeface="+mj-lt"/>
                <a:cs typeface="Tahoma"/>
              </a:rPr>
              <a:t>حجم السكان </a:t>
            </a:r>
            <a:r>
              <a:rPr lang="ar" sz="1600" i="1" dirty="0">
                <a:latin typeface="+mj-lt"/>
                <a:cs typeface="Tahoma"/>
              </a:rPr>
              <a:t>مناسبة على المستوى الوطني</a:t>
            </a:r>
            <a:br>
              <a:rPr lang="en-US" sz="1600" i="1" dirty="0">
                <a:latin typeface="+mj-lt"/>
              </a:rPr>
            </a:br>
            <a:endParaRPr lang="en-US" sz="1600" i="1">
              <a:latin typeface="+mj-lt"/>
            </a:endParaRPr>
          </a:p>
          <a:p>
            <a:pPr marL="0" lvl="1" algn="r"/>
            <a:r>
              <a:rPr lang="ar" sz="1600" dirty="0">
                <a:latin typeface="+mj-lt"/>
                <a:cs typeface="Tahoma"/>
              </a:rPr>
              <a:t>تعريف الكفاية: </a:t>
            </a:r>
            <a:br>
              <a:rPr lang="en-US" sz="1600" dirty="0">
                <a:latin typeface="+mj-lt"/>
              </a:rPr>
            </a:br>
            <a:r>
              <a:rPr lang="ar" sz="1600" dirty="0">
                <a:latin typeface="+mj-lt"/>
                <a:cs typeface="Tahoma"/>
              </a:rPr>
              <a:t>انظر </a:t>
            </a:r>
            <a:r>
              <a:rPr lang="ar" sz="1600" dirty="0">
                <a:latin typeface="+mj-lt"/>
                <a:cs typeface="Tahoma"/>
                <a:hlinkClick r:id="rId3"/>
              </a:rPr>
              <a:t>سابين وآخرون، 2016</a:t>
            </a:r>
            <a:endParaRPr lang="en-US" sz="1600">
              <a:latin typeface="+mj-lt"/>
              <a:cs typeface="Tahoma"/>
            </a:endParaRPr>
          </a:p>
          <a:p>
            <a:pPr marL="0" lvl="1" algn="r"/>
            <a:r>
              <a:rPr lang="ar" sz="1600" dirty="0">
                <a:latin typeface="+mj-lt"/>
                <a:cs typeface="Tahoma"/>
              </a:rPr>
              <a:t>بناءً على الأساليب المعمول بها، تم التثليث والمراجعة</a:t>
            </a:r>
          </a:p>
          <a:p>
            <a:pPr marL="0" lvl="1" algn="r"/>
            <a:r>
              <a:rPr lang="ar" sz="1600" dirty="0">
                <a:latin typeface="+mj-lt"/>
                <a:cs typeface="Tahoma"/>
              </a:rPr>
              <a:t>تم التحقق من صحتها مقابل </a:t>
            </a:r>
            <a:br>
              <a:rPr lang="en-US" sz="1600" dirty="0">
                <a:latin typeface="+mj-lt"/>
              </a:rPr>
            </a:br>
            <a:r>
              <a:rPr lang="ar" sz="1600" dirty="0">
                <a:latin typeface="+mj-lt"/>
                <a:cs typeface="Tahoma"/>
              </a:rPr>
              <a:t>المتوسطات والتوزيعات الإقليمية</a:t>
            </a:r>
          </a:p>
          <a:p>
            <a:pPr marL="457200" lvl="2" algn="r"/>
            <a:r>
              <a:rPr lang="ar" sz="1600" i="1" dirty="0">
                <a:latin typeface="+mj-lt"/>
                <a:cs typeface="Tahoma"/>
              </a:rPr>
              <a:t>انظر الجدول 1 في دليل المستخدم</a:t>
            </a:r>
          </a:p>
        </p:txBody>
      </p:sp>
      <p:pic>
        <p:nvPicPr>
          <p:cNvPr id="6" name="Picture 5" descr="A graph with text and numbers&#10;&#10;AI-generated content may be incorrect.">
            <a:extLst>
              <a:ext uri="{FF2B5EF4-FFF2-40B4-BE49-F238E27FC236}">
                <a16:creationId xmlns:a16="http://schemas.microsoft.com/office/drawing/2014/main" id="{43BA8481-21C8-F0C3-E46A-47222B71A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8" y="2293189"/>
            <a:ext cx="8822058" cy="4400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CE1F86-9216-9E76-8A9D-C3FA03126A62}"/>
              </a:ext>
            </a:extLst>
          </p:cNvPr>
          <p:cNvSpPr txBox="1"/>
          <p:nvPr/>
        </p:nvSpPr>
        <p:spPr>
          <a:xfrm>
            <a:off x="3053299" y="773789"/>
            <a:ext cx="7152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EPP</a:t>
            </a:r>
          </a:p>
        </p:txBody>
      </p:sp>
    </p:spTree>
    <p:extLst>
      <p:ext uri="{BB962C8B-B14F-4D97-AF65-F5344CB8AC3E}">
        <p14:creationId xmlns:p14="http://schemas.microsoft.com/office/powerpoint/2010/main" val="305799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13B21-0EB5-A046-E4A8-E77DDF9951C1}"/>
              </a:ext>
            </a:extLst>
          </p:cNvPr>
          <p:cNvSpPr txBox="1"/>
          <p:nvPr/>
        </p:nvSpPr>
        <p:spPr>
          <a:xfrm>
            <a:off x="164851" y="165306"/>
            <a:ext cx="1198841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ar" sz="2400" b="1" dirty="0">
                <a:solidFill>
                  <a:srgbClr val="0070C0"/>
                </a:solidFill>
                <a:cs typeface="Tahoma"/>
              </a:rPr>
              <a:t>بيانات انتشار             المبلغ عنها </a:t>
            </a:r>
            <a:r>
              <a:rPr lang="ar" sz="2400" b="1">
                <a:solidFill>
                  <a:srgbClr val="0070C0"/>
                </a:solidFill>
                <a:cs typeface="Tahoma"/>
              </a:rPr>
              <a:t>إلى                                                     منطقة البحر الكاريبي</a:t>
            </a:r>
            <a:endParaRPr lang="en-US" sz="2400">
              <a:solidFill>
                <a:srgbClr val="0070C0"/>
              </a:solidFill>
              <a:cs typeface="Tahoma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2E6866-00A4-5299-F1DC-F18630EB7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82966"/>
              </p:ext>
            </p:extLst>
          </p:nvPr>
        </p:nvGraphicFramePr>
        <p:xfrm>
          <a:off x="985684" y="1111596"/>
          <a:ext cx="9512405" cy="547558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115849">
                  <a:extLst>
                    <a:ext uri="{9D8B030D-6E8A-4147-A177-3AD203B41FA5}">
                      <a16:colId xmlns:a16="http://schemas.microsoft.com/office/drawing/2014/main" val="649608926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3137901515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3992342427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276295769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3180261256"/>
                    </a:ext>
                  </a:extLst>
                </a:gridCol>
              </a:tblGrid>
              <a:tr h="2756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ar" sz="1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دولة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ar" sz="1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انتشار فيروس نقص المناعة البشرية (%)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0663"/>
                  </a:ext>
                </a:extLst>
              </a:tr>
              <a:tr h="242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SW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MSM</a:t>
                      </a: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PWID</a:t>
                      </a: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TG</a:t>
                      </a:r>
                      <a:endParaRPr lang="ar" sz="18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55" marR="5255" marT="5255" marB="0"/>
                </a:tc>
                <a:extLst>
                  <a:ext uri="{0D108BD9-81ED-4DB2-BD59-A6C34878D82A}">
                    <a16:rowId xmlns:a16="http://schemas.microsoft.com/office/drawing/2014/main" val="882140844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انتيغوا وبربودا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0.5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224126904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جزر البهاما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19.6 (2016)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705900730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بربادوس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2.8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323339726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بليز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0.9 (2012)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13.9 (2012)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02813918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كوبا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0.8 (2018)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5.6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19.7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805121602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دومينيكا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0.4 (2019)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8016873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جمهورية الدومينيكان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4.6 (2021)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7.0 (2021)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27.7 (2021)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51611497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غرينادا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1.7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231703011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غيانا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6.1 (2014)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14.9 (2014)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8.4 (2015)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858843285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هايتي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8.6 (2023)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10.2 (2023)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34.8 (2023)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088971067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جامايكا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2.0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29.8 (2018)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51(2018)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415365001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سانت كيتس ونيفيس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 (2011)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17507711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سانت لوسيا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085786985"/>
                  </a:ext>
                </a:extLst>
              </a:tr>
              <a:tr h="485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سانت فينسنت وجزر غرينادين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 (2018)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62511159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سورينام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10.3 (2018)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16.6 (2018)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336273676"/>
                  </a:ext>
                </a:extLst>
              </a:tr>
              <a:tr h="29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ترينيداد وتوباغو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26.6 (2015)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811144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F6CD53-00A3-33E5-2EE1-1AA428B381D3}"/>
              </a:ext>
            </a:extLst>
          </p:cNvPr>
          <p:cNvSpPr txBox="1"/>
          <p:nvPr/>
        </p:nvSpPr>
        <p:spPr>
          <a:xfrm>
            <a:off x="4359015" y="12251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baseline="0" dirty="0">
                <a:solidFill>
                  <a:srgbClr val="0070C0"/>
                </a:solidFill>
                <a:latin typeface="Corbel"/>
                <a:ea typeface="Corbel"/>
                <a:cs typeface="Corbel"/>
              </a:rPr>
              <a:t>GAM</a:t>
            </a:r>
            <a:r>
              <a:rPr lang="en-US" sz="2800" b="1" baseline="0" dirty="0">
                <a:solidFill>
                  <a:srgbClr val="0070C0"/>
                </a:solidFill>
                <a:latin typeface="Corbel"/>
                <a:ea typeface="Corbel"/>
                <a:cs typeface="Corbel"/>
              </a:rPr>
              <a:t>، 2011-2023 -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792FF-BDC5-6A4B-A953-93B4C4B0000C}"/>
              </a:ext>
            </a:extLst>
          </p:cNvPr>
          <p:cNvSpPr txBox="1"/>
          <p:nvPr/>
        </p:nvSpPr>
        <p:spPr>
          <a:xfrm>
            <a:off x="9520485" y="122517"/>
            <a:ext cx="7591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0070C0"/>
                </a:solidFill>
              </a:rPr>
              <a:t>KP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3713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21" ma:contentTypeDescription="Create a new document." ma:contentTypeScope="" ma:versionID="848d5250be30190ee293fa977b7b3659">
  <xsd:schema xmlns:xsd="http://www.w3.org/2001/XMLSchema" xmlns:xs="http://www.w3.org/2001/XMLSchema" xmlns:p="http://schemas.microsoft.com/office/2006/metadata/properties" xmlns:ns1="http://schemas.microsoft.com/sharepoint/v3" xmlns:ns2="288ef829-98c5-46d1-83dc-c2ef7c814da2" xmlns:ns3="2ddeef39-65d3-4660-94f2-f063f949c57e" targetNamespace="http://schemas.microsoft.com/office/2006/metadata/properties" ma:root="true" ma:fieldsID="f067d9dc7eb05f16e5031dc3fd13465b" ns1:_="" ns2:_="" ns3:_="">
    <xsd:import namespace="http://schemas.microsoft.com/sharepoint/v3"/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B92085-2D60-4E1D-B91D-BA460269866F}">
  <ds:schemaRefs>
    <ds:schemaRef ds:uri="http://schemas.microsoft.com/office/2006/metadata/properties"/>
    <ds:schemaRef ds:uri="http://www.w3.org/2000/xmlns/"/>
    <ds:schemaRef ds:uri="288ef829-98c5-46d1-83dc-c2ef7c814da2"/>
    <ds:schemaRef ds:uri="http://www.w3.org/2001/XMLSchema-instance"/>
    <ds:schemaRef ds:uri="2ddeef39-65d3-4660-94f2-f063f949c57e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8DA5129-8A7A-452C-A141-56588D60B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F0582B-7F5F-46F7-A0EE-69E62CC5E0B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1977</Words>
  <Application>Microsoft Office PowerPoint</Application>
  <PresentationFormat>Widescreen</PresentationFormat>
  <Paragraphs>407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 Narrow</vt:lpstr>
      <vt:lpstr>Arial</vt:lpstr>
      <vt:lpstr>Calibri</vt:lpstr>
      <vt:lpstr>Consolas</vt:lpstr>
      <vt:lpstr>Corbel</vt:lpstr>
      <vt:lpstr>Tahoma</vt:lpstr>
      <vt:lpstr>Wingdings 2</vt:lpstr>
      <vt:lpstr>Frame</vt:lpstr>
      <vt:lpstr>السكان الرئيسيون: مصادر البيانات حول معدل الانتشار وأحجام المجموعات السكانية وتغطية الخدمة - أهمية  IBBS</vt:lpstr>
      <vt:lpstr>البيانات = نتائج قابلة للتنفيذ</vt:lpstr>
      <vt:lpstr>GOALS  كجزء من تقديرات عام 2026+  الأهداف</vt:lpstr>
      <vt:lpstr>تقديرات برنامج الأمم المتحدة المشترك لمكافحة الإيدز والشركاء بشأن الإصابات حسب السكان الرئيسيين (طريقة الانتقال)   - استنادًا إلى نماذج الأهداف لمعظم البلدان - غير مملوكة (حتى الآن) للدولة، وبالتالي فهي على المستويين الإقليمي والعالمي فقط</vt:lpstr>
      <vt:lpstr>مدى صحة التقديرات الوطنية بشأن فيروس نقص المناعة البشرية بالنسبة (ومن) الفئات السكانية الرئيسية؟</vt:lpstr>
      <vt:lpstr>مدى صحة التقديرات الوطنية بشأن فيروس نقص المناعة البشرية بالنسبة (ومن) الفئات السكانية الرئيسية؟</vt:lpstr>
      <vt:lpstr>مدى صحة التقديرات الوطنية بشأن فيروس نقص المناعة البشرية بالنسبة (ومن) الفئات السكانية الرئيسية؟</vt:lpstr>
      <vt:lpstr>مدى صحة التقديرات الوطنية بشأن فيروس نقص المناعة البشرية بالنسبة (ومن) الفئات السكانية الرئيسية؟</vt:lpstr>
      <vt:lpstr>PowerPoint Presentation</vt:lpstr>
      <vt:lpstr>PowerPoint Presentation</vt:lpstr>
      <vt:lpstr>PowerPoint Presentation</vt:lpstr>
      <vt:lpstr>PowerPoint Presentation</vt:lpstr>
      <vt:lpstr>تجميع بيانات  KP  كجزء من تقديرات عام 2025:   الأهداف</vt:lpstr>
      <vt:lpstr>احتياجات البيانات</vt:lpstr>
      <vt:lpstr>خطوة بخطوة لملء أوراق البيانات   إلزامي لمستخدمي  CSAVR  وموصى به لدول  EPP</vt:lpstr>
      <vt:lpstr>دفتر عمل مرتبط بالأهداف: علامة تبويب  حجم الصفحة الرئيسية .  حصلت                                               على البيانات المعبأة مسبقًا من: إرساليات  GAM  KP Atlas  ومنشورات أخرى</vt:lpstr>
      <vt:lpstr>مصنف إكسيل : علامة التبويب الرئيسية لانتشار السكان</vt:lpstr>
      <vt:lpstr>عرض معايرة بيانات الانتشار في الأهداف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rglaubius</dc:creator>
  <cp:lastModifiedBy>RWODZI, Desire Tarwireyi</cp:lastModifiedBy>
  <cp:revision>569</cp:revision>
  <dcterms:created xsi:type="dcterms:W3CDTF">2017-12-22T14:29:51Z</dcterms:created>
  <dcterms:modified xsi:type="dcterms:W3CDTF">2025-03-17T10:17:29Z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