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sldIdLst>
    <p:sldId id="256" r:id="rId5"/>
    <p:sldId id="1740" r:id="rId6"/>
    <p:sldId id="1731" r:id="rId7"/>
    <p:sldId id="279" r:id="rId8"/>
    <p:sldId id="1573" r:id="rId9"/>
    <p:sldId id="1742" r:id="rId10"/>
    <p:sldId id="1744" r:id="rId11"/>
    <p:sldId id="1562" r:id="rId12"/>
    <p:sldId id="1741" r:id="rId13"/>
    <p:sldId id="1743" r:id="rId14"/>
    <p:sldId id="257" r:id="rId15"/>
    <p:sldId id="1739" r:id="rId16"/>
    <p:sldId id="1733" r:id="rId17"/>
    <p:sldId id="1732" r:id="rId18"/>
    <p:sldId id="1734" r:id="rId19"/>
    <p:sldId id="17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6E0731-CF9F-359F-7A70-E5162B622109}" name="ROLLE, Italia Veronica" initials="IR" userId="S::RolleI@unaids.org::7e688ff6-cee5-49e0-ac41-40fdbb64eff4" providerId="AD"/>
  <p188:author id="{423B4970-DA43-C9EB-9F95-5A546B8F60C8}" name="KORENROMP, Eline Louise" initials="EK" userId="S::KorenrompE@unaids.org::a44abeb2-aa4e-4d35-a6f5-0d25c352ba16" providerId="AD"/>
  <p188:author id="{26F2377C-C6D7-1955-B181-C334F16C25DA}" name="Robert Glaubius" initials="RG" userId="S::RGlaubius@avenirhealth.org::c74bf380-7616-4260-89c8-67b05f06cd2a" providerId="AD"/>
  <p188:author id="{533D1E9D-59B8-62D1-1A8B-624C14EEDC41}" name="Robert Glaubius" initials="RG" userId="S::rglaubius_avenirhealth.org#ext#@unaids.onmicrosoft.com::ce50593f-0189-4cf2-864a-de0991ebb9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315"/>
    <a:srgbClr val="327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2D87D-5D86-F7B4-96B7-CAADC8C46B44}" v="12" dt="2025-02-20T08:42:11.978"/>
    <p1510:client id="{5BF00699-0418-39CB-6F6D-83F0618D8026}" v="12" dt="2025-02-20T08:41:49.265"/>
    <p1510:client id="{9CE2FAD0-B2F7-A7F4-C5C0-0A62AE063D66}" v="16" dt="2025-02-20T08:41:09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ENROMP, Eline Louise" userId="a44abeb2-aa4e-4d35-a6f5-0d25c352ba16" providerId="ADAL" clId="{D9139E7E-A2D8-4673-9D26-C3337A9B76BA}"/>
    <pc:docChg chg="custSel delSld modSld">
      <pc:chgData name="KORENROMP, Eline Louise" userId="a44abeb2-aa4e-4d35-a6f5-0d25c352ba16" providerId="ADAL" clId="{D9139E7E-A2D8-4673-9D26-C3337A9B76BA}" dt="2025-01-23T23:03:43.484" v="139" actId="6549"/>
      <pc:docMkLst>
        <pc:docMk/>
      </pc:docMkLst>
      <pc:sldChg chg="del">
        <pc:chgData name="KORENROMP, Eline Louise" userId="a44abeb2-aa4e-4d35-a6f5-0d25c352ba16" providerId="ADAL" clId="{D9139E7E-A2D8-4673-9D26-C3337A9B76BA}" dt="2025-01-23T21:52:52.751" v="118" actId="47"/>
        <pc:sldMkLst>
          <pc:docMk/>
          <pc:sldMk cId="2850120153" sldId="1730"/>
        </pc:sldMkLst>
      </pc:sldChg>
      <pc:sldChg chg="modSp mod">
        <pc:chgData name="KORENROMP, Eline Louise" userId="a44abeb2-aa4e-4d35-a6f5-0d25c352ba16" providerId="ADAL" clId="{D9139E7E-A2D8-4673-9D26-C3337A9B76BA}" dt="2025-01-23T20:06:26.158" v="0" actId="207"/>
        <pc:sldMkLst>
          <pc:docMk/>
          <pc:sldMk cId="4228890462" sldId="1731"/>
        </pc:sldMkLst>
      </pc:sldChg>
      <pc:sldChg chg="modSp mod">
        <pc:chgData name="KORENROMP, Eline Louise" userId="a44abeb2-aa4e-4d35-a6f5-0d25c352ba16" providerId="ADAL" clId="{D9139E7E-A2D8-4673-9D26-C3337A9B76BA}" dt="2025-01-23T21:46:57.434" v="77" actId="20577"/>
        <pc:sldMkLst>
          <pc:docMk/>
          <pc:sldMk cId="2285883387" sldId="1734"/>
        </pc:sldMkLst>
        <pc:spChg chg="mod">
          <ac:chgData name="KORENROMP, Eline Louise" userId="a44abeb2-aa4e-4d35-a6f5-0d25c352ba16" providerId="ADAL" clId="{D9139E7E-A2D8-4673-9D26-C3337A9B76BA}" dt="2025-01-23T21:46:57.434" v="77" actId="20577"/>
          <ac:spMkLst>
            <pc:docMk/>
            <pc:sldMk cId="2285883387" sldId="1734"/>
            <ac:spMk id="4" creationId="{449CBD50-BCFD-DA73-8D90-910295C55C35}"/>
          </ac:spMkLst>
        </pc:spChg>
      </pc:sldChg>
      <pc:sldChg chg="modSp mod">
        <pc:chgData name="KORENROMP, Eline Louise" userId="a44abeb2-aa4e-4d35-a6f5-0d25c352ba16" providerId="ADAL" clId="{D9139E7E-A2D8-4673-9D26-C3337A9B76BA}" dt="2025-01-23T23:03:43.484" v="139" actId="6549"/>
        <pc:sldMkLst>
          <pc:docMk/>
          <pc:sldMk cId="3863649050" sldId="1738"/>
        </pc:sldMkLst>
        <pc:spChg chg="mod">
          <ac:chgData name="KORENROMP, Eline Louise" userId="a44abeb2-aa4e-4d35-a6f5-0d25c352ba16" providerId="ADAL" clId="{D9139E7E-A2D8-4673-9D26-C3337A9B76BA}" dt="2025-01-23T23:03:43.484" v="139" actId="6549"/>
          <ac:spMkLst>
            <pc:docMk/>
            <pc:sldMk cId="3863649050" sldId="1738"/>
            <ac:spMk id="2" creationId="{605464C8-C407-8600-23FF-8B7EFB251FB2}"/>
          </ac:spMkLst>
        </pc:spChg>
        <pc:spChg chg="mod">
          <ac:chgData name="KORENROMP, Eline Louise" userId="a44abeb2-aa4e-4d35-a6f5-0d25c352ba16" providerId="ADAL" clId="{D9139E7E-A2D8-4673-9D26-C3337A9B76BA}" dt="2025-01-23T23:03:33.041" v="123" actId="20577"/>
          <ac:spMkLst>
            <pc:docMk/>
            <pc:sldMk cId="3863649050" sldId="1738"/>
            <ac:spMk id="4" creationId="{4CC558E4-7795-C577-CA6A-FE2E34EA443A}"/>
          </ac:spMkLst>
        </pc:spChg>
        <pc:picChg chg="mod">
          <ac:chgData name="KORENROMP, Eline Louise" userId="a44abeb2-aa4e-4d35-a6f5-0d25c352ba16" providerId="ADAL" clId="{D9139E7E-A2D8-4673-9D26-C3337A9B76BA}" dt="2025-01-23T21:51:18.441" v="78" actId="14100"/>
          <ac:picMkLst>
            <pc:docMk/>
            <pc:sldMk cId="3863649050" sldId="1738"/>
            <ac:picMk id="8" creationId="{F5C6FC7E-EB9E-F7B6-9BD3-B265E5259B2D}"/>
          </ac:picMkLst>
        </pc:picChg>
      </pc:sldChg>
    </pc:docChg>
  </pc:docChgLst>
  <pc:docChgLst>
    <pc:chgData name="ARIAS GARCIA, Sonia" userId="S::ariasgarcias@unaids.org::ce580737-332e-4021-ad6d-036fe5643c41" providerId="AD" clId="Web-{83F47497-7C94-E9C9-2726-992AA84EA0C1}"/>
    <pc:docChg chg="addSld modSld">
      <pc:chgData name="ARIAS GARCIA, Sonia" userId="S::ariasgarcias@unaids.org::ce580737-332e-4021-ad6d-036fe5643c41" providerId="AD" clId="Web-{83F47497-7C94-E9C9-2726-992AA84EA0C1}" dt="2025-01-27T13:52:47.808" v="639"/>
      <pc:docMkLst>
        <pc:docMk/>
      </pc:docMkLst>
      <pc:sldChg chg="modSp">
        <pc:chgData name="ARIAS GARCIA, Sonia" userId="S::ariasgarcias@unaids.org::ce580737-332e-4021-ad6d-036fe5643c41" providerId="AD" clId="Web-{83F47497-7C94-E9C9-2726-992AA84EA0C1}" dt="2025-01-27T13:01:34.966" v="15"/>
        <pc:sldMkLst>
          <pc:docMk/>
          <pc:sldMk cId="4255837136" sldId="1562"/>
        </pc:sldMkLst>
        <pc:graphicFrameChg chg="mod modGraphic">
          <ac:chgData name="ARIAS GARCIA, Sonia" userId="S::ariasgarcias@unaids.org::ce580737-332e-4021-ad6d-036fe5643c41" providerId="AD" clId="Web-{83F47497-7C94-E9C9-2726-992AA84EA0C1}" dt="2025-01-27T13:01:34.966" v="15"/>
          <ac:graphicFrameMkLst>
            <pc:docMk/>
            <pc:sldMk cId="4255837136" sldId="1562"/>
            <ac:graphicFrameMk id="8" creationId="{6B2E6866-00A4-5299-F1DC-F18630EB7AE0}"/>
          </ac:graphicFrameMkLst>
        </pc:graphicFrameChg>
      </pc:sldChg>
      <pc:sldChg chg="addSp delSp modSp add replId">
        <pc:chgData name="ARIAS GARCIA, Sonia" userId="S::ariasgarcias@unaids.org::ce580737-332e-4021-ad6d-036fe5643c41" providerId="AD" clId="Web-{83F47497-7C94-E9C9-2726-992AA84EA0C1}" dt="2025-01-27T13:52:47.808" v="639"/>
        <pc:sldMkLst>
          <pc:docMk/>
          <pc:sldMk cId="83003862" sldId="1741"/>
        </pc:sldMkLst>
        <pc:spChg chg="mod">
          <ac:chgData name="ARIAS GARCIA, Sonia" userId="S::ariasgarcias@unaids.org::ce580737-332e-4021-ad6d-036fe5643c41" providerId="AD" clId="Web-{83F47497-7C94-E9C9-2726-992AA84EA0C1}" dt="2025-01-27T13:01:18.700" v="11" actId="20577"/>
          <ac:spMkLst>
            <pc:docMk/>
            <pc:sldMk cId="83003862" sldId="1741"/>
            <ac:spMk id="2" creationId="{88913B21-0EB5-A046-E4A8-E77DDF9951C1}"/>
          </ac:spMkLst>
        </pc:spChg>
        <pc:graphicFrameChg chg="add mod modGraphic">
          <ac:chgData name="ARIAS GARCIA, Sonia" userId="S::ariasgarcias@unaids.org::ce580737-332e-4021-ad6d-036fe5643c41" providerId="AD" clId="Web-{83F47497-7C94-E9C9-2726-992AA84EA0C1}" dt="2025-01-27T13:52:47.808" v="639"/>
          <ac:graphicFrameMkLst>
            <pc:docMk/>
            <pc:sldMk cId="83003862" sldId="1741"/>
            <ac:graphicFrameMk id="17" creationId="{0E2C3476-56FD-1321-3BD7-B2EEB862BF16}"/>
          </ac:graphicFrameMkLst>
        </pc:graphicFrameChg>
      </pc:sldChg>
      <pc:sldChg chg="addSp delSp modSp add replId">
        <pc:chgData name="ARIAS GARCIA, Sonia" userId="S::ariasgarcias@unaids.org::ce580737-332e-4021-ad6d-036fe5643c41" providerId="AD" clId="Web-{83F47497-7C94-E9C9-2726-992AA84EA0C1}" dt="2025-01-27T12:56:30.973" v="6" actId="14100"/>
        <pc:sldMkLst>
          <pc:docMk/>
          <pc:sldMk cId="44945403" sldId="1742"/>
        </pc:sldMkLst>
        <pc:picChg chg="add mod">
          <ac:chgData name="ARIAS GARCIA, Sonia" userId="S::ariasgarcias@unaids.org::ce580737-332e-4021-ad6d-036fe5643c41" providerId="AD" clId="Web-{83F47497-7C94-E9C9-2726-992AA84EA0C1}" dt="2025-01-27T12:56:30.973" v="6" actId="14100"/>
          <ac:picMkLst>
            <pc:docMk/>
            <pc:sldMk cId="44945403" sldId="1742"/>
            <ac:picMk id="2" creationId="{23B18139-3C93-469A-BFE7-77D4D5C018F1}"/>
          </ac:picMkLst>
        </pc:picChg>
      </pc:sldChg>
      <pc:sldChg chg="addSp delSp modSp add replId">
        <pc:chgData name="ARIAS GARCIA, Sonia" userId="S::ariasgarcias@unaids.org::ce580737-332e-4021-ad6d-036fe5643c41" providerId="AD" clId="Web-{83F47497-7C94-E9C9-2726-992AA84EA0C1}" dt="2025-01-27T13:52:17.166" v="637" actId="1076"/>
        <pc:sldMkLst>
          <pc:docMk/>
          <pc:sldMk cId="2125276608" sldId="1743"/>
        </pc:sldMkLst>
        <pc:spChg chg="mod">
          <ac:chgData name="ARIAS GARCIA, Sonia" userId="S::ariasgarcias@unaids.org::ce580737-332e-4021-ad6d-036fe5643c41" providerId="AD" clId="Web-{83F47497-7C94-E9C9-2726-992AA84EA0C1}" dt="2025-01-27T13:02:57.968" v="23" actId="20577"/>
          <ac:spMkLst>
            <pc:docMk/>
            <pc:sldMk cId="2125276608" sldId="1743"/>
            <ac:spMk id="2" creationId="{88913B21-0EB5-A046-E4A8-E77DDF9951C1}"/>
          </ac:spMkLst>
        </pc:spChg>
        <pc:graphicFrameChg chg="add mod modGraphic">
          <ac:chgData name="ARIAS GARCIA, Sonia" userId="S::ariasgarcias@unaids.org::ce580737-332e-4021-ad6d-036fe5643c41" providerId="AD" clId="Web-{83F47497-7C94-E9C9-2726-992AA84EA0C1}" dt="2025-01-27T13:52:17.166" v="637" actId="1076"/>
          <ac:graphicFrameMkLst>
            <pc:docMk/>
            <pc:sldMk cId="2125276608" sldId="1743"/>
            <ac:graphicFrameMk id="6" creationId="{F9C1AD34-1817-3FDA-A38D-71336F7B775A}"/>
          </ac:graphicFrameMkLst>
        </pc:graphicFrameChg>
      </pc:sldChg>
      <pc:sldChg chg="addSp delSp modSp add replId">
        <pc:chgData name="ARIAS GARCIA, Sonia" userId="S::ariasgarcias@unaids.org::ce580737-332e-4021-ad6d-036fe5643c41" providerId="AD" clId="Web-{83F47497-7C94-E9C9-2726-992AA84EA0C1}" dt="2025-01-27T13:02:45.952" v="22" actId="1076"/>
        <pc:sldMkLst>
          <pc:docMk/>
          <pc:sldMk cId="3057998556" sldId="1744"/>
        </pc:sldMkLst>
        <pc:picChg chg="add mod">
          <ac:chgData name="ARIAS GARCIA, Sonia" userId="S::ariasgarcias@unaids.org::ce580737-332e-4021-ad6d-036fe5643c41" providerId="AD" clId="Web-{83F47497-7C94-E9C9-2726-992AA84EA0C1}" dt="2025-01-27T13:02:45.952" v="22" actId="1076"/>
          <ac:picMkLst>
            <pc:docMk/>
            <pc:sldMk cId="3057998556" sldId="1744"/>
            <ac:picMk id="6" creationId="{43BA8481-21C8-F0C3-E46A-47222B71A3CA}"/>
          </ac:picMkLst>
        </pc:picChg>
      </pc:sldChg>
    </pc:docChg>
  </pc:docChgLst>
  <pc:docChgLst>
    <pc:chgData name="KORENROMP, Eline Louise" userId="a44abeb2-aa4e-4d35-a6f5-0d25c352ba16" providerId="ADAL" clId="{6535FEBF-E5A5-4373-A014-70832A410E0D}"/>
    <pc:docChg chg="undo custSel addSld delSld modSld sldOrd">
      <pc:chgData name="KORENROMP, Eline Louise" userId="a44abeb2-aa4e-4d35-a6f5-0d25c352ba16" providerId="ADAL" clId="{6535FEBF-E5A5-4373-A014-70832A410E0D}" dt="2025-01-30T16:03:52.770" v="398"/>
      <pc:docMkLst>
        <pc:docMk/>
      </pc:docMkLst>
      <pc:sldChg chg="modSp mod">
        <pc:chgData name="KORENROMP, Eline Louise" userId="a44abeb2-aa4e-4d35-a6f5-0d25c352ba16" providerId="ADAL" clId="{6535FEBF-E5A5-4373-A014-70832A410E0D}" dt="2025-01-24T13:45:59.658" v="337" actId="6549"/>
        <pc:sldMkLst>
          <pc:docMk/>
          <pc:sldMk cId="484929057" sldId="256"/>
        </pc:sldMkLst>
        <pc:spChg chg="mod">
          <ac:chgData name="KORENROMP, Eline Louise" userId="a44abeb2-aa4e-4d35-a6f5-0d25c352ba16" providerId="ADAL" clId="{6535FEBF-E5A5-4373-A014-70832A410E0D}" dt="2025-01-24T11:16:32.947" v="132" actId="1076"/>
          <ac:spMkLst>
            <pc:docMk/>
            <pc:sldMk cId="484929057" sldId="256"/>
            <ac:spMk id="2" creationId="{C7742055-955B-4A5E-9178-C1AE8BCD69B0}"/>
          </ac:spMkLst>
        </pc:spChg>
        <pc:spChg chg="mod">
          <ac:chgData name="KORENROMP, Eline Louise" userId="a44abeb2-aa4e-4d35-a6f5-0d25c352ba16" providerId="ADAL" clId="{6535FEBF-E5A5-4373-A014-70832A410E0D}" dt="2025-01-24T13:45:59.658" v="337" actId="6549"/>
          <ac:spMkLst>
            <pc:docMk/>
            <pc:sldMk cId="484929057" sldId="256"/>
            <ac:spMk id="3" creationId="{7616CA50-EB45-431E-9626-8C2D43650B39}"/>
          </ac:spMkLst>
        </pc:spChg>
      </pc:sldChg>
      <pc:sldChg chg="add del">
        <pc:chgData name="KORENROMP, Eline Louise" userId="a44abeb2-aa4e-4d35-a6f5-0d25c352ba16" providerId="ADAL" clId="{6535FEBF-E5A5-4373-A014-70832A410E0D}" dt="2025-01-26T18:27:21.738" v="338"/>
        <pc:sldMkLst>
          <pc:docMk/>
          <pc:sldMk cId="2416157203" sldId="257"/>
        </pc:sldMkLst>
      </pc:sldChg>
      <pc:sldChg chg="add">
        <pc:chgData name="KORENROMP, Eline Louise" userId="a44abeb2-aa4e-4d35-a6f5-0d25c352ba16" providerId="ADAL" clId="{6535FEBF-E5A5-4373-A014-70832A410E0D}" dt="2025-01-26T18:27:21.738" v="338"/>
        <pc:sldMkLst>
          <pc:docMk/>
          <pc:sldMk cId="1133461142" sldId="279"/>
        </pc:sldMkLst>
      </pc:sldChg>
      <pc:sldChg chg="modSp add del mod modClrScheme chgLayout">
        <pc:chgData name="KORENROMP, Eline Louise" userId="a44abeb2-aa4e-4d35-a6f5-0d25c352ba16" providerId="ADAL" clId="{6535FEBF-E5A5-4373-A014-70832A410E0D}" dt="2025-01-26T18:27:21.738" v="338"/>
        <pc:sldMkLst>
          <pc:docMk/>
          <pc:sldMk cId="4255837136" sldId="1562"/>
        </pc:sldMkLst>
        <pc:spChg chg="mod">
          <ac:chgData name="KORENROMP, Eline Louise" userId="a44abeb2-aa4e-4d35-a6f5-0d25c352ba16" providerId="ADAL" clId="{6535FEBF-E5A5-4373-A014-70832A410E0D}" dt="2025-01-24T11:18:19.773" v="166" actId="20577"/>
          <ac:spMkLst>
            <pc:docMk/>
            <pc:sldMk cId="4255837136" sldId="1562"/>
            <ac:spMk id="2" creationId="{88913B21-0EB5-A046-E4A8-E77DDF9951C1}"/>
          </ac:spMkLst>
        </pc:spChg>
        <pc:graphicFrameChg chg="mod modGraphic">
          <ac:chgData name="KORENROMP, Eline Louise" userId="a44abeb2-aa4e-4d35-a6f5-0d25c352ba16" providerId="ADAL" clId="{6535FEBF-E5A5-4373-A014-70832A410E0D}" dt="2025-01-24T11:18:13.152" v="161" actId="207"/>
          <ac:graphicFrameMkLst>
            <pc:docMk/>
            <pc:sldMk cId="4255837136" sldId="1562"/>
            <ac:graphicFrameMk id="8" creationId="{6B2E6866-00A4-5299-F1DC-F18630EB7AE0}"/>
          </ac:graphicFrameMkLst>
        </pc:graphicFrameChg>
      </pc:sldChg>
      <pc:sldChg chg="add del">
        <pc:chgData name="KORENROMP, Eline Louise" userId="a44abeb2-aa4e-4d35-a6f5-0d25c352ba16" providerId="ADAL" clId="{6535FEBF-E5A5-4373-A014-70832A410E0D}" dt="2025-01-26T18:27:21.738" v="338"/>
        <pc:sldMkLst>
          <pc:docMk/>
          <pc:sldMk cId="2172815674" sldId="1573"/>
        </pc:sldMkLst>
      </pc:sldChg>
      <pc:sldChg chg="modSp del">
        <pc:chgData name="KORENROMP, Eline Louise" userId="a44abeb2-aa4e-4d35-a6f5-0d25c352ba16" providerId="ADAL" clId="{6535FEBF-E5A5-4373-A014-70832A410E0D}" dt="2025-01-24T13:45:54.949" v="336" actId="47"/>
        <pc:sldMkLst>
          <pc:docMk/>
          <pc:sldMk cId="3321799838" sldId="1729"/>
        </pc:sldMkLst>
      </pc:sldChg>
      <pc:sldChg chg="add">
        <pc:chgData name="KORENROMP, Eline Louise" userId="a44abeb2-aa4e-4d35-a6f5-0d25c352ba16" providerId="ADAL" clId="{6535FEBF-E5A5-4373-A014-70832A410E0D}" dt="2025-01-26T18:27:21.738" v="338"/>
        <pc:sldMkLst>
          <pc:docMk/>
          <pc:sldMk cId="2995953278" sldId="1731"/>
        </pc:sldMkLst>
      </pc:sldChg>
      <pc:sldChg chg="modSp del">
        <pc:chgData name="KORENROMP, Eline Louise" userId="a44abeb2-aa4e-4d35-a6f5-0d25c352ba16" providerId="ADAL" clId="{6535FEBF-E5A5-4373-A014-70832A410E0D}" dt="2025-01-24T13:45:54.949" v="336" actId="47"/>
        <pc:sldMkLst>
          <pc:docMk/>
          <pc:sldMk cId="4228890462" sldId="1731"/>
        </pc:sldMkLst>
      </pc:sldChg>
      <pc:sldChg chg="add del">
        <pc:chgData name="KORENROMP, Eline Louise" userId="a44abeb2-aa4e-4d35-a6f5-0d25c352ba16" providerId="ADAL" clId="{6535FEBF-E5A5-4373-A014-70832A410E0D}" dt="2025-01-26T18:27:21.738" v="338"/>
        <pc:sldMkLst>
          <pc:docMk/>
          <pc:sldMk cId="2365142057" sldId="1732"/>
        </pc:sldMkLst>
      </pc:sldChg>
      <pc:sldChg chg="add del">
        <pc:chgData name="KORENROMP, Eline Louise" userId="a44abeb2-aa4e-4d35-a6f5-0d25c352ba16" providerId="ADAL" clId="{6535FEBF-E5A5-4373-A014-70832A410E0D}" dt="2025-01-26T18:27:21.738" v="338"/>
        <pc:sldMkLst>
          <pc:docMk/>
          <pc:sldMk cId="829590208" sldId="1733"/>
        </pc:sldMkLst>
      </pc:sldChg>
      <pc:sldChg chg="modSp add del mod setBg">
        <pc:chgData name="KORENROMP, Eline Louise" userId="a44abeb2-aa4e-4d35-a6f5-0d25c352ba16" providerId="ADAL" clId="{6535FEBF-E5A5-4373-A014-70832A410E0D}" dt="2025-01-26T18:27:21.738" v="338"/>
        <pc:sldMkLst>
          <pc:docMk/>
          <pc:sldMk cId="2285883387" sldId="1734"/>
        </pc:sldMkLst>
        <pc:spChg chg="mod">
          <ac:chgData name="KORENROMP, Eline Louise" userId="a44abeb2-aa4e-4d35-a6f5-0d25c352ba16" providerId="ADAL" clId="{6535FEBF-E5A5-4373-A014-70832A410E0D}" dt="2025-01-24T11:17:43.771" v="157"/>
          <ac:spMkLst>
            <pc:docMk/>
            <pc:sldMk cId="2285883387" sldId="1734"/>
            <ac:spMk id="2" creationId="{29CEE1A5-1AE0-E5C3-89B3-D482F9A6521F}"/>
          </ac:spMkLst>
        </pc:spChg>
        <pc:spChg chg="mod">
          <ac:chgData name="KORENROMP, Eline Louise" userId="a44abeb2-aa4e-4d35-a6f5-0d25c352ba16" providerId="ADAL" clId="{6535FEBF-E5A5-4373-A014-70832A410E0D}" dt="2025-01-24T11:20:04.133" v="335" actId="207"/>
          <ac:spMkLst>
            <pc:docMk/>
            <pc:sldMk cId="2285883387" sldId="1734"/>
            <ac:spMk id="4" creationId="{449CBD50-BCFD-DA73-8D90-910295C55C35}"/>
          </ac:spMkLst>
        </pc:spChg>
      </pc:sldChg>
      <pc:sldChg chg="modSp add del setBg">
        <pc:chgData name="KORENROMP, Eline Louise" userId="a44abeb2-aa4e-4d35-a6f5-0d25c352ba16" providerId="ADAL" clId="{6535FEBF-E5A5-4373-A014-70832A410E0D}" dt="2025-01-26T18:27:21.738" v="338"/>
        <pc:sldMkLst>
          <pc:docMk/>
          <pc:sldMk cId="3863649050" sldId="1738"/>
        </pc:sldMkLst>
        <pc:spChg chg="mod">
          <ac:chgData name="KORENROMP, Eline Louise" userId="a44abeb2-aa4e-4d35-a6f5-0d25c352ba16" providerId="ADAL" clId="{6535FEBF-E5A5-4373-A014-70832A410E0D}" dt="2025-01-24T11:17:43.771" v="157"/>
          <ac:spMkLst>
            <pc:docMk/>
            <pc:sldMk cId="3863649050" sldId="1738"/>
            <ac:spMk id="2" creationId="{605464C8-C407-8600-23FF-8B7EFB251FB2}"/>
          </ac:spMkLst>
        </pc:spChg>
      </pc:sldChg>
      <pc:sldChg chg="add">
        <pc:chgData name="KORENROMP, Eline Louise" userId="a44abeb2-aa4e-4d35-a6f5-0d25c352ba16" providerId="ADAL" clId="{6535FEBF-E5A5-4373-A014-70832A410E0D}" dt="2025-01-26T18:27:21.738" v="338"/>
        <pc:sldMkLst>
          <pc:docMk/>
          <pc:sldMk cId="2602661904" sldId="1739"/>
        </pc:sldMkLst>
      </pc:sldChg>
      <pc:sldChg chg="add">
        <pc:chgData name="KORENROMP, Eline Louise" userId="a44abeb2-aa4e-4d35-a6f5-0d25c352ba16" providerId="ADAL" clId="{6535FEBF-E5A5-4373-A014-70832A410E0D}" dt="2025-01-26T18:27:21.738" v="338"/>
        <pc:sldMkLst>
          <pc:docMk/>
          <pc:sldMk cId="1788757914" sldId="1740"/>
        </pc:sldMkLst>
      </pc:sldChg>
      <pc:sldChg chg="ord">
        <pc:chgData name="KORENROMP, Eline Louise" userId="a44abeb2-aa4e-4d35-a6f5-0d25c352ba16" providerId="ADAL" clId="{6535FEBF-E5A5-4373-A014-70832A410E0D}" dt="2025-01-27T15:58:19.760" v="340"/>
        <pc:sldMkLst>
          <pc:docMk/>
          <pc:sldMk cId="83003862" sldId="1741"/>
        </pc:sldMkLst>
      </pc:sldChg>
      <pc:sldChg chg="ord modNotesTx">
        <pc:chgData name="KORENROMP, Eline Louise" userId="a44abeb2-aa4e-4d35-a6f5-0d25c352ba16" providerId="ADAL" clId="{6535FEBF-E5A5-4373-A014-70832A410E0D}" dt="2025-01-30T16:03:49.762" v="396"/>
        <pc:sldMkLst>
          <pc:docMk/>
          <pc:sldMk cId="44945403" sldId="1742"/>
        </pc:sldMkLst>
      </pc:sldChg>
      <pc:sldChg chg="ord">
        <pc:chgData name="KORENROMP, Eline Louise" userId="a44abeb2-aa4e-4d35-a6f5-0d25c352ba16" providerId="ADAL" clId="{6535FEBF-E5A5-4373-A014-70832A410E0D}" dt="2025-01-27T15:58:26.557" v="342"/>
        <pc:sldMkLst>
          <pc:docMk/>
          <pc:sldMk cId="2125276608" sldId="1743"/>
        </pc:sldMkLst>
      </pc:sldChg>
      <pc:sldChg chg="ord modNotesTx">
        <pc:chgData name="KORENROMP, Eline Louise" userId="a44abeb2-aa4e-4d35-a6f5-0d25c352ba16" providerId="ADAL" clId="{6535FEBF-E5A5-4373-A014-70832A410E0D}" dt="2025-01-30T16:03:52.770" v="398"/>
        <pc:sldMkLst>
          <pc:docMk/>
          <pc:sldMk cId="3057998556" sldId="1744"/>
        </pc:sldMkLst>
      </pc:sldChg>
    </pc:docChg>
  </pc:docChgLst>
  <pc:docChgLst>
    <pc:chgData name="ILYENKOVA, VERA" userId="S::ilyenkovav@unaids.org::1254e244-da2b-40f6-8c5a-46d2c7a0f38a" providerId="AD" clId="Web-{0482D87D-5D86-F7B4-96B7-CAADC8C46B44}"/>
    <pc:docChg chg="modSld">
      <pc:chgData name="ILYENKOVA, VERA" userId="S::ilyenkovav@unaids.org::1254e244-da2b-40f6-8c5a-46d2c7a0f38a" providerId="AD" clId="Web-{0482D87D-5D86-F7B4-96B7-CAADC8C46B44}" dt="2025-02-20T08:42:09.916" v="10" actId="20577"/>
      <pc:docMkLst>
        <pc:docMk/>
      </pc:docMkLst>
      <pc:sldChg chg="modSp">
        <pc:chgData name="ILYENKOVA, VERA" userId="S::ilyenkovav@unaids.org::1254e244-da2b-40f6-8c5a-46d2c7a0f38a" providerId="AD" clId="Web-{0482D87D-5D86-F7B4-96B7-CAADC8C46B44}" dt="2025-02-20T08:42:09.916" v="10" actId="20577"/>
        <pc:sldMkLst>
          <pc:docMk/>
          <pc:sldMk cId="484929057" sldId="256"/>
        </pc:sldMkLst>
        <pc:spChg chg="mod">
          <ac:chgData name="ILYENKOVA, VERA" userId="S::ilyenkovav@unaids.org::1254e244-da2b-40f6-8c5a-46d2c7a0f38a" providerId="AD" clId="Web-{0482D87D-5D86-F7B4-96B7-CAADC8C46B44}" dt="2025-02-20T08:42:09.916" v="10" actId="20577"/>
          <ac:spMkLst>
            <pc:docMk/>
            <pc:sldMk cId="484929057" sldId="256"/>
            <ac:spMk id="3" creationId="{7616CA50-EB45-431E-9626-8C2D43650B39}"/>
          </ac:spMkLst>
        </pc:spChg>
      </pc:sldChg>
    </pc:docChg>
  </pc:docChgLst>
  <pc:docChgLst>
    <pc:chgData name="ILYENKOVA, VERA" userId="S::ilyenkovav@unaids.org::1254e244-da2b-40f6-8c5a-46d2c7a0f38a" providerId="AD" clId="Web-{9CE2FAD0-B2F7-A7F4-C5C0-0A62AE063D66}"/>
    <pc:docChg chg="modSld">
      <pc:chgData name="ILYENKOVA, VERA" userId="S::ilyenkovav@unaids.org::1254e244-da2b-40f6-8c5a-46d2c7a0f38a" providerId="AD" clId="Web-{9CE2FAD0-B2F7-A7F4-C5C0-0A62AE063D66}" dt="2025-02-20T08:41:09.415" v="14" actId="20577"/>
      <pc:docMkLst>
        <pc:docMk/>
      </pc:docMkLst>
      <pc:sldChg chg="modSp">
        <pc:chgData name="ILYENKOVA, VERA" userId="S::ilyenkovav@unaids.org::1254e244-da2b-40f6-8c5a-46d2c7a0f38a" providerId="AD" clId="Web-{9CE2FAD0-B2F7-A7F4-C5C0-0A62AE063D66}" dt="2025-02-20T08:41:09.415" v="14" actId="20577"/>
        <pc:sldMkLst>
          <pc:docMk/>
          <pc:sldMk cId="484929057" sldId="256"/>
        </pc:sldMkLst>
        <pc:spChg chg="mod">
          <ac:chgData name="ILYENKOVA, VERA" userId="S::ilyenkovav@unaids.org::1254e244-da2b-40f6-8c5a-46d2c7a0f38a" providerId="AD" clId="Web-{9CE2FAD0-B2F7-A7F4-C5C0-0A62AE063D66}" dt="2025-02-20T08:41:09.415" v="14" actId="20577"/>
          <ac:spMkLst>
            <pc:docMk/>
            <pc:sldMk cId="484929057" sldId="256"/>
            <ac:spMk id="3" creationId="{7616CA50-EB45-431E-9626-8C2D43650B39}"/>
          </ac:spMkLst>
        </pc:spChg>
      </pc:sldChg>
    </pc:docChg>
  </pc:docChgLst>
  <pc:docChgLst>
    <pc:chgData name="ILYENKOVA, VERA" userId="S::ilyenkovav@unaids.org::1254e244-da2b-40f6-8c5a-46d2c7a0f38a" providerId="AD" clId="Web-{5BF00699-0418-39CB-6F6D-83F0618D8026}"/>
    <pc:docChg chg="modSld">
      <pc:chgData name="ILYENKOVA, VERA" userId="S::ilyenkovav@unaids.org::1254e244-da2b-40f6-8c5a-46d2c7a0f38a" providerId="AD" clId="Web-{5BF00699-0418-39CB-6F6D-83F0618D8026}" dt="2025-02-20T08:41:46.389" v="10" actId="20577"/>
      <pc:docMkLst>
        <pc:docMk/>
      </pc:docMkLst>
      <pc:sldChg chg="modSp">
        <pc:chgData name="ILYENKOVA, VERA" userId="S::ilyenkovav@unaids.org::1254e244-da2b-40f6-8c5a-46d2c7a0f38a" providerId="AD" clId="Web-{5BF00699-0418-39CB-6F6D-83F0618D8026}" dt="2025-02-20T08:41:46.389" v="10" actId="20577"/>
        <pc:sldMkLst>
          <pc:docMk/>
          <pc:sldMk cId="484929057" sldId="256"/>
        </pc:sldMkLst>
        <pc:spChg chg="mod">
          <ac:chgData name="ILYENKOVA, VERA" userId="S::ilyenkovav@unaids.org::1254e244-da2b-40f6-8c5a-46d2c7a0f38a" providerId="AD" clId="Web-{5BF00699-0418-39CB-6F6D-83F0618D8026}" dt="2025-02-20T08:41:46.389" v="10" actId="20577"/>
          <ac:spMkLst>
            <pc:docMk/>
            <pc:sldMk cId="484929057" sldId="256"/>
            <ac:spMk id="2" creationId="{C7742055-955B-4A5E-9178-C1AE8BCD69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AB11-45C1-49B4-8CB0-49E274381F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Редактирование стилей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C4483-7CF5-4CF7-BC54-0B04140F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Регион Лос-Анджелеса, обзор данных по странам.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5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Регион </a:t>
            </a:r>
            <a:r>
              <a:rPr lang="en-US"/>
              <a:t>MENA</a:t>
            </a:r>
            <a:r>
              <a:rPr lang="en-US" dirty="0"/>
              <a:t>, обзор данных по странам.</a:t>
            </a:r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8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27 October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2021 HIV Estimates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5AAC3-23AF-4C83-A6C4-E518F947A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264632"/>
            <a:ext cx="1155747" cy="456843"/>
          </a:xfrm>
          <a:prstGeom prst="rect">
            <a:avLst/>
          </a:prstGeo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6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7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4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05365-4E6F-46E3-B4DE-458780BF8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327173"/>
            <a:ext cx="997527" cy="394302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3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95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1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86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32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1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1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Нажмите, чтобы отредактировать стили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03.safelinks.protection.outlook.com/?url=https%3A%2F%2Fjournals.lww.com%2Fjaids%2Ftoc%2F2024%2F01011&amp;data=05%7C02%7CKorenrompE%40unaids.org%7C00b8c6b2bf9941e86bb308dc1153343a%7Cc2e1cf9be1b644eb8021428c292d3eb5%7C0%7C0%7C638404296255993750%7CUnknown%7CTWFpbGZsb3d8eyJWIjoiMC4wLjAwMDAiLCJQIjoiV2luMzIiLCJBTiI6Ik1haWwiLCJXVCI6Mn0%3D%7C3000%7C%7C%7C&amp;sdata=K599wCVg5yGutNs6FwREPwsBR8GdFRELdguFVM6zbvc%3D&amp;reserved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5515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5515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551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2055-955B-4A5E-9178-C1AE8BCD6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92530"/>
            <a:ext cx="9108119" cy="279070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/>
              <a:t>Ключевые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группы</a:t>
            </a:r>
            <a:r>
              <a:rPr lang="en-US" sz="4000" b="1" dirty="0">
                <a:solidFill>
                  <a:srgbClr val="FFFFFF"/>
                </a:solidFill>
              </a:rPr>
              <a:t>: </a:t>
            </a:r>
            <a:r>
              <a:rPr lang="en-US" sz="4000" b="1" dirty="0" err="1">
                <a:solidFill>
                  <a:srgbClr val="FFFFFF"/>
                </a:solidFill>
              </a:rPr>
              <a:t>распространенность</a:t>
            </a:r>
            <a:r>
              <a:rPr lang="en-US" sz="4000" b="1" dirty="0">
                <a:solidFill>
                  <a:srgbClr val="FFFFFF"/>
                </a:solidFill>
              </a:rPr>
              <a:t> и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 err="1"/>
              <a:t>оценка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численности</a:t>
            </a:r>
            <a:r>
              <a:rPr lang="en-US" sz="4000" b="1" dirty="0">
                <a:solidFill>
                  <a:srgbClr val="FFFFFF"/>
                </a:solidFill>
              </a:rPr>
              <a:t> - </a:t>
            </a:r>
            <a:r>
              <a:rPr lang="en-US" sz="4000" b="1" dirty="0" err="1">
                <a:solidFill>
                  <a:srgbClr val="FFFFFF"/>
                </a:solidFill>
              </a:rPr>
              <a:t>сбор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данных</a:t>
            </a:r>
            <a:r>
              <a:rPr lang="en-US" sz="4000" b="1" dirty="0">
                <a:solidFill>
                  <a:srgbClr val="FFFFFF"/>
                </a:solidFill>
              </a:rPr>
              <a:t> для сценариев программы GOALS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BADCE6-3E7B-C5B6-E925-60F15E151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8492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13B21-0EB5-A046-E4A8-E77DDF9951C1}"/>
              </a:ext>
            </a:extLst>
          </p:cNvPr>
          <p:cNvSpPr txBox="1"/>
          <p:nvPr/>
        </p:nvSpPr>
        <p:spPr>
          <a:xfrm>
            <a:off x="152400" y="202659"/>
            <a:ext cx="116433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Данные о распространенности ХП, представленные в GAM, 2011-2023 - регион MENA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C1AD34-1817-3FDA-A38D-71336F7B7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17631"/>
              </p:ext>
            </p:extLst>
          </p:nvPr>
        </p:nvGraphicFramePr>
        <p:xfrm>
          <a:off x="1077686" y="849086"/>
          <a:ext cx="9794838" cy="62407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4878">
                  <a:extLst>
                    <a:ext uri="{9D8B030D-6E8A-4147-A177-3AD203B41FA5}">
                      <a16:colId xmlns:a16="http://schemas.microsoft.com/office/drawing/2014/main" val="578578343"/>
                    </a:ext>
                  </a:extLst>
                </a:gridCol>
                <a:gridCol w="1722490">
                  <a:extLst>
                    <a:ext uri="{9D8B030D-6E8A-4147-A177-3AD203B41FA5}">
                      <a16:colId xmlns:a16="http://schemas.microsoft.com/office/drawing/2014/main" val="445137614"/>
                    </a:ext>
                  </a:extLst>
                </a:gridCol>
                <a:gridCol w="1722490">
                  <a:extLst>
                    <a:ext uri="{9D8B030D-6E8A-4147-A177-3AD203B41FA5}">
                      <a16:colId xmlns:a16="http://schemas.microsoft.com/office/drawing/2014/main" val="3618684157"/>
                    </a:ext>
                  </a:extLst>
                </a:gridCol>
                <a:gridCol w="1722490">
                  <a:extLst>
                    <a:ext uri="{9D8B030D-6E8A-4147-A177-3AD203B41FA5}">
                      <a16:colId xmlns:a16="http://schemas.microsoft.com/office/drawing/2014/main" val="1611663496"/>
                    </a:ext>
                  </a:extLst>
                </a:gridCol>
                <a:gridCol w="1722490">
                  <a:extLst>
                    <a:ext uri="{9D8B030D-6E8A-4147-A177-3AD203B41FA5}">
                      <a16:colId xmlns:a16="http://schemas.microsoft.com/office/drawing/2014/main" val="2013792663"/>
                    </a:ext>
                  </a:extLst>
                </a:gridCol>
              </a:tblGrid>
              <a:tr h="3592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Страна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Распространенность ВИЧ (%)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405806"/>
                  </a:ext>
                </a:extLst>
              </a:tr>
              <a:tr h="326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SW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MSM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TG 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404653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Алжир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3.5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2.4 (2018)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0.9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85751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Бахрейн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324463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Джибути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1.9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2.2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05411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Египет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2.8 (2015)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6.7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2.5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171074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Ирак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89942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Джордан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0.5 (2013)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0.2 (2013)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586917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Кувейт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0.1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310925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Ливан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18.6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0.9 (2014)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696986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Ливия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3.1 (2012)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18128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Марокко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2.3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5.3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5.3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887442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Оккупированная палестинская территория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16655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Оман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1.1 (2012)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00018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Катар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477742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Саудовская Аравия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031150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Сомали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3.4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838707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Судан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0.4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0.9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97948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Сирийская Арабская Республика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0.5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653532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Тунис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0.5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8.2 (2021)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8.8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566803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Объединенные Арабские Эмираты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26416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Йемен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0.0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5.9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146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27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F3FF-49A7-83CF-4A1C-91B0A77E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5" y="1123837"/>
            <a:ext cx="3230088" cy="4601183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Сбор данных по КП как часть оценок на 2025 год: </a:t>
            </a:r>
            <a:br>
              <a:rPr lang="en-US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Цели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36C0-E95A-625C-B4B6-58ADEF588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31" y="384605"/>
            <a:ext cx="8065433" cy="5881076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>
                <a:solidFill>
                  <a:schemeClr val="tx1"/>
                </a:solidFill>
              </a:rPr>
              <a:t>EPP-Концентрированные </a:t>
            </a:r>
            <a:r>
              <a:rPr lang="en-US" sz="2800" dirty="0">
                <a:solidFill>
                  <a:schemeClr val="tx1"/>
                </a:solidFill>
              </a:rPr>
              <a:t>пользователи вводят и подгоняют ключевые данные о населении в качестве подгрупп в национальной оценке ВИЧ.</a:t>
            </a:r>
          </a:p>
          <a:p>
            <a:r>
              <a:rPr lang="en-US" sz="2800" dirty="0">
                <a:solidFill>
                  <a:schemeClr val="tx1"/>
                </a:solidFill>
              </a:rPr>
              <a:t>Пользователи </a:t>
            </a:r>
            <a:r>
              <a:rPr lang="en-US" sz="2800" i="1" dirty="0">
                <a:solidFill>
                  <a:schemeClr val="tx1"/>
                </a:solidFill>
              </a:rPr>
              <a:t>CSAVR </a:t>
            </a:r>
            <a:r>
              <a:rPr lang="en-US" sz="2800" dirty="0">
                <a:solidFill>
                  <a:schemeClr val="tx1"/>
                </a:solidFill>
              </a:rPr>
              <a:t>начали собирать эти данные в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отдельные рабочие книги Excel,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в раундах Оценки 2023 и 2024 годов.</a:t>
            </a:r>
          </a:p>
          <a:p>
            <a:r>
              <a:rPr lang="en-US" sz="2800" dirty="0">
                <a:solidFill>
                  <a:schemeClr val="tx1"/>
                </a:solidFill>
              </a:rPr>
              <a:t>Те же данные - оценки распространенности и численности популяции - необходимы для </a:t>
            </a:r>
            <a:r>
              <a:rPr lang="en-US" sz="2800" b="1" dirty="0">
                <a:solidFill>
                  <a:schemeClr val="tx1"/>
                </a:solidFill>
              </a:rPr>
              <a:t>ввода в </a:t>
            </a:r>
            <a:r>
              <a:rPr lang="en-US" sz="2800" b="1" i="1" dirty="0">
                <a:solidFill>
                  <a:schemeClr val="tx1"/>
                </a:solidFill>
              </a:rPr>
              <a:t>Цели</a:t>
            </a:r>
            <a:r>
              <a:rPr lang="en-US" sz="2800" i="1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для </a:t>
            </a:r>
            <a:r>
              <a:rPr lang="en-US" sz="2800" b="1" dirty="0">
                <a:solidFill>
                  <a:schemeClr val="tx1"/>
                </a:solidFill>
              </a:rPr>
              <a:t>оценки воздействия, определения целей </a:t>
            </a:r>
            <a:r>
              <a:rPr lang="en-US" sz="2800" dirty="0">
                <a:solidFill>
                  <a:schemeClr val="tx1"/>
                </a:solidFill>
              </a:rPr>
              <a:t>и прогнозирования </a:t>
            </a:r>
            <a:r>
              <a:rPr lang="en-US" sz="2800" b="1" dirty="0">
                <a:solidFill>
                  <a:schemeClr val="tx1"/>
                </a:solidFill>
              </a:rPr>
              <a:t>сценариев программы/затрат/эффективности/устойчивости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Ключевые группы населения (ЮНЭЙДС):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Секс-работники любой гендерной принадлежности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Мужчины, занимающиеся сексом с мужчинами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Люди, употребляющие наркотики путем инъекций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Трансгендерные люди</a:t>
            </a:r>
            <a:endParaRPr lang="en-C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5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2D4AA-9D5E-D74E-6A9A-B93CE5586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AF61-9971-1DFC-32DC-CBB04D6F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FF"/>
                </a:solidFill>
              </a:rPr>
              <a:t>Потребности в данных</a:t>
            </a:r>
            <a:endParaRPr lang="en-CH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F58C-5F6A-4F83-1BF1-16D9AB70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010" y="472014"/>
            <a:ext cx="8682989" cy="5904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chemeClr val="tx1"/>
                </a:solidFill>
              </a:rPr>
              <a:t>Требуется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Распространенность ВИЧ </a:t>
            </a:r>
            <a:r>
              <a:rPr lang="en-US" sz="2800" dirty="0">
                <a:solidFill>
                  <a:schemeClr val="tx1"/>
                </a:solidFill>
              </a:rPr>
              <a:t>по участкам, населению и годам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Оценка численности популяции </a:t>
            </a:r>
            <a:r>
              <a:rPr lang="en-US" sz="2800" dirty="0">
                <a:solidFill>
                  <a:schemeClr val="tx1"/>
                </a:solidFill>
              </a:rPr>
              <a:t>по участкам, популяциям и годам,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&amp; экстраполяция до </a:t>
            </a:r>
            <a:r>
              <a:rPr lang="en-US" sz="2600" b="1" dirty="0">
                <a:solidFill>
                  <a:schemeClr val="tx1"/>
                </a:solidFill>
              </a:rPr>
              <a:t>оценки размера страны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Выражено в % от взрослого населения (15-49 лет) мужчины + женщины</a:t>
            </a:r>
            <a:br>
              <a:rPr lang="en-US" sz="2600" dirty="0">
                <a:solidFill>
                  <a:schemeClr val="tx1"/>
                </a:solidFill>
              </a:rPr>
            </a:b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chemeClr val="bg1">
                    <a:lumMod val="50000"/>
                  </a:schemeClr>
                </a:solidFill>
              </a:rPr>
              <a:t>Дополнительно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Охват АРТ по участкам, населению и годам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Подавление ВЛ по участкам, популяциям и годам</a:t>
            </a:r>
            <a:endParaRPr lang="en-CH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61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0458-84D0-2EEF-5D8A-7EF0C724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30" y="1123837"/>
            <a:ext cx="3194461" cy="4601183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Пошаговая инструкция по заполнению листов данных</a:t>
            </a:r>
            <a:br>
              <a:rPr lang="en-US">
                <a:solidFill>
                  <a:srgbClr val="FFFFFF"/>
                </a:solidFill>
              </a:rPr>
            </a:br>
            <a:br>
              <a:rPr lang="en-US">
                <a:solidFill>
                  <a:srgbClr val="FFFFFF"/>
                </a:solidFill>
              </a:rPr>
            </a:br>
            <a:r>
              <a:rPr lang="en-US" i="1">
                <a:solidFill>
                  <a:srgbClr val="FFFFFF"/>
                </a:solidFill>
              </a:rPr>
              <a:t>Обязательно для пользователей CSAVR и рекомендовано для стран EPP</a:t>
            </a:r>
            <a:endParaRPr lang="en-CH" i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48311-6901-8549-21A2-EC6794CB5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291" y="864108"/>
            <a:ext cx="8364532" cy="5643570"/>
          </a:xfrm>
        </p:spPr>
        <p:txBody>
          <a:bodyPr>
            <a:normAutofit lnSpcReduction="10000"/>
          </a:bodyPr>
          <a:lstStyle/>
          <a:p>
            <a:r>
              <a:rPr lang="en-US" sz="2400">
                <a:solidFill>
                  <a:schemeClr val="tx1"/>
                </a:solidFill>
              </a:rPr>
              <a:t>Вам предоставляется рабочая книга Excel, предварительно заполненная Avenir Health в качестве основы для предварительной калибровки модели </a:t>
            </a:r>
            <a:r>
              <a:rPr lang="en-US" sz="2400" i="1">
                <a:solidFill>
                  <a:schemeClr val="tx1"/>
                </a:solidFill>
              </a:rPr>
              <a:t>Целей</a:t>
            </a:r>
          </a:p>
          <a:p>
            <a:r>
              <a:rPr lang="en-US" sz="2400">
                <a:solidFill>
                  <a:schemeClr val="tx1"/>
                </a:solidFill>
              </a:rPr>
              <a:t>Рабочая тетрадь с привязкой к целям имеет 2 вкладки, представляющие интерес:</a:t>
            </a:r>
          </a:p>
          <a:p>
            <a:endParaRPr lang="en-US" sz="2400">
              <a:solidFill>
                <a:schemeClr val="tx1"/>
              </a:solidFill>
            </a:endParaRPr>
          </a:p>
          <a:p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Пожалуйста, просмотрите, пересмотрите и обновите эти вкладки, чтобы поделиться ими с ЮНЭЙДС и Avenir Health и уточнить калибровку исторических целей Вашей страны. </a:t>
            </a:r>
          </a:p>
          <a:p>
            <a:r>
              <a:rPr lang="en-US" sz="2400">
                <a:solidFill>
                  <a:schemeClr val="tx1"/>
                </a:solidFill>
              </a:rPr>
              <a:t>В День 5 семинара будет использована предварительная калибровка </a:t>
            </a:r>
            <a:r>
              <a:rPr lang="en-US" sz="2400" i="1">
                <a:solidFill>
                  <a:schemeClr val="tx1"/>
                </a:solidFill>
              </a:rPr>
              <a:t>целей </a:t>
            </a:r>
            <a:r>
              <a:rPr lang="en-US" sz="2400">
                <a:solidFill>
                  <a:schemeClr val="tx1"/>
                </a:solidFill>
              </a:rPr>
              <a:t>Avenir, чтобы изучить сценарии программы</a:t>
            </a:r>
          </a:p>
          <a:p>
            <a:r>
              <a:rPr lang="en-US" sz="2400">
                <a:solidFill>
                  <a:schemeClr val="tx1"/>
                </a:solidFill>
              </a:rPr>
              <a:t>После этого Avenir Health будет использовать Ваш обновленный лист данных для уточнения калибровки </a:t>
            </a:r>
            <a:r>
              <a:rPr lang="en-US" sz="2400" i="1">
                <a:solidFill>
                  <a:schemeClr val="tx1"/>
                </a:solidFill>
              </a:rPr>
              <a:t>Целей </a:t>
            </a:r>
            <a:r>
              <a:rPr lang="en-US" sz="2400">
                <a:solidFill>
                  <a:schemeClr val="tx1"/>
                </a:solidFill>
              </a:rPr>
              <a:t>для дальнейшего использования. </a:t>
            </a:r>
          </a:p>
          <a:p>
            <a:r>
              <a:rPr lang="en-US" sz="2400">
                <a:solidFill>
                  <a:schemeClr val="tx1"/>
                </a:solidFill>
              </a:rPr>
              <a:t>Начиная с 2026+, модели Целей будут внедряться страновыми командами и заменят EPP и CSAVR</a:t>
            </a:r>
          </a:p>
          <a:p>
            <a:endParaRPr lang="en-CH" sz="24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94250-9E6E-0280-5714-804579FC0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493" y="1971652"/>
            <a:ext cx="3400900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90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B924-5EA0-64A0-E0DC-0E4E6461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758409"/>
            <a:ext cx="2947482" cy="4966612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Рабочая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тетрадь</a:t>
            </a:r>
            <a:r>
              <a:rPr lang="en-US" sz="2400" dirty="0">
                <a:solidFill>
                  <a:srgbClr val="FFFFFF"/>
                </a:solidFill>
              </a:rPr>
              <a:t> с </a:t>
            </a:r>
            <a:r>
              <a:rPr lang="en-US" sz="2400" dirty="0" err="1">
                <a:solidFill>
                  <a:srgbClr val="FFFFFF"/>
                </a:solidFill>
              </a:rPr>
              <a:t>привязкой</a:t>
            </a:r>
            <a:r>
              <a:rPr lang="en-US" sz="2400" dirty="0">
                <a:solidFill>
                  <a:srgbClr val="FFFFFF"/>
                </a:solidFill>
              </a:rPr>
              <a:t> к </a:t>
            </a:r>
            <a:r>
              <a:rPr lang="en-US" sz="2400" dirty="0" err="1">
                <a:solidFill>
                  <a:srgbClr val="FFFFFF"/>
                </a:solidFill>
              </a:rPr>
              <a:t>целям</a:t>
            </a:r>
            <a:r>
              <a:rPr lang="en-US" sz="2400" dirty="0">
                <a:solidFill>
                  <a:srgbClr val="FFFFFF"/>
                </a:solidFill>
              </a:rPr>
              <a:t>: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</a:rPr>
              <a:t>Вкладка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b="1" i="1" u="sng" dirty="0">
                <a:solidFill>
                  <a:srgbClr val="FFFFFF"/>
                </a:solidFill>
              </a:rPr>
              <a:t>"</a:t>
            </a:r>
            <a:r>
              <a:rPr lang="en-US" sz="2400" b="1" i="1" u="sng" dirty="0" err="1">
                <a:solidFill>
                  <a:srgbClr val="FFFFFF"/>
                </a:solidFill>
              </a:rPr>
              <a:t>Размер</a:t>
            </a:r>
            <a:r>
              <a:rPr lang="en-US" sz="2400" b="1" i="1" u="sng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ключевой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группы</a:t>
            </a:r>
            <a:r>
              <a:rPr lang="en-US" sz="2400" b="1" i="1" dirty="0">
                <a:solidFill>
                  <a:srgbClr val="FFFFFF"/>
                </a:solidFill>
              </a:rPr>
              <a:t>"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000" dirty="0" err="1">
                <a:solidFill>
                  <a:srgbClr val="FFFFFF"/>
                </a:solidFill>
              </a:rPr>
              <a:t>Компания</a:t>
            </a:r>
            <a:r>
              <a:rPr lang="en-US" sz="2000" dirty="0">
                <a:solidFill>
                  <a:srgbClr val="FFFFFF"/>
                </a:solidFill>
              </a:rPr>
              <a:t> Avenir Health </a:t>
            </a:r>
            <a:r>
              <a:rPr lang="en-US" sz="2000" dirty="0" err="1">
                <a:solidFill>
                  <a:srgbClr val="FFFFFF"/>
                </a:solidFill>
              </a:rPr>
              <a:t>взяла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данные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для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предварительного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заполнения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из</a:t>
            </a:r>
            <a:r>
              <a:rPr lang="en-US" sz="2000" dirty="0">
                <a:solidFill>
                  <a:srgbClr val="FFFFFF"/>
                </a:solidFill>
              </a:rPr>
              <a:t>: </a:t>
            </a:r>
            <a:r>
              <a:rPr lang="en-US" sz="2000" dirty="0" err="1">
                <a:solidFill>
                  <a:srgbClr val="FFFFFF"/>
                </a:solidFill>
              </a:rPr>
              <a:t>материалов</a:t>
            </a:r>
            <a:r>
              <a:rPr lang="en-US" sz="2000" dirty="0">
                <a:solidFill>
                  <a:srgbClr val="FFFFFF"/>
                </a:solidFill>
              </a:rPr>
              <a:t> GAM, </a:t>
            </a:r>
            <a:r>
              <a:rPr lang="en-US" sz="2000" dirty="0" err="1">
                <a:solidFill>
                  <a:srgbClr val="FFFFFF"/>
                </a:solidFill>
              </a:rPr>
              <a:t>Атласа</a:t>
            </a:r>
            <a:r>
              <a:rPr lang="en-US" sz="2000" dirty="0">
                <a:solidFill>
                  <a:srgbClr val="FFFFFF"/>
                </a:solidFill>
              </a:rPr>
              <a:t> КП и </a:t>
            </a:r>
            <a:r>
              <a:rPr lang="en-US" sz="2000" dirty="0" err="1">
                <a:solidFill>
                  <a:srgbClr val="FFFFFF"/>
                </a:solidFill>
              </a:rPr>
              <a:t>других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публикаций</a:t>
            </a:r>
            <a:endParaRPr lang="en-CH" sz="24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8CFE1-AA85-D565-645E-4A41A12A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1" r="41440"/>
          <a:stretch/>
        </p:blipFill>
        <p:spPr>
          <a:xfrm>
            <a:off x="3455719" y="758408"/>
            <a:ext cx="8737852" cy="52623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891F06-7D63-D799-4787-7820D1414435}"/>
              </a:ext>
            </a:extLst>
          </p:cNvPr>
          <p:cNvSpPr/>
          <p:nvPr/>
        </p:nvSpPr>
        <p:spPr>
          <a:xfrm>
            <a:off x="3441030" y="1893731"/>
            <a:ext cx="8006783" cy="14744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2FEE6-22DE-CDEA-E7D8-70F731234A44}"/>
              </a:ext>
            </a:extLst>
          </p:cNvPr>
          <p:cNvSpPr txBox="1"/>
          <p:nvPr/>
        </p:nvSpPr>
        <p:spPr>
          <a:xfrm>
            <a:off x="8345215" y="2753860"/>
            <a:ext cx="38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Процент мужского или женского населения</a:t>
            </a:r>
            <a:endParaRPr lang="en-CH" b="1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8459134A-DD88-1F79-D89D-AEB8E1770C4C}"/>
              </a:ext>
            </a:extLst>
          </p:cNvPr>
          <p:cNvSpPr/>
          <p:nvPr/>
        </p:nvSpPr>
        <p:spPr>
          <a:xfrm>
            <a:off x="10105947" y="2367092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BFE1BF-5980-F990-78B5-902E1FE85E31}"/>
              </a:ext>
            </a:extLst>
          </p:cNvPr>
          <p:cNvSpPr txBox="1"/>
          <p:nvPr/>
        </p:nvSpPr>
        <p:spPr>
          <a:xfrm>
            <a:off x="9890150" y="3538891"/>
            <a:ext cx="237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Пожалуйста, укажите источник в виде URL-адреса или вложения</a:t>
            </a:r>
            <a:endParaRPr lang="en-CH" b="1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C9929944-DB7B-F373-54EC-1EE741B67C3A}"/>
              </a:ext>
            </a:extLst>
          </p:cNvPr>
          <p:cNvSpPr/>
          <p:nvPr/>
        </p:nvSpPr>
        <p:spPr>
          <a:xfrm rot="10960155">
            <a:off x="10285098" y="772238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6514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E1A5-1AE0-E5C3-89B3-D482F9A652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1450" y="215900"/>
            <a:ext cx="12020550" cy="64611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Рабочая тетрадь с привязкой к целям:  Вкладка </a:t>
            </a:r>
            <a:r>
              <a:rPr lang="en-US" sz="3200" b="1" i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"Распространенность ключей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73A1E-B0EC-38EE-A812-43A8C66482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43"/>
          <a:stretch/>
        </p:blipFill>
        <p:spPr>
          <a:xfrm>
            <a:off x="437357" y="2107640"/>
            <a:ext cx="11293114" cy="2860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EE83AF-83A0-5735-6E2C-3CDD27070F22}"/>
              </a:ext>
            </a:extLst>
          </p:cNvPr>
          <p:cNvSpPr txBox="1"/>
          <p:nvPr/>
        </p:nvSpPr>
        <p:spPr>
          <a:xfrm>
            <a:off x="7723084" y="1191839"/>
            <a:ext cx="399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Пожалуйста</a:t>
            </a:r>
            <a:r>
              <a:rPr lang="en-US" sz="1400" b="1" dirty="0"/>
              <a:t>, </a:t>
            </a:r>
            <a:r>
              <a:rPr lang="en-US" sz="1400" b="1" dirty="0" err="1"/>
              <a:t>укажите</a:t>
            </a:r>
            <a:r>
              <a:rPr lang="en-US" sz="1400" b="1" dirty="0"/>
              <a:t> </a:t>
            </a:r>
            <a:r>
              <a:rPr lang="en-US" sz="1400" b="1" dirty="0" err="1"/>
              <a:t>источник</a:t>
            </a:r>
            <a:r>
              <a:rPr lang="en-US" sz="1400" b="1" dirty="0"/>
              <a:t> в </a:t>
            </a:r>
            <a:r>
              <a:rPr lang="en-US" sz="1400" b="1" dirty="0" err="1"/>
              <a:t>виде</a:t>
            </a:r>
            <a:r>
              <a:rPr lang="en-US" sz="1400" b="1" dirty="0"/>
              <a:t> URL </a:t>
            </a:r>
            <a:r>
              <a:rPr lang="en-US" sz="1400" b="1" dirty="0" err="1"/>
              <a:t>или</a:t>
            </a:r>
            <a:r>
              <a:rPr lang="en-US" sz="1400" b="1" dirty="0"/>
              <a:t> </a:t>
            </a:r>
          </a:p>
          <a:p>
            <a:r>
              <a:rPr lang="en-US" sz="1400" b="1" dirty="0" err="1"/>
              <a:t>вложение</a:t>
            </a:r>
            <a:endParaRPr lang="en-CH" sz="1400" b="1" dirty="0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977F52E-F4E5-1926-6D7E-686B378C7728}"/>
              </a:ext>
            </a:extLst>
          </p:cNvPr>
          <p:cNvSpPr/>
          <p:nvPr/>
        </p:nvSpPr>
        <p:spPr>
          <a:xfrm rot="10960155">
            <a:off x="8976159" y="1761061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31F52-8474-13E1-E2D2-EDC3F36BF313}"/>
              </a:ext>
            </a:extLst>
          </p:cNvPr>
          <p:cNvSpPr txBox="1"/>
          <p:nvPr/>
        </p:nvSpPr>
        <p:spPr>
          <a:xfrm>
            <a:off x="3558126" y="1159044"/>
            <a:ext cx="4177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Обратите</a:t>
            </a:r>
            <a:r>
              <a:rPr lang="en-US" sz="1400" b="1" dirty="0"/>
              <a:t> </a:t>
            </a:r>
            <a:r>
              <a:rPr lang="en-US" sz="1400" b="1" dirty="0" err="1"/>
              <a:t>внимание</a:t>
            </a:r>
            <a:r>
              <a:rPr lang="en-US" sz="1400" b="1" dirty="0"/>
              <a:t> </a:t>
            </a:r>
            <a:r>
              <a:rPr lang="en-US" sz="1400" b="1" dirty="0" err="1"/>
              <a:t>на</a:t>
            </a:r>
            <a:r>
              <a:rPr lang="en-US" sz="1400" b="1" dirty="0"/>
              <a:t> </a:t>
            </a:r>
            <a:r>
              <a:rPr lang="en-US" sz="1400" b="1" dirty="0" err="1"/>
              <a:t>формат</a:t>
            </a:r>
            <a:r>
              <a:rPr lang="en-US" sz="1400" b="1" dirty="0"/>
              <a:t> </a:t>
            </a:r>
            <a:r>
              <a:rPr lang="en-US" sz="1400" b="1" dirty="0" err="1"/>
              <a:t>возрастных</a:t>
            </a:r>
            <a:r>
              <a:rPr lang="en-US" sz="1400" b="1" dirty="0"/>
              <a:t> </a:t>
            </a:r>
            <a:r>
              <a:rPr lang="en-US" sz="1400" b="1" dirty="0" err="1"/>
              <a:t>групп</a:t>
            </a:r>
            <a:r>
              <a:rPr lang="en-US" sz="1400" b="1" dirty="0"/>
              <a:t>:</a:t>
            </a:r>
            <a:endParaRPr lang="en-CH" sz="1400" b="1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D1E52A5C-81D6-74F7-ADE2-91AFC6526CE6}"/>
              </a:ext>
            </a:extLst>
          </p:cNvPr>
          <p:cNvSpPr/>
          <p:nvPr/>
        </p:nvSpPr>
        <p:spPr>
          <a:xfrm rot="10960155">
            <a:off x="4811201" y="1728266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C86538-3596-4776-E616-5A9E9E1ACE3B}"/>
              </a:ext>
            </a:extLst>
          </p:cNvPr>
          <p:cNvSpPr txBox="1"/>
          <p:nvPr/>
        </p:nvSpPr>
        <p:spPr>
          <a:xfrm>
            <a:off x="6405501" y="3462407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Включите границы </a:t>
            </a:r>
          </a:p>
          <a:p>
            <a:r>
              <a:rPr lang="en-US" b="1"/>
              <a:t>где это возможно</a:t>
            </a:r>
            <a:endParaRPr lang="en-CH" b="1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B01A995C-5A25-75CE-FBC3-D2F6793D520B}"/>
              </a:ext>
            </a:extLst>
          </p:cNvPr>
          <p:cNvSpPr/>
          <p:nvPr/>
        </p:nvSpPr>
        <p:spPr>
          <a:xfrm>
            <a:off x="6998816" y="3036202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CBD50-BCFD-DA73-8D90-910295C55C35}"/>
              </a:ext>
            </a:extLst>
          </p:cNvPr>
          <p:cNvSpPr txBox="1"/>
          <p:nvPr/>
        </p:nvSpPr>
        <p:spPr>
          <a:xfrm>
            <a:off x="278296" y="5547181"/>
            <a:ext cx="11714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Примечание: Для обновления Вы можете обратиться к XLS-предшественнику, который Вы обновляли </a:t>
            </a:r>
            <a:r>
              <a:rPr lang="en-US" sz="1800" b="0" i="0" u="none" strike="noStrike">
                <a:effectLst/>
                <a:latin typeface="Calibri" panose="020F0502020204030204" pitchFamily="34" charset="0"/>
              </a:rPr>
              <a:t>на семинаре 2023, </a:t>
            </a:r>
            <a:br>
              <a:rPr lang="en-US" sz="1800" b="0" i="0" u="none" strike="noStrike"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>
                <a:effectLst/>
                <a:latin typeface="Calibri" panose="020F0502020204030204" pitchFamily="34" charset="0"/>
              </a:rPr>
              <a:t>возможно, названный как-то так: </a:t>
            </a:r>
            <a:r>
              <a:rPr lang="en-US" sz="1800" b="0" i="1" u="none" strike="noStrike" err="1">
                <a:effectLst/>
                <a:latin typeface="Calibri" panose="020F0502020204030204" pitchFamily="34" charset="0"/>
              </a:rPr>
              <a:t>KeyPopulation </a:t>
            </a:r>
            <a:r>
              <a:rPr lang="en-US" sz="1800" b="0" i="0" u="none" strike="noStrike">
                <a:effectLst/>
                <a:latin typeface="Calibri" panose="020F0502020204030204" pitchFamily="34" charset="0"/>
              </a:rPr>
              <a:t>DataTemplate....XLS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588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FF0D6-8B0B-F9BC-0374-2562B158B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C6FC7E-EB9E-F7B6-9BD3-B265E525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029"/>
          <a:stretch/>
        </p:blipFill>
        <p:spPr>
          <a:xfrm>
            <a:off x="154380" y="1288643"/>
            <a:ext cx="9369060" cy="52344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558E4-7795-C577-CA6A-FE2E34EA443A}"/>
              </a:ext>
            </a:extLst>
          </p:cNvPr>
          <p:cNvSpPr txBox="1"/>
          <p:nvPr/>
        </p:nvSpPr>
        <p:spPr>
          <a:xfrm>
            <a:off x="7558864" y="3762173"/>
            <a:ext cx="447875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... и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при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необходимости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уточнить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калибровку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после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загрузки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обновленных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данных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Excel в Goals</a:t>
            </a:r>
            <a:endParaRPr lang="en-CH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464C8-C407-8600-23FF-8B7EFB251F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288" y="219075"/>
            <a:ext cx="11923712" cy="5524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Просмотрите калибровку данных о распространенности в Goals</a:t>
            </a:r>
            <a:endParaRPr lang="en-US" sz="3200">
              <a:solidFill>
                <a:srgbClr val="0070C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64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1437-BA72-3C75-2506-CA17D47543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49190" y="63500"/>
            <a:ext cx="5326380" cy="1300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Данные = практические результаты</a:t>
            </a:r>
            <a:endParaRPr lang="en-CH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49F78-DAE4-725D-F1C8-45BAD646D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06290" y="1503680"/>
            <a:ext cx="7448550" cy="5121275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Глобальная стратегия борьбы со СПИДом делает акцент на достижении целевых показателей среди всех групп населения</a:t>
            </a:r>
          </a:p>
          <a:p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Национальные программы должны охватывать все группы населения, подверженные риску заражения ВИЧ, услугами по профилактике и лечению ВИЧ-инфекции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Добавление данных и оценок ключевых групп населения в Spectrum позволяет создавать сценарии программ, которые можно использовать для адвокации в министерствах здравоохранения, финансов и т.д.</a:t>
            </a:r>
            <a:endParaRPr lang="en-CH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60B31-A549-0824-0B8F-6980D7A8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50"/>
            <a:ext cx="4606290" cy="68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5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1885-212C-0A49-E4C7-4A95BD27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Модель </a:t>
            </a:r>
            <a:r>
              <a:rPr lang="en-US" b="1" i="1" u="sng" dirty="0"/>
              <a:t>целей</a:t>
            </a:r>
            <a:r>
              <a:rPr lang="en-US" b="1" dirty="0"/>
              <a:t>, как часть оценки 2025 года: задачи</a:t>
            </a:r>
            <a:endParaRPr lang="en-CH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A7ED-F945-7821-EEB1-69EF25298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310" y="246887"/>
            <a:ext cx="8652509" cy="590482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Прошлые, текущие и будущие </a:t>
            </a:r>
            <a:r>
              <a:rPr lang="en-US" sz="2800" b="1" dirty="0">
                <a:solidFill>
                  <a:schemeClr val="tx1"/>
                </a:solidFill>
              </a:rPr>
              <a:t>случаи ВИЧ-инфекции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для каждой </a:t>
            </a:r>
            <a:r>
              <a:rPr lang="en-US" sz="2800" b="1" dirty="0">
                <a:solidFill>
                  <a:schemeClr val="tx1"/>
                </a:solidFill>
              </a:rPr>
              <a:t>ключевой группы населения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включая страны CSAVR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Моделирование динамики передачи и взаимодействия между группами </a:t>
            </a:r>
          </a:p>
          <a:p>
            <a:r>
              <a:rPr lang="en-US" sz="2800" dirty="0">
                <a:solidFill>
                  <a:schemeClr val="tx1"/>
                </a:solidFill>
              </a:rPr>
              <a:t>Цели охвата услугами (лечение и профилактика), затраты и (прошлое и будущее) влияние на здоровье,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по ключевым группам населения</a:t>
            </a:r>
          </a:p>
          <a:p>
            <a:r>
              <a:rPr lang="en-US" sz="2800" dirty="0">
                <a:solidFill>
                  <a:schemeClr val="tx1"/>
                </a:solidFill>
              </a:rPr>
              <a:t>Сценарии программ для: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Национальный стратегический план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Инвестиционный кейс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(Ямайка 2017, Гайана 2018, Суринам 2019)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Заявление доноров (PEPFAR COP)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&amp; отчетность о результатах деятельности (Глобальный фонд),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Планирование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99595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8454B-958E-5728-43EE-F23A5FE54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5" y="-28509"/>
            <a:ext cx="7340596" cy="6841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F3F663-33B1-320E-90E0-3B961B4EC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850" y="0"/>
            <a:ext cx="7169344" cy="697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A069D-98D9-C70C-BD29-752CE3050A14}"/>
              </a:ext>
            </a:extLst>
          </p:cNvPr>
          <p:cNvSpPr txBox="1"/>
          <p:nvPr/>
        </p:nvSpPr>
        <p:spPr>
          <a:xfrm>
            <a:off x="6520114" y="2645431"/>
            <a:ext cx="436886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Calibr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https://journals.lww.com/jaids/toc/2024/01011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6C2891-0F37-935B-DA08-38C87241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9"/>
            <a:ext cx="3474719" cy="486091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ЮНЭЙДС и партнеры оценивают инфекции по ключевым группам населения (способы передачи)</a:t>
            </a:r>
            <a:b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основаны на моделях целей для большинства стран - (пока еще) не основаны на странах, поэтому только на региональном и глобальном уровнях</a:t>
            </a:r>
            <a:endParaRPr lang="en-C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6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821255-DB21-55B3-85FB-826D9BE4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099" y="2308860"/>
            <a:ext cx="7595619" cy="44554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64DD145-434E-C3A2-2E0D-B9BFF6BD6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450" y="93663"/>
            <a:ext cx="11766550" cy="766762"/>
          </a:xfrm>
        </p:spPr>
        <p:txBody>
          <a:bodyPr/>
          <a:lstStyle/>
          <a:p>
            <a:pPr algn="l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Валидность национальных оценок ВИЧ для (и от) ключевых групп населения? </a:t>
            </a:r>
            <a:endParaRPr lang="en-CH" sz="2800" b="1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C6241-C0E9-A1C4-9224-1EA644B6F1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7714" y="714375"/>
            <a:ext cx="10994799" cy="1763713"/>
          </a:xfrm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  <a:latin typeface="+mj-lt"/>
              </a:rPr>
              <a:t>ЮНЭЙДС требует </a:t>
            </a:r>
            <a:r>
              <a:rPr lang="en-US" sz="2400" i="1">
                <a:solidFill>
                  <a:schemeClr val="tx1"/>
                </a:solidFill>
                <a:latin typeface="+mj-lt"/>
              </a:rPr>
              <a:t>свежих 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данных для публикации тенденций заболеваемости на основе ЭПП </a:t>
            </a:r>
          </a:p>
          <a:p>
            <a:r>
              <a:rPr lang="en-US" sz="2400" b="1">
                <a:solidFill>
                  <a:schemeClr val="tx1"/>
                </a:solidFill>
                <a:latin typeface="+mj-lt"/>
              </a:rPr>
              <a:t>Распространенность 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ВИЧ-инфекции хотя бы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в одной популяции 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должна быть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менее 5 лет</a:t>
            </a:r>
            <a:endParaRPr lang="en-US" sz="240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400">
                <a:solidFill>
                  <a:schemeClr val="tx1"/>
                </a:solidFill>
                <a:latin typeface="+mj-lt"/>
              </a:rPr>
              <a:t>2025 раунд: с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2020 года или позже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466C9-2B69-21AA-C799-BA3EA0A8058E}"/>
              </a:ext>
            </a:extLst>
          </p:cNvPr>
          <p:cNvSpPr txBox="1"/>
          <p:nvPr/>
        </p:nvSpPr>
        <p:spPr>
          <a:xfrm>
            <a:off x="137160" y="2845779"/>
            <a:ext cx="448926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Оценки </a:t>
            </a:r>
            <a:r>
              <a:rPr lang="en-US" sz="2400" b="1" dirty="0">
                <a:latin typeface="+mj-lt"/>
              </a:rPr>
              <a:t>численности населения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Должны </a:t>
            </a:r>
            <a:r>
              <a:rPr lang="en-US" sz="2400" i="1" dirty="0">
                <a:latin typeface="+mj-lt"/>
              </a:rPr>
              <a:t>быть адекватными на национальном уровне</a:t>
            </a:r>
            <a:br>
              <a:rPr lang="en-US" sz="2400" i="1" dirty="0">
                <a:latin typeface="+mj-lt"/>
              </a:rPr>
            </a:br>
            <a:endParaRPr lang="en-US" sz="2400" i="1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Определение адекватности: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см. </a:t>
            </a:r>
            <a:r>
              <a:rPr lang="en-US" sz="2000" dirty="0">
                <a:latin typeface="+mj-lt"/>
                <a:hlinkClick r:id="rId3"/>
              </a:rPr>
              <a:t>Sabin et al., 2016 </a:t>
            </a:r>
            <a:endParaRPr lang="en-US" sz="2000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Основываясь на установленных методах, триангулируя и пересматривая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Проверено в сравнении с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региональные медианы и распределения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</a:rPr>
              <a:t>См. таблицу 1 в Руководстве пользователя</a:t>
            </a:r>
          </a:p>
        </p:txBody>
      </p:sp>
    </p:spTree>
    <p:extLst>
      <p:ext uri="{BB962C8B-B14F-4D97-AF65-F5344CB8AC3E}">
        <p14:creationId xmlns:p14="http://schemas.microsoft.com/office/powerpoint/2010/main" val="217281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DD145-434E-C3A2-2E0D-B9BFF6BD6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450" y="93663"/>
            <a:ext cx="11766550" cy="766762"/>
          </a:xfrm>
        </p:spPr>
        <p:txBody>
          <a:bodyPr/>
          <a:lstStyle/>
          <a:p>
            <a:pPr algn="l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Валидность национальных оценок ВИЧ для (и от) ключевых групп населения? </a:t>
            </a:r>
            <a:endParaRPr lang="en-CH" sz="2800" b="1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C6241-C0E9-A1C4-9224-1EA644B6F1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7714" y="714375"/>
            <a:ext cx="10994799" cy="176371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ЮНЭЙДС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требует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свежих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данных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для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публикации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тенденций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заболеваемости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на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основе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ЭПП </a:t>
            </a:r>
          </a:p>
          <a:p>
            <a:r>
              <a:rPr lang="en-US" b="1" dirty="0" err="1">
                <a:solidFill>
                  <a:schemeClr val="tx1"/>
                </a:solidFill>
                <a:latin typeface="+mj-lt"/>
              </a:rPr>
              <a:t>Распространенность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ВИЧ-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инфекции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хотя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бы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в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одной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популяции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должна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быть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менее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5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лет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j-lt"/>
              </a:rPr>
              <a:t>2025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раунд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: с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2020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года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или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позже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466C9-2B69-21AA-C799-BA3EA0A8058E}"/>
              </a:ext>
            </a:extLst>
          </p:cNvPr>
          <p:cNvSpPr txBox="1"/>
          <p:nvPr/>
        </p:nvSpPr>
        <p:spPr>
          <a:xfrm>
            <a:off x="137160" y="2845779"/>
            <a:ext cx="448926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Оценки </a:t>
            </a:r>
            <a:r>
              <a:rPr lang="en-US" sz="2000" b="1" dirty="0">
                <a:latin typeface="+mj-lt"/>
              </a:rPr>
              <a:t>численности населения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Должны </a:t>
            </a:r>
            <a:r>
              <a:rPr lang="en-US" sz="2000" i="1" dirty="0">
                <a:latin typeface="+mj-lt"/>
              </a:rPr>
              <a:t>быть адекватными на национальном уровне</a:t>
            </a:r>
            <a:br>
              <a:rPr lang="en-US" sz="2000" i="1" dirty="0">
                <a:latin typeface="+mj-lt"/>
              </a:rPr>
            </a:br>
            <a:endParaRPr lang="en-US" sz="2000" i="1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Определение адекватности: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см. </a:t>
            </a:r>
            <a:r>
              <a:rPr lang="en-US" dirty="0">
                <a:latin typeface="+mj-lt"/>
                <a:hlinkClick r:id="rId3"/>
              </a:rPr>
              <a:t>Sabin et al., 2016 </a:t>
            </a:r>
            <a:endParaRPr lang="en-US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Основываясь на установленных методах, триангулируя и пересматривая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Проверено в сравнении с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региональные медианы и распределения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+mj-lt"/>
              </a:rPr>
              <a:t>См. таблицу 1 в Руководстве пользователя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B18139-3C93-469A-BFE7-77D4D5C01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284" y="2198234"/>
            <a:ext cx="7681231" cy="45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DD145-434E-C3A2-2E0D-B9BFF6BD6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450" y="93663"/>
            <a:ext cx="11766550" cy="766762"/>
          </a:xfrm>
        </p:spPr>
        <p:txBody>
          <a:bodyPr/>
          <a:lstStyle/>
          <a:p>
            <a:pPr algn="l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Валидность национальных оценок ВИЧ для (и от) ключевых групп населения? </a:t>
            </a:r>
            <a:endParaRPr lang="en-CH" sz="2800" b="1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C6241-C0E9-A1C4-9224-1EA644B6F1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7714" y="714375"/>
            <a:ext cx="10994799" cy="176371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ЮНЭЙДС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требует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свежих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данных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для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публикации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тенденций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заболеваемости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на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основе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ЭПП </a:t>
            </a:r>
          </a:p>
          <a:p>
            <a:r>
              <a:rPr lang="en-US" b="1" dirty="0" err="1">
                <a:solidFill>
                  <a:schemeClr val="tx1"/>
                </a:solidFill>
                <a:latin typeface="+mj-lt"/>
              </a:rPr>
              <a:t>Распространенность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ВИЧ-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инфекции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хотя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бы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в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одной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популяции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должна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быть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менее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5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лет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j-lt"/>
              </a:rPr>
              <a:t>2025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раунд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: с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2020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года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или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позже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466C9-2B69-21AA-C799-BA3EA0A8058E}"/>
              </a:ext>
            </a:extLst>
          </p:cNvPr>
          <p:cNvSpPr txBox="1"/>
          <p:nvPr/>
        </p:nvSpPr>
        <p:spPr>
          <a:xfrm>
            <a:off x="137160" y="2845779"/>
            <a:ext cx="448926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Оценки </a:t>
            </a:r>
            <a:r>
              <a:rPr lang="en-US" sz="2000" b="1" dirty="0">
                <a:latin typeface="+mj-lt"/>
              </a:rPr>
              <a:t>численности населения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Должны </a:t>
            </a:r>
            <a:r>
              <a:rPr lang="en-US" sz="2000" i="1" dirty="0">
                <a:latin typeface="+mj-lt"/>
              </a:rPr>
              <a:t>быть адекватными на национальном уровне</a:t>
            </a:r>
            <a:br>
              <a:rPr lang="en-US" sz="2000" i="1" dirty="0">
                <a:latin typeface="+mj-lt"/>
              </a:rPr>
            </a:br>
            <a:endParaRPr lang="en-US" sz="2000" i="1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Определение адекватности: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см. </a:t>
            </a:r>
            <a:r>
              <a:rPr lang="en-US" dirty="0">
                <a:latin typeface="+mj-lt"/>
                <a:hlinkClick r:id="rId3"/>
              </a:rPr>
              <a:t>Sabin et al., 2016 </a:t>
            </a:r>
            <a:endParaRPr lang="en-US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Основываясь на установленных методах, триангулируя и пересматривая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Проверено в сравнении с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региональные медианы и распределения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+mj-lt"/>
              </a:rPr>
              <a:t>См. таблицу 1 в Руководстве пользователя</a:t>
            </a:r>
          </a:p>
        </p:txBody>
      </p:sp>
      <p:pic>
        <p:nvPicPr>
          <p:cNvPr id="6" name="Picture 5" descr="A graph with text and numbers&#10;&#10;AI-generated content may be incorrect.">
            <a:extLst>
              <a:ext uri="{FF2B5EF4-FFF2-40B4-BE49-F238E27FC236}">
                <a16:creationId xmlns:a16="http://schemas.microsoft.com/office/drawing/2014/main" id="{43BA8481-21C8-F0C3-E46A-47222B71A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997" y="2847975"/>
            <a:ext cx="8079922" cy="26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9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13B21-0EB5-A046-E4A8-E77DDF9951C1}"/>
              </a:ext>
            </a:extLst>
          </p:cNvPr>
          <p:cNvSpPr txBox="1"/>
          <p:nvPr/>
        </p:nvSpPr>
        <p:spPr>
          <a:xfrm>
            <a:off x="152400" y="202659"/>
            <a:ext cx="116433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Данные о распространенности ХП, представленные в GAM, 2011-2023 - Карибский регион</a:t>
            </a:r>
            <a:endParaRPr lang="en-US" sz="2400">
              <a:solidFill>
                <a:srgbClr val="0070C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B2E6866-00A4-5299-F1DC-F18630EB7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1025"/>
              </p:ext>
            </p:extLst>
          </p:nvPr>
        </p:nvGraphicFramePr>
        <p:xfrm>
          <a:off x="985684" y="1111596"/>
          <a:ext cx="9512405" cy="57341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115849">
                  <a:extLst>
                    <a:ext uri="{9D8B030D-6E8A-4147-A177-3AD203B41FA5}">
                      <a16:colId xmlns:a16="http://schemas.microsoft.com/office/drawing/2014/main" val="649608926"/>
                    </a:ext>
                  </a:extLst>
                </a:gridCol>
                <a:gridCol w="1599139">
                  <a:extLst>
                    <a:ext uri="{9D8B030D-6E8A-4147-A177-3AD203B41FA5}">
                      <a16:colId xmlns:a16="http://schemas.microsoft.com/office/drawing/2014/main" val="3137901515"/>
                    </a:ext>
                  </a:extLst>
                </a:gridCol>
                <a:gridCol w="1599139">
                  <a:extLst>
                    <a:ext uri="{9D8B030D-6E8A-4147-A177-3AD203B41FA5}">
                      <a16:colId xmlns:a16="http://schemas.microsoft.com/office/drawing/2014/main" val="3992342427"/>
                    </a:ext>
                  </a:extLst>
                </a:gridCol>
                <a:gridCol w="1599139">
                  <a:extLst>
                    <a:ext uri="{9D8B030D-6E8A-4147-A177-3AD203B41FA5}">
                      <a16:colId xmlns:a16="http://schemas.microsoft.com/office/drawing/2014/main" val="276295769"/>
                    </a:ext>
                  </a:extLst>
                </a:gridCol>
                <a:gridCol w="1599139">
                  <a:extLst>
                    <a:ext uri="{9D8B030D-6E8A-4147-A177-3AD203B41FA5}">
                      <a16:colId xmlns:a16="http://schemas.microsoft.com/office/drawing/2014/main" val="3180261256"/>
                    </a:ext>
                  </a:extLst>
                </a:gridCol>
              </a:tblGrid>
              <a:tr h="2756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Страна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Распространенность ВИЧ (%)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50663"/>
                  </a:ext>
                </a:extLst>
              </a:tr>
              <a:tr h="242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MSM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PWID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extLst>
                  <a:ext uri="{0D108BD9-81ED-4DB2-BD59-A6C34878D82A}">
                    <a16:rowId xmlns:a16="http://schemas.microsoft.com/office/drawing/2014/main" val="882140844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Антигуа и Барбуда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0.5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224126904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Багамские острова (The)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19.6 (2016)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705900730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Барбадос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2.8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323339726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Белиз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0.9 (2012)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13.9 (2012)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028139189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Куба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0.8 (2018)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5.6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19.7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805121602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Доминика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0.4 (2019)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48016873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Доминиканская Республика (the)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4.6 (2021)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7.0 (2021)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27.7 (2021)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516114979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Гренада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1.7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4231703011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Гайана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6.1 (2014)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14.9 (2014)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8.4 (2015)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858843285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Гаити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8.6 (2023)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10.2 (2023)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34.8 (2023)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088971067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Ямайка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2.0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29.8 (2018)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51(2018)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415365001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Сент-Китс и Невис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 (2011)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175077119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Сент-Люсия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085786985"/>
                  </a:ext>
                </a:extLst>
              </a:tr>
              <a:tr h="485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Сент-Винсент и Гренадины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0.6 (2018)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62511159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Суринам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10.3 (2018)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16.6 (2018)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336273676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Тринидад и Тобаго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26.6 (2015)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48111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83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13B21-0EB5-A046-E4A8-E77DDF9951C1}"/>
              </a:ext>
            </a:extLst>
          </p:cNvPr>
          <p:cNvSpPr txBox="1"/>
          <p:nvPr/>
        </p:nvSpPr>
        <p:spPr>
          <a:xfrm>
            <a:off x="152400" y="202659"/>
            <a:ext cx="116433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Данные о распространенности ХП, представленные в GAM, 2011-2023 - регион Латинской Америки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E2C3476-56FD-1321-3BD7-B2EEB862B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658130"/>
              </p:ext>
            </p:extLst>
          </p:nvPr>
        </p:nvGraphicFramePr>
        <p:xfrm>
          <a:off x="1055714" y="1012717"/>
          <a:ext cx="10256245" cy="538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9571">
                  <a:extLst>
                    <a:ext uri="{9D8B030D-6E8A-4147-A177-3AD203B41FA5}">
                      <a16:colId xmlns:a16="http://schemas.microsoft.com/office/drawing/2014/main" val="4079253249"/>
                    </a:ext>
                  </a:extLst>
                </a:gridCol>
                <a:gridCol w="2659571">
                  <a:extLst>
                    <a:ext uri="{9D8B030D-6E8A-4147-A177-3AD203B41FA5}">
                      <a16:colId xmlns:a16="http://schemas.microsoft.com/office/drawing/2014/main" val="4230930723"/>
                    </a:ext>
                  </a:extLst>
                </a:gridCol>
                <a:gridCol w="1645701">
                  <a:extLst>
                    <a:ext uri="{9D8B030D-6E8A-4147-A177-3AD203B41FA5}">
                      <a16:colId xmlns:a16="http://schemas.microsoft.com/office/drawing/2014/main" val="3612033324"/>
                    </a:ext>
                  </a:extLst>
                </a:gridCol>
                <a:gridCol w="1645701">
                  <a:extLst>
                    <a:ext uri="{9D8B030D-6E8A-4147-A177-3AD203B41FA5}">
                      <a16:colId xmlns:a16="http://schemas.microsoft.com/office/drawing/2014/main" val="3609281964"/>
                    </a:ext>
                  </a:extLst>
                </a:gridCol>
                <a:gridCol w="1645701">
                  <a:extLst>
                    <a:ext uri="{9D8B030D-6E8A-4147-A177-3AD203B41FA5}">
                      <a16:colId xmlns:a16="http://schemas.microsoft.com/office/drawing/2014/main" val="1813288340"/>
                    </a:ext>
                  </a:extLst>
                </a:gridCol>
              </a:tblGrid>
              <a:tr h="4284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Страна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Распространенность ВИЧ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786844"/>
                  </a:ext>
                </a:extLst>
              </a:tr>
              <a:tr h="401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019035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Аргентина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15.7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014823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Боливия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 (2013)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25.8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30.8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097127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Бразилия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18.3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610979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Чили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19.1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28082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Колумбия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17.0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 (2015)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21.4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863032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Коста-Рика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15.4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24.6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099649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Эквадор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16.5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34.8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301945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Сальвадор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7495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Гватемала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22.2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445677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Гондурас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423289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Мексика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917323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Никарагуа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8.8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35336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Панама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22271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Парагвай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25.6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29.9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066431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Перу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10.0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571211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Уругвай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42469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Венесуэла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34.1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35.8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190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0386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21" ma:contentTypeDescription="Create a new document." ma:contentTypeScope="" ma:versionID="848d5250be30190ee293fa977b7b3659">
  <xsd:schema xmlns:xsd="http://www.w3.org/2001/XMLSchema" xmlns:xs="http://www.w3.org/2001/XMLSchema" xmlns:p="http://schemas.microsoft.com/office/2006/metadata/properties" xmlns:ns1="http://schemas.microsoft.com/sharepoint/v3" xmlns:ns2="288ef829-98c5-46d1-83dc-c2ef7c814da2" xmlns:ns3="2ddeef39-65d3-4660-94f2-f063f949c57e" targetNamespace="http://schemas.microsoft.com/office/2006/metadata/properties" ma:root="true" ma:fieldsID="f067d9dc7eb05f16e5031dc3fd13465b" ns1:_="" ns2:_="" ns3:_="">
    <xsd:import namespace="http://schemas.microsoft.com/sharepoint/v3"/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F0582B-7F5F-46F7-A0EE-69E62CC5E0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B92085-2D60-4E1D-B91D-BA460269866F}">
  <ds:schemaRefs>
    <ds:schemaRef ds:uri="288ef829-98c5-46d1-83dc-c2ef7c814da2"/>
    <ds:schemaRef ds:uri="2ddeef39-65d3-4660-94f2-f063f949c5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CDBD205-8181-45B5-B539-B177A5D22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8ef829-98c5-46d1-83dc-c2ef7c814da2"/>
    <ds:schemaRef ds:uri="2ddeef39-65d3-4660-94f2-f063f949c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1516</Words>
  <Application>Microsoft Office PowerPoint</Application>
  <PresentationFormat>Widescreen</PresentationFormat>
  <Paragraphs>274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 Narrow</vt:lpstr>
      <vt:lpstr>Arial</vt:lpstr>
      <vt:lpstr>Calibri</vt:lpstr>
      <vt:lpstr>Corbel</vt:lpstr>
      <vt:lpstr>Wingdings 2</vt:lpstr>
      <vt:lpstr>Frame</vt:lpstr>
      <vt:lpstr>Ключевые группы: распространенность и  оценка численности - сбор данных для сценариев программы GOALS</vt:lpstr>
      <vt:lpstr>Данные = практические результаты</vt:lpstr>
      <vt:lpstr>Модель целей, как часть оценки 2025 года: задачи</vt:lpstr>
      <vt:lpstr>ЮНЭЙДС и партнеры оценивают инфекции по ключевым группам населения (способы передачи)  - основаны на моделях целей для большинства стран - (пока еще) не основаны на странах, поэтому только на региональном и глобальном уровнях</vt:lpstr>
      <vt:lpstr>Валидность национальных оценок ВИЧ для (и от) ключевых групп населения? </vt:lpstr>
      <vt:lpstr>Валидность национальных оценок ВИЧ для (и от) ключевых групп населения? </vt:lpstr>
      <vt:lpstr>Валидность национальных оценок ВИЧ для (и от) ключевых групп населения? </vt:lpstr>
      <vt:lpstr>PowerPoint Presentation</vt:lpstr>
      <vt:lpstr>PowerPoint Presentation</vt:lpstr>
      <vt:lpstr>PowerPoint Presentation</vt:lpstr>
      <vt:lpstr>Сбор данных по КП как часть оценок на 2025 год:   Цели</vt:lpstr>
      <vt:lpstr>Потребности в данных</vt:lpstr>
      <vt:lpstr>Пошаговая инструкция по заполнению листов данных  Обязательно для пользователей CSAVR и рекомендовано для стран EPP</vt:lpstr>
      <vt:lpstr>Рабочая тетрадь с привязкой к целям:  Вкладка "Размер ключевой группы".   Компания Avenir Health взяла данные для предварительного заполнения из: материалов GAM, Атласа КП и других публикаций</vt:lpstr>
      <vt:lpstr>Рабочая тетрадь с привязкой к целям:  Вкладка "Распространенность ключей</vt:lpstr>
      <vt:lpstr>Просмотрите калибровку данных о распространенности в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rglaubius</dc:creator>
  <cp:keywords>, docId:367C1E1A0AF457CA75BB3048D552A7BE</cp:keywords>
  <cp:lastModifiedBy>RWODZI, Desire Tarwireyi</cp:lastModifiedBy>
  <cp:revision>79</cp:revision>
  <dcterms:created xsi:type="dcterms:W3CDTF">2017-12-22T14:29:51Z</dcterms:created>
  <dcterms:modified xsi:type="dcterms:W3CDTF">2025-03-17T10:27:04Z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