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4"/>
  </p:sldMasterIdLst>
  <p:notesMasterIdLst>
    <p:notesMasterId r:id="rId8"/>
  </p:notesMasterIdLst>
  <p:sldIdLst>
    <p:sldId id="294" r:id="rId5"/>
    <p:sldId id="295" r:id="rId6"/>
    <p:sldId id="296"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1C4"/>
    <a:srgbClr val="006600"/>
    <a:srgbClr val="008080"/>
    <a:srgbClr val="8E008E"/>
    <a:srgbClr val="FF66FF"/>
    <a:srgbClr val="FF11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2463" autoAdjust="0"/>
  </p:normalViewPr>
  <p:slideViewPr>
    <p:cSldViewPr snapToGrid="0">
      <p:cViewPr varScale="1">
        <p:scale>
          <a:sx n="53" d="100"/>
          <a:sy n="53" d="100"/>
        </p:scale>
        <p:origin x="448" y="4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B8D8EE-AAF5-423A-AC87-2DB8E8E5D75F}" type="datetimeFigureOut">
              <a:rPr lang="en-US" smtClean="0"/>
              <a:t>2/10/2026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Cliquez pour modifier les styles de texte principaux</a:t>
            </a:r>
          </a:p>
          <a:p>
            <a:pPr lvl="1"/>
            <a:r>
              <a:rPr lang="en-US"/>
              <a:t>Deuxième niveau</a:t>
            </a:r>
          </a:p>
          <a:p>
            <a:pPr lvl="2"/>
            <a:r>
              <a:rPr lang="en-US"/>
              <a:t>Troisième niveau</a:t>
            </a:r>
          </a:p>
          <a:p>
            <a:pPr lvl="3"/>
            <a:r>
              <a:rPr lang="en-US"/>
              <a:t>Quatrième niveau</a:t>
            </a:r>
          </a:p>
          <a:p>
            <a:pPr lvl="4"/>
            <a:r>
              <a:rPr lang="en-US"/>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3660D5-ED4C-41CA-8F92-89CB6C57A10E}" type="slidenum">
              <a:rPr lang="en-US" smtClean="0"/>
              <a:t>‹#›</a:t>
            </a:fld>
            <a:endParaRPr lang="en-US"/>
          </a:p>
        </p:txBody>
      </p:sp>
    </p:spTree>
    <p:extLst>
      <p:ext uri="{BB962C8B-B14F-4D97-AF65-F5344CB8AC3E}">
        <p14:creationId xmlns:p14="http://schemas.microsoft.com/office/powerpoint/2010/main" val="10346833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EPP fonctionne sur une base logicielle appelée Java, en particulier la version 8 de Java. Si votre fichier Spectrum utilise EPP pour générer l'incidence, avant même de créer une nouvelle copie de votre fichier, il est important de vérifier que Java est installé sur votre ordinateur.</a:t>
            </a:r>
          </a:p>
          <a:p>
            <a:endParaRPr lang="en-US" dirty="0"/>
          </a:p>
          <a:p>
            <a:r>
              <a:rPr lang="en-US" dirty="0"/>
              <a:t>Pour vérifier la présence de Java, ouvrez le menu Démarrer de Windows et recherchez une entrée Java dans la liste complète des applications. Elle apparaît généralement sous la forme d'un « fichier », comme illustré ici. Cliquez pour ouvrir le fichier, puis cliquez sur « À propos de Java ». Une petite fenêtre s'ouvrira, comme illustré ici, indiquant le numéro de version. Assurez-vous que vous utilisez la version 8 de Java. Si vous disposez de la version 6 ou 7 de Java, vous devez suivre les étapes indiquées dans la diapositive suivante pour installer Java 8.</a:t>
            </a:r>
          </a:p>
          <a:p>
            <a:endParaRPr lang="en-US" dirty="0"/>
          </a:p>
          <a:p>
            <a:r>
              <a:rPr lang="en-US" dirty="0"/>
              <a:t>Si Java se trouve dans le menu Démarrer, vérifiez si Spectrum peut trouver Java en allant dans le menu AIM-&gt;Incidence et en cliquant sur « Configuration (EPP) ». Si EPP démarre après quelques secondes, vous êtes prêt à commencer. Sinon, nous vous expliquerons comment y remédier dans un instant.</a:t>
            </a:r>
          </a:p>
          <a:p>
            <a:endParaRPr lang="en-US" dirty="0"/>
          </a:p>
          <a:p>
            <a:r>
              <a:rPr lang="en-US" dirty="0"/>
              <a:t>Si vous ne trouvez pas Java dans le menu Démarrer, vous devrez l'installer. Il est important de l'installer, car lorsque vous créez une copie d'un fichier Spectrum qui utilise EPP, Spectrum fait appel à EPP pour copier les composants EPP. Si Java n'est pas installé, des éléments importants des fichiers Spectrum pour EPP seront perdus et vous devrez repartir d'une copie vierge de votre fichier de l'année précédente et refaire les mises à jour.</a:t>
            </a:r>
          </a:p>
        </p:txBody>
      </p:sp>
      <p:sp>
        <p:nvSpPr>
          <p:cNvPr id="4" name="Slide Number Placeholder 3"/>
          <p:cNvSpPr>
            <a:spLocks noGrp="1"/>
          </p:cNvSpPr>
          <p:nvPr>
            <p:ph type="sldNum" sz="quarter" idx="5"/>
          </p:nvPr>
        </p:nvSpPr>
        <p:spPr/>
        <p:txBody>
          <a:bodyPr/>
          <a:lstStyle/>
          <a:p>
            <a:fld id="{B73660D5-ED4C-41CA-8F92-89CB6C57A10E}" type="slidenum">
              <a:rPr lang="en-US" smtClean="0"/>
              <a:t>1</a:t>
            </a:fld>
            <a:endParaRPr lang="en-US"/>
          </a:p>
        </p:txBody>
      </p:sp>
    </p:spTree>
    <p:extLst>
      <p:ext uri="{BB962C8B-B14F-4D97-AF65-F5344CB8AC3E}">
        <p14:creationId xmlns:p14="http://schemas.microsoft.com/office/powerpoint/2010/main" val="4050351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 Java n'apparaît pas dans votre menu Démarrer, vous devrez l'installer. Suivez simplement les étapes indiquées ici :</a:t>
            </a:r>
          </a:p>
          <a:p>
            <a:endParaRPr lang="en-US" dirty="0"/>
          </a:p>
          <a:p>
            <a:pPr marL="228600" indent="-228600">
              <a:buAutoNum type="arabicPeriod"/>
            </a:pPr>
            <a:r>
              <a:rPr lang="en-US" dirty="0"/>
              <a:t>Téléchargez Java depuis le site java.com</a:t>
            </a:r>
          </a:p>
          <a:p>
            <a:pPr marL="228600" indent="-228600">
              <a:buAutoNum type="arabicPeriod"/>
            </a:pPr>
            <a:r>
              <a:rPr lang="en-US" dirty="0"/>
              <a:t>Double-cliquez sur le programme d'installation pour l'installer</a:t>
            </a:r>
          </a:p>
          <a:p>
            <a:pPr marL="228600" indent="-228600">
              <a:buAutoNum type="arabicPeriod"/>
            </a:pPr>
            <a:r>
              <a:rPr lang="en-US" dirty="0"/>
              <a:t>Vérifiez ensuite qu'il est correctement installé pour Spectrum en ouvrant le menu Spectrum AIM-&gt;Incidence-&gt;Configuration (EPP)</a:t>
            </a:r>
          </a:p>
          <a:p>
            <a:pPr marL="228600" indent="-228600">
              <a:buAutoNum type="arabicPeriod"/>
            </a:pPr>
            <a:endParaRPr lang="en-US" dirty="0"/>
          </a:p>
          <a:p>
            <a:pPr marL="0" indent="0">
              <a:buNone/>
            </a:pPr>
            <a:r>
              <a:rPr lang="en-US" dirty="0"/>
              <a:t>Si EPP démarre après quelques secondes, tout est en ordre. Sinon, vous devez indiquer à Spectrum comment trouver le programme Java que vous venez d'installer</a:t>
            </a:r>
          </a:p>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B73660D5-ED4C-41CA-8F92-89CB6C57A10E}" type="slidenum">
              <a:rPr lang="en-US" smtClean="0"/>
              <a:t>2</a:t>
            </a:fld>
            <a:endParaRPr lang="en-US"/>
          </a:p>
        </p:txBody>
      </p:sp>
    </p:spTree>
    <p:extLst>
      <p:ext uri="{BB962C8B-B14F-4D97-AF65-F5344CB8AC3E}">
        <p14:creationId xmlns:p14="http://schemas.microsoft.com/office/powerpoint/2010/main" val="26513429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 Java est installé et que EPP ne démarre toujours pas, vous devez indiquer à Spectrum comment trouver votre version installée de Java :</a:t>
            </a:r>
          </a:p>
          <a:p>
            <a:endParaRPr lang="en-US" dirty="0"/>
          </a:p>
          <a:p>
            <a:r>
              <a:rPr lang="en-US" dirty="0"/>
              <a:t>Ouvrez le menu Fichier de Spectrum et cliquez sur « Options » dans la boîte de dialogue qui s'affiche.</a:t>
            </a:r>
          </a:p>
          <a:p>
            <a:r>
              <a:rPr lang="en-US" dirty="0"/>
              <a:t>Dans le panneau Options de Spectrum, recherchez la section intitulée « Options Java ».</a:t>
            </a:r>
          </a:p>
          <a:p>
            <a:r>
              <a:rPr lang="en-US" dirty="0"/>
              <a:t>Cochez la case intitulée « Utiliser le fichier java.exe personnalisé », puis</a:t>
            </a:r>
          </a:p>
          <a:p>
            <a:r>
              <a:rPr lang="en-US" dirty="0"/>
              <a:t>Cliquez sur le bouton intitulé « Sélectionner java.exe ».</a:t>
            </a:r>
          </a:p>
          <a:p>
            <a:endParaRPr lang="en-US" dirty="0"/>
          </a:p>
          <a:p>
            <a:r>
              <a:rPr lang="en-US" dirty="0"/>
              <a:t>Dans la fenêtre contextuelle du gestionnaire de fichiers, recherchez votre fichier « java.exe ». Il se trouve généralement </a:t>
            </a:r>
            <a:r>
              <a:rPr lang="en-US"/>
              <a:t>dans le </a:t>
            </a:r>
            <a:r>
              <a:rPr lang="en-US" dirty="0"/>
              <a:t>répertoire</a:t>
            </a:r>
            <a:r>
              <a:rPr lang="en-US"/>
              <a:t> C</a:t>
            </a:r>
            <a:r>
              <a:rPr lang="en-US" dirty="0"/>
              <a:t>:\Program Files(x86)\Java ou C:\Program Files\Java. Recherchez-y la version la plus récente de Java. Normalement, elle se trouve dans un répertoire intitulé « jre1.8.0_xxx », où xxx correspond au numéro de version. Dans ce répertoire, recherchez le répertoire intitulé « bin » pour trouver le fichier « java.exe ».</a:t>
            </a:r>
          </a:p>
          <a:p>
            <a:endParaRPr lang="en-US" dirty="0"/>
          </a:p>
          <a:p>
            <a:r>
              <a:rPr lang="en-US" dirty="0"/>
              <a:t>Après avoir cliqué sur « Ouvrir » dans la boîte de dialogue, vous reviendrez au menu Options Spectrum. Cliquez simplement sur OK pour accepter. Désormais, lorsque vous ouvrirez EPP dans le menu AIM-&gt;Incidence-&gt;Configuration (EPP), EPP devrait démarrer sans problème.</a:t>
            </a:r>
          </a:p>
        </p:txBody>
      </p:sp>
      <p:sp>
        <p:nvSpPr>
          <p:cNvPr id="4" name="Slide Number Placeholder 3"/>
          <p:cNvSpPr>
            <a:spLocks noGrp="1"/>
          </p:cNvSpPr>
          <p:nvPr>
            <p:ph type="sldNum" sz="quarter" idx="5"/>
          </p:nvPr>
        </p:nvSpPr>
        <p:spPr/>
        <p:txBody>
          <a:bodyPr/>
          <a:lstStyle/>
          <a:p>
            <a:fld id="{B73660D5-ED4C-41CA-8F92-89CB6C57A10E}" type="slidenum">
              <a:rPr lang="en-US" smtClean="0"/>
              <a:t>3</a:t>
            </a:fld>
            <a:endParaRPr lang="en-US"/>
          </a:p>
        </p:txBody>
      </p:sp>
    </p:spTree>
    <p:extLst>
      <p:ext uri="{BB962C8B-B14F-4D97-AF65-F5344CB8AC3E}">
        <p14:creationId xmlns:p14="http://schemas.microsoft.com/office/powerpoint/2010/main" val="21051310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lvl1pPr>
              <a:defRPr/>
            </a:lvl1pPr>
          </a:lstStyle>
          <a:p>
            <a:r>
              <a:rPr lang="en-US" dirty="0"/>
              <a:t>2021 HIV Estimates</a:t>
            </a:r>
          </a:p>
        </p:txBody>
      </p:sp>
      <p:pic>
        <p:nvPicPr>
          <p:cNvPr id="9" name="Picture 11">
            <a:extLst>
              <a:ext uri="{FF2B5EF4-FFF2-40B4-BE49-F238E27FC236}">
                <a16:creationId xmlns:a16="http://schemas.microsoft.com/office/drawing/2014/main" id="{92A06A92-3B7E-4B79-979D-FA6A0F066137}"/>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342162" y="6293569"/>
            <a:ext cx="2117220" cy="396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5D6DF9E9-9ECF-487D-BD8E-4790BD3AAB6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8983" y="6303656"/>
            <a:ext cx="1016083" cy="401637"/>
          </a:xfrm>
          <a:prstGeom prst="rect">
            <a:avLst/>
          </a:prstGeom>
        </p:spPr>
      </p:pic>
      <p:pic>
        <p:nvPicPr>
          <p:cNvPr id="11" name="Picture 10" descr="A drawing of a person&#10;&#10;Description automatically generated">
            <a:extLst>
              <a:ext uri="{FF2B5EF4-FFF2-40B4-BE49-F238E27FC236}">
                <a16:creationId xmlns:a16="http://schemas.microsoft.com/office/drawing/2014/main" id="{C33AFF44-8A1B-40A7-B156-D0461AEBFF7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83244" y="6396812"/>
            <a:ext cx="1979773" cy="293735"/>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p:cNvSpPr>
            <a:spLocks noGrp="1"/>
          </p:cNvSpPr>
          <p:nvPr>
            <p:ph type="ftr" sz="quarter" idx="11"/>
          </p:nvPr>
        </p:nvSpPr>
        <p:spPr/>
        <p:txBody>
          <a:bodyPr/>
          <a:lstStyle/>
          <a:p>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10"/>
          <p:cNvSpPr>
            <a:spLocks noGrp="1"/>
          </p:cNvSpPr>
          <p:nvPr>
            <p:ph type="ftr" sz="quarter" idx="11"/>
          </p:nvPr>
        </p:nvSpPr>
        <p:spPr/>
        <p:txBody>
          <a:bodyPr/>
          <a:lstStyle/>
          <a:p>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7" name="Footer Placeholder 6"/>
          <p:cNvSpPr>
            <a:spLocks noGrp="1"/>
          </p:cNvSpPr>
          <p:nvPr>
            <p:ph type="ftr" sz="quarter" idx="11"/>
          </p:nvPr>
        </p:nvSpPr>
        <p:spPr/>
        <p:txBody>
          <a:bodyPr/>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2/10/2026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Footer Placeholder 8"/>
          <p:cNvSpPr>
            <a:spLocks noGrp="1"/>
          </p:cNvSpPr>
          <p:nvPr>
            <p:ph type="ftr" sz="quarter" idx="11"/>
          </p:nvPr>
        </p:nvSpPr>
        <p:spPr/>
        <p:txBody>
          <a:bodyPr/>
          <a:lstStyle/>
          <a:p>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ID4096"/>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Cliquez pour modifier le style du titre principal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ID4096"/>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Cliquez pour modifier les styles de texte principaux</a:t>
            </a:r>
          </a:p>
          <a:p>
            <a:pPr lvl="1"/>
            <a:r>
              <a:rPr lang="en-US"/>
              <a:t>Deuxième niveau</a:t>
            </a:r>
          </a:p>
          <a:p>
            <a:pPr lvl="2"/>
            <a:r>
              <a:rPr lang="en-US"/>
              <a:t>Troisième niveau</a:t>
            </a:r>
          </a:p>
          <a:p>
            <a:pPr lvl="3"/>
            <a:r>
              <a:rPr lang="en-US"/>
              <a:t>Quatrième niveau</a:t>
            </a:r>
          </a:p>
          <a:p>
            <a:pPr lvl="4"/>
            <a:r>
              <a:rPr lang="en-US"/>
              <a:t>Cinquième niveau</a:t>
            </a:r>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pic>
        <p:nvPicPr>
          <p:cNvPr id="9" name="Picture 11">
            <a:extLst>
              <a:ext uri="{FF2B5EF4-FFF2-40B4-BE49-F238E27FC236}">
                <a16:creationId xmlns:a16="http://schemas.microsoft.com/office/drawing/2014/main" id="{7BBA9D15-9A69-4CF1-871D-45FEBE5BCD20}"/>
              </a:ext>
            </a:extLst>
          </p:cNvPr>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1342162" y="6293569"/>
            <a:ext cx="2117220" cy="396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AF83EE3D-7163-4108-997E-7E7E10F715D1}"/>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28983" y="6303656"/>
            <a:ext cx="1016083" cy="401637"/>
          </a:xfrm>
          <a:prstGeom prst="rect">
            <a:avLst/>
          </a:prstGeom>
        </p:spPr>
      </p:pic>
      <p:pic>
        <p:nvPicPr>
          <p:cNvPr id="11" name="Picture 10" descr="A drawing of a person&#10;&#10;Description automatically generated">
            <a:extLst>
              <a:ext uri="{FF2B5EF4-FFF2-40B4-BE49-F238E27FC236}">
                <a16:creationId xmlns:a16="http://schemas.microsoft.com/office/drawing/2014/main" id="{D37B84D6-A711-41A6-9E1D-AD02AEA94520}"/>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9983244" y="6396812"/>
            <a:ext cx="1979773" cy="293735"/>
          </a:xfrm>
          <a:prstGeom prst="rect">
            <a:avLst/>
          </a:prstGeom>
        </p:spPr>
      </p:pic>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4.xml"/><Relationship Id="rId7" Type="http://schemas.openxmlformats.org/officeDocument/2006/relationships/image" Target="../media/image6.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4.xml"/><Relationship Id="rId7" Type="http://schemas.openxmlformats.org/officeDocument/2006/relationships/image" Target="../media/image11.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3.xml"/><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BF192-F58B-4632-88E4-A8CAC1DA27D0}"/>
              </a:ext>
            </a:extLst>
          </p:cNvPr>
          <p:cNvSpPr>
            <a:spLocks noGrp="1"/>
          </p:cNvSpPr>
          <p:nvPr>
            <p:ph type="title"/>
          </p:nvPr>
        </p:nvSpPr>
        <p:spPr/>
        <p:txBody>
          <a:bodyPr/>
          <a:lstStyle/>
          <a:p>
            <a:r>
              <a:rPr lang="en-US" dirty="0"/>
              <a:t>Important !</a:t>
            </a:r>
            <a:br>
              <a:rPr lang="en-US" dirty="0"/>
            </a:br>
            <a:br>
              <a:rPr lang="en-US" dirty="0"/>
            </a:br>
            <a:r>
              <a:rPr lang="en-US" dirty="0"/>
              <a:t>Si vous utilisez EPP, avant de commencer, vérifiez que Java 8 est installé.</a:t>
            </a:r>
          </a:p>
        </p:txBody>
      </p:sp>
      <p:sp>
        <p:nvSpPr>
          <p:cNvPr id="3" name="Content Placeholder 2">
            <a:extLst>
              <a:ext uri="{FF2B5EF4-FFF2-40B4-BE49-F238E27FC236}">
                <a16:creationId xmlns:a16="http://schemas.microsoft.com/office/drawing/2014/main" id="{F92F0823-D27E-47C4-BE76-73CD4112E73D}"/>
              </a:ext>
            </a:extLst>
          </p:cNvPr>
          <p:cNvSpPr>
            <a:spLocks noGrp="1"/>
          </p:cNvSpPr>
          <p:nvPr>
            <p:ph sz="half" idx="1"/>
          </p:nvPr>
        </p:nvSpPr>
        <p:spPr>
          <a:xfrm>
            <a:off x="3870958" y="797298"/>
            <a:ext cx="4891929" cy="2720147"/>
          </a:xfrm>
        </p:spPr>
        <p:txBody>
          <a:bodyPr>
            <a:normAutofit fontScale="92500"/>
          </a:bodyPr>
          <a:lstStyle/>
          <a:p>
            <a:r>
              <a:rPr lang="en-US" sz="1800" dirty="0">
                <a:solidFill>
                  <a:srgbClr val="002060"/>
                </a:solidFill>
              </a:rPr>
              <a:t>Allez dans le menu Démarrer de Windows.</a:t>
            </a:r>
          </a:p>
          <a:p>
            <a:r>
              <a:rPr lang="en-US" sz="1800" dirty="0">
                <a:solidFill>
                  <a:srgbClr val="002060"/>
                </a:solidFill>
              </a:rPr>
              <a:t>Recherchez Java dans la liste des applications.</a:t>
            </a:r>
          </a:p>
          <a:p>
            <a:pPr lvl="1"/>
            <a:r>
              <a:rPr lang="en-US" sz="1600" dirty="0">
                <a:solidFill>
                  <a:srgbClr val="002060"/>
                </a:solidFill>
              </a:rPr>
              <a:t>Cliquez sur « À propos de Java ».</a:t>
            </a:r>
          </a:p>
          <a:p>
            <a:r>
              <a:rPr lang="en-US" sz="1800" dirty="0">
                <a:solidFill>
                  <a:srgbClr val="002060"/>
                </a:solidFill>
              </a:rPr>
              <a:t>Vérifiez que la version est bien 8.</a:t>
            </a:r>
          </a:p>
          <a:p>
            <a:r>
              <a:rPr lang="en-US" dirty="0">
                <a:solidFill>
                  <a:srgbClr val="002060"/>
                </a:solidFill>
              </a:rPr>
              <a:t>Ouvrez Spectrum et vérifiez que l'EPP fonctionne.</a:t>
            </a:r>
          </a:p>
          <a:p>
            <a:pPr lvl="1"/>
            <a:r>
              <a:rPr lang="en-US" dirty="0">
                <a:solidFill>
                  <a:srgbClr val="002060"/>
                </a:solidFill>
              </a:rPr>
              <a:t>Allez dans Modules-&gt;AIM</a:t>
            </a:r>
          </a:p>
          <a:p>
            <a:pPr lvl="1"/>
            <a:r>
              <a:rPr lang="en-US" dirty="0">
                <a:solidFill>
                  <a:srgbClr val="002060"/>
                </a:solidFill>
              </a:rPr>
              <a:t>Cliquez sur Incidence-&gt; Configuration (EPP)</a:t>
            </a:r>
          </a:p>
          <a:p>
            <a:endParaRPr lang="en-US" dirty="0"/>
          </a:p>
        </p:txBody>
      </p:sp>
      <p:grpSp>
        <p:nvGrpSpPr>
          <p:cNvPr id="7" name="Group 6">
            <a:extLst>
              <a:ext uri="{FF2B5EF4-FFF2-40B4-BE49-F238E27FC236}">
                <a16:creationId xmlns:a16="http://schemas.microsoft.com/office/drawing/2014/main" id="{B2CEAFAA-4C53-4A2C-AFB3-BC766A0C4800}"/>
              </a:ext>
            </a:extLst>
          </p:cNvPr>
          <p:cNvGrpSpPr/>
          <p:nvPr/>
        </p:nvGrpSpPr>
        <p:grpSpPr>
          <a:xfrm>
            <a:off x="4001129" y="102447"/>
            <a:ext cx="7833818" cy="6643961"/>
            <a:chOff x="4001129" y="102447"/>
            <a:chExt cx="7833818" cy="6643961"/>
          </a:xfrm>
        </p:grpSpPr>
        <p:pic>
          <p:nvPicPr>
            <p:cNvPr id="6" name="Picture 5">
              <a:extLst>
                <a:ext uri="{FF2B5EF4-FFF2-40B4-BE49-F238E27FC236}">
                  <a16:creationId xmlns:a16="http://schemas.microsoft.com/office/drawing/2014/main" id="{C6C1F1AF-E8F3-4F8D-B234-E1EB9B8848A3}"/>
                </a:ext>
              </a:extLst>
            </p:cNvPr>
            <p:cNvPicPr>
              <a:picLocks noChangeAspect="1"/>
            </p:cNvPicPr>
            <p:nvPr/>
          </p:nvPicPr>
          <p:blipFill>
            <a:blip r:embed="rId5"/>
            <a:stretch>
              <a:fillRect/>
            </a:stretch>
          </p:blipFill>
          <p:spPr>
            <a:xfrm>
              <a:off x="4132171" y="4021711"/>
              <a:ext cx="4016467" cy="2720147"/>
            </a:xfrm>
            <a:prstGeom prst="rect">
              <a:avLst/>
            </a:prstGeom>
          </p:spPr>
        </p:pic>
        <p:grpSp>
          <p:nvGrpSpPr>
            <p:cNvPr id="20" name="Group 19">
              <a:extLst>
                <a:ext uri="{FF2B5EF4-FFF2-40B4-BE49-F238E27FC236}">
                  <a16:creationId xmlns:a16="http://schemas.microsoft.com/office/drawing/2014/main" id="{2D9E3FA2-F651-41AC-B932-1CCFBB68CF06}"/>
                </a:ext>
              </a:extLst>
            </p:cNvPr>
            <p:cNvGrpSpPr/>
            <p:nvPr/>
          </p:nvGrpSpPr>
          <p:grpSpPr>
            <a:xfrm>
              <a:off x="4001129" y="102447"/>
              <a:ext cx="7833818" cy="6643961"/>
              <a:chOff x="3922753" y="112441"/>
              <a:chExt cx="7833818" cy="6643961"/>
            </a:xfrm>
          </p:grpSpPr>
          <p:pic>
            <p:nvPicPr>
              <p:cNvPr id="17" name="Picture 16">
                <a:extLst>
                  <a:ext uri="{FF2B5EF4-FFF2-40B4-BE49-F238E27FC236}">
                    <a16:creationId xmlns:a16="http://schemas.microsoft.com/office/drawing/2014/main" id="{9C8B92A9-3F7C-47FA-B161-9D8B37880594}"/>
                  </a:ext>
                </a:extLst>
              </p:cNvPr>
              <p:cNvPicPr>
                <a:picLocks noChangeAspect="1"/>
              </p:cNvPicPr>
              <p:nvPr/>
            </p:nvPicPr>
            <p:blipFill>
              <a:blip r:embed="rId6"/>
              <a:stretch>
                <a:fillRect/>
              </a:stretch>
            </p:blipFill>
            <p:spPr>
              <a:xfrm>
                <a:off x="8825665" y="112441"/>
                <a:ext cx="2930906" cy="6643961"/>
              </a:xfrm>
              <a:prstGeom prst="rect">
                <a:avLst/>
              </a:prstGeom>
            </p:spPr>
          </p:pic>
          <p:cxnSp>
            <p:nvCxnSpPr>
              <p:cNvPr id="12" name="Straight Arrow Connector 11">
                <a:extLst>
                  <a:ext uri="{FF2B5EF4-FFF2-40B4-BE49-F238E27FC236}">
                    <a16:creationId xmlns:a16="http://schemas.microsoft.com/office/drawing/2014/main" id="{C8BE1333-323E-4641-9C4F-2E6A622237F6}"/>
                  </a:ext>
                </a:extLst>
              </p:cNvPr>
              <p:cNvCxnSpPr>
                <a:cxnSpLocks/>
              </p:cNvCxnSpPr>
              <p:nvPr/>
            </p:nvCxnSpPr>
            <p:spPr>
              <a:xfrm>
                <a:off x="7262949" y="901337"/>
                <a:ext cx="2214880" cy="2408438"/>
              </a:xfrm>
              <a:prstGeom prst="straightConnector1">
                <a:avLst/>
              </a:prstGeom>
              <a:ln w="47625">
                <a:solidFill>
                  <a:srgbClr val="FF0000"/>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598C173B-7240-4AA4-BC20-7C3EDF2A5939}"/>
                  </a:ext>
                </a:extLst>
              </p:cNvPr>
              <p:cNvCxnSpPr>
                <a:cxnSpLocks/>
              </p:cNvCxnSpPr>
              <p:nvPr/>
            </p:nvCxnSpPr>
            <p:spPr>
              <a:xfrm>
                <a:off x="6592391" y="1476103"/>
                <a:ext cx="2826706" cy="2310573"/>
              </a:xfrm>
              <a:prstGeom prst="straightConnector1">
                <a:avLst/>
              </a:prstGeom>
              <a:ln w="47625">
                <a:solidFill>
                  <a:srgbClr val="FF0000"/>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51625062-EB97-457C-B273-70A03C479E1A}"/>
                  </a:ext>
                </a:extLst>
              </p:cNvPr>
              <p:cNvCxnSpPr>
                <a:cxnSpLocks/>
              </p:cNvCxnSpPr>
              <p:nvPr/>
            </p:nvCxnSpPr>
            <p:spPr>
              <a:xfrm>
                <a:off x="3922753" y="1968103"/>
                <a:ext cx="655917" cy="3452091"/>
              </a:xfrm>
              <a:prstGeom prst="straightConnector1">
                <a:avLst/>
              </a:prstGeom>
              <a:ln w="47625">
                <a:solidFill>
                  <a:srgbClr val="FF0000"/>
                </a:solidFill>
                <a:headEnd type="oval"/>
                <a:tailEnd type="triangle"/>
              </a:ln>
            </p:spPr>
            <p:style>
              <a:lnRef idx="1">
                <a:schemeClr val="accent1"/>
              </a:lnRef>
              <a:fillRef idx="0">
                <a:schemeClr val="accent1"/>
              </a:fillRef>
              <a:effectRef idx="0">
                <a:schemeClr val="accent1"/>
              </a:effectRef>
              <a:fontRef idx="minor">
                <a:schemeClr val="tx1"/>
              </a:fontRef>
            </p:style>
          </p:cxnSp>
        </p:grpSp>
      </p:grpSp>
      <p:pic>
        <p:nvPicPr>
          <p:cNvPr id="9" name="Picture 8">
            <a:extLst>
              <a:ext uri="{FF2B5EF4-FFF2-40B4-BE49-F238E27FC236}">
                <a16:creationId xmlns:a16="http://schemas.microsoft.com/office/drawing/2014/main" id="{D92949D7-9C02-43CF-B7BF-A2468ED5E682}"/>
              </a:ext>
            </a:extLst>
          </p:cNvPr>
          <p:cNvPicPr>
            <a:picLocks noChangeAspect="1"/>
          </p:cNvPicPr>
          <p:nvPr/>
        </p:nvPicPr>
        <p:blipFill>
          <a:blip r:embed="rId7"/>
          <a:stretch>
            <a:fillRect/>
          </a:stretch>
        </p:blipFill>
        <p:spPr>
          <a:xfrm>
            <a:off x="5498898" y="3145253"/>
            <a:ext cx="1948498" cy="718509"/>
          </a:xfrm>
          <a:prstGeom prst="rect">
            <a:avLst/>
          </a:prstGeom>
        </p:spPr>
      </p:pic>
      <p:pic>
        <p:nvPicPr>
          <p:cNvPr id="4" name="Audio 3">
            <a:hlinkClick r:id="" action="ppaction://media"/>
            <a:extLst>
              <a:ext uri="{FF2B5EF4-FFF2-40B4-BE49-F238E27FC236}">
                <a16:creationId xmlns:a16="http://schemas.microsoft.com/office/drawing/2014/main" id="{DC47EAE9-C867-445E-9005-3632583FC7E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779502112"/>
      </p:ext>
    </p:extLst>
  </p:cSld>
  <p:clrMapOvr>
    <a:masterClrMapping/>
  </p:clrMapOvr>
  <mc:AlternateContent xmlns:mc="http://schemas.openxmlformats.org/markup-compatibility/2006" xmlns:p14="http://schemas.microsoft.com/office/powerpoint/2010/main">
    <mc:Choice Requires="p14">
      <p:transition spd="slow" p14:dur="2000" advTm="92291"/>
    </mc:Choice>
    <mc:Fallback xmlns:a16="http://schemas.microsoft.com/office/drawing/2014/main" xmlns="">
      <p:transition spd="slow" advTm="922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extLst>
    <p:ext uri="{3A86A75C-4F4B-4683-9AE1-C65F6400EC91}">
      <p14:laserTraceLst xmlns:p14="http://schemas.microsoft.com/office/powerpoint/2010/main">
        <p14:tracePtLst>
          <p14:tracePt t="18348" x="6761163" y="787400"/>
          <p14:tracePt t="18350" x="6783388" y="787400"/>
          <p14:tracePt t="18368" x="6794500" y="787400"/>
          <p14:tracePt t="18466" x="6794500" y="776288"/>
          <p14:tracePt t="18472" x="6783388" y="776288"/>
          <p14:tracePt t="18480" x="6750050" y="754063"/>
          <p14:tracePt t="18489" x="6727825" y="742950"/>
          <p14:tracePt t="18498" x="6672263" y="731838"/>
          <p14:tracePt t="18504" x="6627813" y="720725"/>
          <p14:tracePt t="18512" x="6583363" y="709613"/>
          <p14:tracePt t="18522" x="6527800" y="709613"/>
          <p14:tracePt t="18528" x="6472238" y="698500"/>
          <p14:tracePt t="18539" x="6416675" y="698500"/>
          <p14:tracePt t="18544" x="6351588" y="698500"/>
          <p14:tracePt t="18554" x="6284913" y="698500"/>
          <p14:tracePt t="18560" x="6196013" y="698500"/>
          <p14:tracePt t="18570" x="6118225" y="698500"/>
          <p14:tracePt t="18584" x="6029325" y="698500"/>
          <p14:tracePt t="18587" x="5984875" y="698500"/>
          <p14:tracePt t="18596" x="5884863" y="698500"/>
          <p14:tracePt t="18602" x="5786438" y="698500"/>
          <p14:tracePt t="18613" x="5686425" y="687388"/>
          <p14:tracePt t="18618" x="5630863" y="687388"/>
          <p14:tracePt t="18626" x="5519738" y="676275"/>
          <p14:tracePt t="18634" x="5397500" y="654050"/>
          <p14:tracePt t="18644" x="5330825" y="642938"/>
          <p14:tracePt t="18650" x="5208588" y="620713"/>
          <p14:tracePt t="18658" x="5154613" y="609600"/>
          <p14:tracePt t="18666" x="5054600" y="609600"/>
          <p14:tracePt t="18675" x="4987925" y="609600"/>
          <p14:tracePt t="18682" x="4921250" y="609600"/>
          <p14:tracePt t="18690" x="4899025" y="620713"/>
          <p14:tracePt t="18698" x="4876800" y="631825"/>
          <p14:tracePt t="18707" x="4854575" y="642938"/>
          <p14:tracePt t="18714" x="4843463" y="654050"/>
          <p14:tracePt t="18722" x="4832350" y="665163"/>
          <p14:tracePt t="18731" x="4821238" y="687388"/>
          <p14:tracePt t="18738" x="4810125" y="698500"/>
          <p14:tracePt t="18747" x="4810125" y="720725"/>
          <p14:tracePt t="18754" x="4799013" y="731838"/>
          <p14:tracePt t="18767" x="4799013" y="742950"/>
          <p14:tracePt t="18770" x="4799013" y="754063"/>
          <p14:tracePt t="18786" x="4799013" y="765175"/>
          <p14:tracePt t="18794" x="4799013" y="776288"/>
          <p14:tracePt t="18802" x="4799013" y="787400"/>
          <p14:tracePt t="18810" x="4799013" y="808038"/>
          <p14:tracePt t="18818" x="4810125" y="830263"/>
          <p14:tracePt t="18827" x="4821238" y="841375"/>
          <p14:tracePt t="18836" x="4843463" y="863600"/>
          <p14:tracePt t="18848" x="4854575" y="885825"/>
          <p14:tracePt t="18852" x="4887913" y="908050"/>
          <p14:tracePt t="18862" x="4921250" y="941388"/>
          <p14:tracePt t="18868" x="4965700" y="963613"/>
          <p14:tracePt t="18878" x="5021263" y="996950"/>
          <p14:tracePt t="18884" x="5076825" y="1019175"/>
          <p14:tracePt t="18894" x="5143500" y="1030288"/>
          <p14:tracePt t="18900" x="5219700" y="1052513"/>
          <p14:tracePt t="18910" x="5297488" y="1063625"/>
          <p14:tracePt t="18916" x="5441950" y="1096963"/>
          <p14:tracePt t="18924" x="5541963" y="1119188"/>
          <p14:tracePt t="18932" x="5641975" y="1141413"/>
          <p14:tracePt t="18941" x="5753100" y="1152525"/>
          <p14:tracePt t="18949" x="5862638" y="1174750"/>
          <p14:tracePt t="18966" x="6084888" y="1219200"/>
          <p14:tracePt t="18972" x="6184900" y="1241425"/>
          <p14:tracePt t="18980" x="6307138" y="1263650"/>
          <p14:tracePt t="18988" x="6416675" y="1285875"/>
          <p14:tracePt t="18997" x="6550025" y="1308100"/>
          <p14:tracePt t="19004" x="6672263" y="1319213"/>
          <p14:tracePt t="19012" x="6805613" y="1328738"/>
          <p14:tracePt t="19020" x="6950075" y="1339850"/>
          <p14:tracePt t="19028" x="7081838" y="1350963"/>
          <p14:tracePt t="19036" x="7292975" y="1362075"/>
          <p14:tracePt t="19044" x="7437438" y="1373188"/>
          <p14:tracePt t="19052" x="7593013" y="1373188"/>
          <p14:tracePt t="19062" x="7735888" y="1384300"/>
          <p14:tracePt t="19068" x="7880350" y="1384300"/>
          <p14:tracePt t="19078" x="8024813" y="1384300"/>
          <p14:tracePt t="19084" x="8234363" y="1395413"/>
          <p14:tracePt t="19094" x="8367713" y="1395413"/>
          <p14:tracePt t="19100" x="8567738" y="1395413"/>
          <p14:tracePt t="19111" x="8701088" y="1395413"/>
          <p14:tracePt t="19116" x="8899525" y="1395413"/>
          <p14:tracePt t="19126" x="9021763" y="1395413"/>
          <p14:tracePt t="19132" x="9232900" y="1406525"/>
          <p14:tracePt t="19143" x="9366250" y="1417638"/>
          <p14:tracePt t="19150" x="9575800" y="1439863"/>
          <p14:tracePt t="19158" x="9764713" y="1462088"/>
          <p14:tracePt t="19166" x="9942513" y="1484313"/>
          <p14:tracePt t="19174" x="10107613" y="1517650"/>
          <p14:tracePt t="19182" x="10274300" y="1550988"/>
          <p14:tracePt t="19190" x="10418763" y="1573213"/>
          <p14:tracePt t="19198" x="10507663" y="1584325"/>
          <p14:tracePt t="19206" x="10629900" y="1595438"/>
          <p14:tracePt t="19214" x="10728325" y="1606550"/>
          <p14:tracePt t="19222" x="10817225" y="1617663"/>
          <p14:tracePt t="19230" x="10895013" y="1628775"/>
          <p14:tracePt t="19238" x="10950575" y="1628775"/>
          <p14:tracePt t="19247" x="10972800" y="1628775"/>
          <p14:tracePt t="19254" x="11006138" y="1628775"/>
          <p14:tracePt t="19262" x="11017250" y="1628775"/>
          <p14:tracePt t="19270" x="11028363" y="1628775"/>
          <p14:tracePt t="19278" x="11039475" y="1628775"/>
          <p14:tracePt t="19286" x="11072813" y="1628775"/>
          <p14:tracePt t="19294" x="11095038" y="1628775"/>
          <p14:tracePt t="19302" x="11117263" y="1617663"/>
          <p14:tracePt t="19311" x="11150600" y="1606550"/>
          <p14:tracePt t="19318" x="11172825" y="1584325"/>
          <p14:tracePt t="19328" x="11195050" y="1550988"/>
          <p14:tracePt t="19334" x="11217275" y="1517650"/>
          <p14:tracePt t="19344" x="11228388" y="1484313"/>
          <p14:tracePt t="19350" x="11228388" y="1439863"/>
          <p14:tracePt t="19358" x="11239500" y="1406525"/>
          <p14:tracePt t="19366" x="11239500" y="1373188"/>
          <p14:tracePt t="19376" x="11239500" y="1350963"/>
          <p14:tracePt t="19382" x="11239500" y="1319213"/>
          <p14:tracePt t="19392" x="11239500" y="1308100"/>
          <p14:tracePt t="19398" x="11239500" y="1285875"/>
          <p14:tracePt t="19408" x="11239500" y="1263650"/>
          <p14:tracePt t="19414" x="11239500" y="1241425"/>
          <p14:tracePt t="19424" x="11239500" y="1230313"/>
          <p14:tracePt t="19432" x="11239500" y="1208088"/>
          <p14:tracePt t="19440" x="11239500" y="1174750"/>
          <p14:tracePt t="19448" x="11239500" y="1163638"/>
          <p14:tracePt t="19456" x="11239500" y="1130300"/>
          <p14:tracePt t="19464" x="11228388" y="1096963"/>
          <p14:tracePt t="19472" x="11217275" y="1074738"/>
          <p14:tracePt t="19480" x="11195050" y="1030288"/>
          <p14:tracePt t="19488" x="11183938" y="996950"/>
          <p14:tracePt t="19497" x="11150600" y="952500"/>
          <p14:tracePt t="19504" x="11139488" y="919163"/>
          <p14:tracePt t="19512" x="11106150" y="863600"/>
          <p14:tracePt t="19520" x="11095038" y="841375"/>
          <p14:tracePt t="19528" x="11083925" y="819150"/>
          <p14:tracePt t="19536" x="11061700" y="796925"/>
          <p14:tracePt t="19544" x="11039475" y="787400"/>
          <p14:tracePt t="19552" x="11017250" y="765175"/>
          <p14:tracePt t="19562" x="10995025" y="754063"/>
          <p14:tracePt t="19568" x="10983913" y="742950"/>
          <p14:tracePt t="19576" x="10939463" y="731838"/>
          <p14:tracePt t="19584" x="10917238" y="720725"/>
          <p14:tracePt t="19595" x="10883900" y="720725"/>
          <p14:tracePt t="19600" x="10872788" y="720725"/>
          <p14:tracePt t="19608" x="10861675" y="720725"/>
          <p14:tracePt t="19616" x="10839450" y="720725"/>
          <p14:tracePt t="19624" x="10817225" y="731838"/>
          <p14:tracePt t="19632" x="10806113" y="754063"/>
          <p14:tracePt t="19642" x="10783888" y="776288"/>
          <p14:tracePt t="19648" x="10728325" y="852488"/>
          <p14:tracePt t="19656" x="10706100" y="896938"/>
          <p14:tracePt t="19664" x="10672763" y="952500"/>
          <p14:tracePt t="19673" x="10652125" y="1019175"/>
          <p14:tracePt t="19682" x="10596563" y="1185863"/>
          <p14:tracePt t="19688" x="10552113" y="1308100"/>
          <p14:tracePt t="19699" x="10485438" y="1417638"/>
          <p14:tracePt t="19705" x="10418763" y="1539875"/>
          <p14:tracePt t="19714" x="10352088" y="1639888"/>
          <p14:tracePt t="19722" x="10307638" y="1717675"/>
          <p14:tracePt t="19730" x="10252075" y="1806575"/>
          <p14:tracePt t="19738" x="10196513" y="1893888"/>
          <p14:tracePt t="19747" x="10152063" y="1982788"/>
          <p14:tracePt t="19754" x="10118725" y="2049463"/>
          <p14:tracePt t="19762" x="10096500" y="2116138"/>
          <p14:tracePt t="19770" x="10063163" y="2193925"/>
          <p14:tracePt t="19778" x="10042525" y="2271713"/>
          <p14:tracePt t="19786" x="10009188" y="2360613"/>
          <p14:tracePt t="19797" x="9975850" y="2425700"/>
          <p14:tracePt t="19802" x="9931400" y="2547938"/>
          <p14:tracePt t="19811" x="9875838" y="2670175"/>
          <p14:tracePt t="19818" x="9842500" y="2770188"/>
          <p14:tracePt t="19831" x="9809163" y="2870200"/>
          <p14:tracePt t="19834" x="9753600" y="3057525"/>
          <p14:tracePt t="19843" x="9720263" y="3179763"/>
          <p14:tracePt t="19850" x="9686925" y="3302000"/>
          <p14:tracePt t="19859" x="9664700" y="3424238"/>
          <p14:tracePt t="19866" x="9642475" y="3533775"/>
          <p14:tracePt t="19874" x="9642475" y="3644900"/>
          <p14:tracePt t="19882" x="9642475" y="3789363"/>
          <p14:tracePt t="19892" x="9642475" y="3833813"/>
          <p14:tracePt t="19898" x="9664700" y="3922713"/>
          <p14:tracePt t="19906" x="9698038" y="4010025"/>
          <p14:tracePt t="19914" x="9731375" y="4098925"/>
          <p14:tracePt t="19922" x="9786938" y="4198938"/>
          <p14:tracePt t="19931" x="9831388" y="4298950"/>
          <p14:tracePt t="19940" x="9898063" y="4410075"/>
          <p14:tracePt t="19949" x="9920288" y="4465638"/>
          <p14:tracePt t="19965" x="10042525" y="4708525"/>
          <p14:tracePt t="19971" x="10118725" y="4841875"/>
          <p14:tracePt t="19981" x="10163175" y="4908550"/>
          <p14:tracePt t="19986" x="10240963" y="5029200"/>
          <p14:tracePt t="19997" x="10285413" y="5084763"/>
          <p14:tracePt t="20004" x="10363200" y="5173663"/>
          <p14:tracePt t="20012" x="10418763" y="5229225"/>
          <p14:tracePt t="20020" x="10518775" y="5284788"/>
          <p14:tracePt t="20032" x="10585450" y="5307013"/>
          <p14:tracePt t="20036" x="10641013" y="5329238"/>
          <p14:tracePt t="20044" x="10663238" y="5329238"/>
          <p14:tracePt t="20052" x="10706100" y="5329238"/>
          <p14:tracePt t="20062" x="10750550" y="5329238"/>
          <p14:tracePt t="20068" x="10795000" y="5329238"/>
          <p14:tracePt t="20076" x="10839450" y="5318125"/>
          <p14:tracePt t="20084" x="10895013" y="5295900"/>
          <p14:tracePt t="20092" x="10917238" y="5284788"/>
          <p14:tracePt t="20100" x="10972800" y="5251450"/>
          <p14:tracePt t="20108" x="11039475" y="5207000"/>
          <p14:tracePt t="20116" x="11072813" y="5184775"/>
          <p14:tracePt t="20124" x="11139488" y="5129213"/>
          <p14:tracePt t="20132" x="11217275" y="5073650"/>
          <p14:tracePt t="20140" x="11250613" y="5040313"/>
          <p14:tracePt t="20149" x="11315700" y="4953000"/>
          <p14:tracePt t="20156" x="11349038" y="4919663"/>
          <p14:tracePt t="20164" x="11404600" y="4819650"/>
          <p14:tracePt t="20172" x="11437938" y="4775200"/>
          <p14:tracePt t="20180" x="11482388" y="4664075"/>
          <p14:tracePt t="20188" x="11493500" y="4608513"/>
          <p14:tracePt t="20197" x="11526838" y="4497388"/>
          <p14:tracePt t="20204" x="11549063" y="4443413"/>
          <p14:tracePt t="20212" x="11571288" y="4332288"/>
          <p14:tracePt t="20220" x="11582400" y="4265613"/>
          <p14:tracePt t="20228" x="11615738" y="4154488"/>
          <p14:tracePt t="20238" x="11626850" y="4087813"/>
          <p14:tracePt t="20244" x="11649075" y="3976688"/>
          <p14:tracePt t="20252" x="11660188" y="3911600"/>
          <p14:tracePt t="20262" x="11671300" y="3856038"/>
          <p14:tracePt t="20268" x="11682413" y="3722688"/>
          <p14:tracePt t="20278" x="11693525" y="3656013"/>
          <p14:tracePt t="20286" x="11693525" y="3589338"/>
          <p14:tracePt t="20294" x="11693525" y="3444875"/>
          <p14:tracePt t="20302" x="11693525" y="3379788"/>
          <p14:tracePt t="20310" x="11693525" y="3313113"/>
          <p14:tracePt t="20318" x="11693525" y="3157538"/>
          <p14:tracePt t="20326" x="11693525" y="3079750"/>
          <p14:tracePt t="20334" x="11693525" y="3001963"/>
          <p14:tracePt t="20342" x="11693525" y="2924175"/>
          <p14:tracePt t="20350" x="11693525" y="2781300"/>
          <p14:tracePt t="20358" x="11693525" y="2714625"/>
          <p14:tracePt t="20366" x="11693525" y="2647950"/>
          <p14:tracePt t="20374" x="11693525" y="2581275"/>
          <p14:tracePt t="20382" x="11693525" y="2514600"/>
          <p14:tracePt t="20391" x="11693525" y="2371725"/>
          <p14:tracePt t="20398" x="11693525" y="2305050"/>
          <p14:tracePt t="20407" x="11682413" y="2227263"/>
          <p14:tracePt t="20414" x="11660188" y="2160588"/>
          <p14:tracePt t="20422" x="11649075" y="2093913"/>
          <p14:tracePt t="20431" x="11626850" y="1982788"/>
          <p14:tracePt t="20438" x="11604625" y="1938338"/>
          <p14:tracePt t="20446" x="11571288" y="1839913"/>
          <p14:tracePt t="20454" x="11549063" y="1806575"/>
          <p14:tracePt t="20463" x="11526838" y="1762125"/>
          <p14:tracePt t="20470" x="11471275" y="1673225"/>
          <p14:tracePt t="20478" x="11437938" y="1628775"/>
          <p14:tracePt t="20486" x="11382375" y="1562100"/>
          <p14:tracePt t="20496" x="11360150" y="1528763"/>
          <p14:tracePt t="20504" x="11326813" y="1495425"/>
          <p14:tracePt t="20510" x="11272838" y="1450975"/>
          <p14:tracePt t="20518" x="11250613" y="1439863"/>
          <p14:tracePt t="20527" x="11217275" y="1417638"/>
          <p14:tracePt t="20536" x="11183938" y="1395413"/>
          <p14:tracePt t="20542" x="11106150" y="1362075"/>
          <p14:tracePt t="20552" x="11072813" y="1339850"/>
          <p14:tracePt t="20558" x="11028363" y="1328738"/>
          <p14:tracePt t="20568" x="10950575" y="1319213"/>
          <p14:tracePt t="20576" x="10917238" y="1319213"/>
          <p14:tracePt t="20584" x="10872788" y="1319213"/>
          <p14:tracePt t="20592" x="10839450" y="1319213"/>
          <p14:tracePt t="20600" x="10806113" y="1319213"/>
          <p14:tracePt t="20608" x="10761663" y="1319213"/>
          <p14:tracePt t="20616" x="10717213" y="1328738"/>
          <p14:tracePt t="20624" x="10663238" y="1339850"/>
          <p14:tracePt t="20632" x="10629900" y="1350963"/>
          <p14:tracePt t="20640" x="10585450" y="1362075"/>
          <p14:tracePt t="20650" x="10552113" y="1384300"/>
          <p14:tracePt t="20656" x="10496550" y="1406525"/>
          <p14:tracePt t="20664" x="10463213" y="1439863"/>
          <p14:tracePt t="20672" x="10429875" y="1473200"/>
          <p14:tracePt t="20680" x="10374313" y="1528763"/>
          <p14:tracePt t="20688" x="10340975" y="1573213"/>
          <p14:tracePt t="20698" x="10296525" y="1617663"/>
          <p14:tracePt t="20704" x="10263188" y="1673225"/>
          <p14:tracePt t="20712" x="10218738" y="1728788"/>
          <p14:tracePt t="20720" x="10163175" y="1784350"/>
          <p14:tracePt t="20728" x="10118725" y="1839913"/>
          <p14:tracePt t="20736" x="10063163" y="1916113"/>
          <p14:tracePt t="20744" x="10009188" y="1993900"/>
          <p14:tracePt t="20752" x="9953625" y="2082800"/>
          <p14:tracePt t="20760" x="9898063" y="2171700"/>
          <p14:tracePt t="20768" x="9875838" y="2216150"/>
          <p14:tracePt t="20776" x="9820275" y="2327275"/>
          <p14:tracePt t="20784" x="9775825" y="2447925"/>
          <p14:tracePt t="20792" x="9720263" y="2559050"/>
          <p14:tracePt t="20800" x="9698038" y="2625725"/>
          <p14:tracePt t="20808" x="9653588" y="2736850"/>
          <p14:tracePt t="20816" x="9609138" y="2847975"/>
          <p14:tracePt t="20826" x="9586913" y="2901950"/>
          <p14:tracePt t="20834" x="9564688" y="3013075"/>
          <p14:tracePt t="20842" x="9542463" y="3113088"/>
          <p14:tracePt t="20850" x="9542463" y="3168650"/>
          <p14:tracePt t="20856" x="9542463" y="3268663"/>
          <p14:tracePt t="20867" x="9542463" y="3324225"/>
          <p14:tracePt t="20874" x="9542463" y="3424238"/>
          <p14:tracePt t="20883" x="9542463" y="3478213"/>
          <p14:tracePt t="20890" x="9542463" y="3600450"/>
          <p14:tracePt t="20899" x="9542463" y="3656013"/>
          <p14:tracePt t="20906" x="9542463" y="3789363"/>
          <p14:tracePt t="20915" x="9542463" y="3867150"/>
          <p14:tracePt t="20924" x="9553575" y="3933825"/>
          <p14:tracePt t="20931" x="9564688" y="4076700"/>
          <p14:tracePt t="20938" x="9575800" y="4143375"/>
          <p14:tracePt t="20947" x="9609138" y="4276725"/>
          <p14:tracePt t="20954" x="9620250" y="4343400"/>
          <p14:tracePt t="20967" x="9631363" y="4421188"/>
          <p14:tracePt t="20971" x="9675813" y="4564063"/>
          <p14:tracePt t="20978" x="9698038" y="4630738"/>
          <p14:tracePt t="20986" x="9720263" y="4708525"/>
          <p14:tracePt t="20994" x="9798050" y="4841875"/>
          <p14:tracePt t="21002" x="9842500" y="4908550"/>
          <p14:tracePt t="21010" x="9875838" y="4975225"/>
          <p14:tracePt t="21018" x="9975850" y="5084763"/>
          <p14:tracePt t="21026" x="10020300" y="5129213"/>
          <p14:tracePt t="21034" x="10096500" y="5207000"/>
          <p14:tracePt t="21042" x="10129838" y="5229225"/>
          <p14:tracePt t="21050" x="10196513" y="5284788"/>
          <p14:tracePt t="21058" x="10229850" y="5307013"/>
          <p14:tracePt t="21066" x="10285413" y="5351463"/>
          <p14:tracePt t="21074" x="10340975" y="5373688"/>
          <p14:tracePt t="21082" x="10363200" y="5395913"/>
          <p14:tracePt t="21090" x="10418763" y="5418138"/>
          <p14:tracePt t="21099" x="10452100" y="5429250"/>
          <p14:tracePt t="21106" x="10507663" y="5440363"/>
          <p14:tracePt t="21115" x="10541000" y="5440363"/>
          <p14:tracePt t="21124" x="10563225" y="5451475"/>
          <p14:tracePt t="21132" x="10618788" y="5451475"/>
          <p14:tracePt t="21140" x="10652125" y="5451475"/>
          <p14:tracePt t="21150" x="10706100" y="5451475"/>
          <p14:tracePt t="21156" x="10728325" y="5451475"/>
          <p14:tracePt t="21164" x="10783888" y="5429250"/>
          <p14:tracePt t="21172" x="10817225" y="5418138"/>
          <p14:tracePt t="21182" x="10861675" y="5395913"/>
          <p14:tracePt t="21188" x="10939463" y="5362575"/>
          <p14:tracePt t="21196" x="10972800" y="5340350"/>
          <p14:tracePt t="21204" x="11017250" y="5318125"/>
          <p14:tracePt t="21212" x="11106150" y="5273675"/>
          <p14:tracePt t="21220" x="11139488" y="5251450"/>
          <p14:tracePt t="21228" x="11183938" y="5229225"/>
          <p14:tracePt t="21236" x="11217275" y="5207000"/>
          <p14:tracePt t="21244" x="11282363" y="5151438"/>
          <p14:tracePt t="21252" x="11304588" y="5129213"/>
          <p14:tracePt t="21260" x="11326813" y="5095875"/>
          <p14:tracePt t="21268" x="11337925" y="5051425"/>
          <p14:tracePt t="21276" x="11349038" y="5018088"/>
          <p14:tracePt t="21284" x="11349038" y="4986338"/>
          <p14:tracePt t="21292" x="11349038" y="4941888"/>
          <p14:tracePt t="21300" x="11360150" y="4908550"/>
          <p14:tracePt t="21308" x="11360150" y="4875213"/>
          <p14:tracePt t="21320" x="11371263" y="4852988"/>
          <p14:tracePt t="21324" x="11371263" y="4830763"/>
          <p14:tracePt t="21333" x="11382375" y="4797425"/>
          <p14:tracePt t="21340" x="11382375" y="4786313"/>
          <p14:tracePt t="21348" x="11382375" y="4741863"/>
          <p14:tracePt t="21356" x="11393488" y="4697413"/>
          <p14:tracePt t="21366" x="11393488" y="4675188"/>
          <p14:tracePt t="21373" x="11393488" y="4630738"/>
          <p14:tracePt t="21381" x="11393488" y="4575175"/>
          <p14:tracePt t="21388" x="11393488" y="4541838"/>
          <p14:tracePt t="21396" x="11371263" y="4465638"/>
          <p14:tracePt t="21404" x="11349038" y="4387850"/>
          <p14:tracePt t="21416" x="11326813" y="4343400"/>
          <p14:tracePt t="21420" x="11293475" y="4254500"/>
          <p14:tracePt t="21431" x="11272838" y="4210050"/>
          <p14:tracePt t="21440" x="11239500" y="4132263"/>
          <p14:tracePt t="21448" x="11228388" y="4098925"/>
          <p14:tracePt t="21454" x="11206163" y="4065588"/>
          <p14:tracePt t="21462" x="11195050" y="4021138"/>
          <p14:tracePt t="21470" x="11183938" y="3987800"/>
          <p14:tracePt t="21478" x="11172825" y="3956050"/>
          <p14:tracePt t="21486" x="11172825" y="3933825"/>
          <p14:tracePt t="21494" x="11139488" y="3889375"/>
          <p14:tracePt t="21502" x="11117263" y="3833813"/>
          <p14:tracePt t="21510" x="11072813" y="3767138"/>
          <p14:tracePt t="21518" x="11017250" y="3700463"/>
          <p14:tracePt t="21526" x="10961688" y="3622675"/>
          <p14:tracePt t="21534" x="10895013" y="3544888"/>
          <p14:tracePt t="21542" x="10817225" y="3489325"/>
          <p14:tracePt t="21550" x="10750550" y="3433763"/>
          <p14:tracePt t="21558" x="10683875" y="3402013"/>
          <p14:tracePt t="21566" x="10663238" y="3379788"/>
          <p14:tracePt t="21574" x="10607675" y="3357563"/>
          <p14:tracePt t="21583" x="10563225" y="3335338"/>
          <p14:tracePt t="21590" x="10518775" y="3324225"/>
          <p14:tracePt t="21599" x="10485438" y="3313113"/>
          <p14:tracePt t="21606" x="10429875" y="3302000"/>
          <p14:tracePt t="21615" x="10407650" y="3302000"/>
          <p14:tracePt t="21622" x="10340975" y="3290888"/>
          <p14:tracePt t="21631" x="10263188" y="3290888"/>
          <p14:tracePt t="21638" x="10174288" y="3279775"/>
          <p14:tracePt t="21648" x="10129838" y="3279775"/>
          <p14:tracePt t="21654" x="10053638" y="3279775"/>
          <p14:tracePt t="21662" x="9964738" y="3268663"/>
          <p14:tracePt t="21670" x="9886950" y="3257550"/>
          <p14:tracePt t="21679" x="9864725" y="3257550"/>
          <p14:tracePt t="21688" x="9809163" y="3246438"/>
          <p14:tracePt t="21694" x="9764713" y="3235325"/>
          <p14:tracePt t="21704" x="9731375" y="3224213"/>
          <p14:tracePt t="21713" x="9720263" y="3224213"/>
          <p14:tracePt t="21720" x="9698038" y="3224213"/>
          <p14:tracePt t="21728" x="9686925" y="3224213"/>
          <p14:tracePt t="21736" x="9675813" y="3224213"/>
          <p14:tracePt t="21760" x="9664700" y="3235325"/>
          <p14:tracePt t="21769" x="9653588" y="3257550"/>
          <p14:tracePt t="21776" x="9642475" y="3268663"/>
          <p14:tracePt t="21784" x="9609138" y="3324225"/>
          <p14:tracePt t="21792" x="9598025" y="3346450"/>
          <p14:tracePt t="21800" x="9564688" y="3402013"/>
          <p14:tracePt t="21808" x="9553575" y="3433763"/>
          <p14:tracePt t="21818" x="9542463" y="3455988"/>
          <p14:tracePt t="21824" x="9520238" y="3489325"/>
          <p14:tracePt t="21833" x="9509125" y="3500438"/>
          <p14:tracePt t="21840" x="9509125" y="3511550"/>
          <p14:tracePt t="21850" x="9509125" y="3522663"/>
          <p14:tracePt t="21856" x="9509125" y="3533775"/>
          <p14:tracePt t="21864" x="9509125" y="3544888"/>
          <p14:tracePt t="21874" x="9509125" y="3556000"/>
          <p14:tracePt t="21882" x="9542463" y="3589338"/>
          <p14:tracePt t="21888" x="9564688" y="3622675"/>
          <p14:tracePt t="21896" x="9586913" y="3644900"/>
          <p14:tracePt t="21904" x="9664700" y="3711575"/>
          <p14:tracePt t="21912" x="9709150" y="3744913"/>
          <p14:tracePt t="21920" x="9764713" y="3778250"/>
          <p14:tracePt t="21928" x="9875838" y="3833813"/>
          <p14:tracePt t="21936" x="9920288" y="3856038"/>
          <p14:tracePt t="21944" x="9975850" y="3878263"/>
          <p14:tracePt t="21954" x="10053638" y="3878263"/>
          <p14:tracePt t="21966" x="10085388" y="3878263"/>
          <p14:tracePt t="21969" x="10129838" y="3878263"/>
          <p14:tracePt t="21978" x="10185400" y="3867150"/>
          <p14:tracePt t="21984" x="10196513" y="3844925"/>
          <p14:tracePt t="21994" x="10218738" y="3811588"/>
          <p14:tracePt t="22002" x="10252075" y="3756025"/>
          <p14:tracePt t="22010" x="10263188" y="3733800"/>
          <p14:tracePt t="22018" x="10274300" y="3700463"/>
          <p14:tracePt t="22026" x="10285413" y="3644900"/>
          <p14:tracePt t="22035" x="10296525" y="3622675"/>
          <p14:tracePt t="22042" x="10296525" y="3611563"/>
          <p14:tracePt t="22050" x="10307638" y="3589338"/>
          <p14:tracePt t="22058" x="10307638" y="3578225"/>
          <p14:tracePt t="22068" x="10307638" y="3567113"/>
          <p14:tracePt t="22074" x="10307638" y="3556000"/>
          <p14:tracePt t="22083" x="10307638" y="3544888"/>
          <p14:tracePt t="22090" x="10307638" y="3533775"/>
          <p14:tracePt t="22098" x="10318750" y="3522663"/>
          <p14:tracePt t="22106" x="10318750" y="3489325"/>
          <p14:tracePt t="22115" x="10318750" y="3467100"/>
          <p14:tracePt t="22122" x="10318750" y="3455988"/>
          <p14:tracePt t="22131" x="10318750" y="3413125"/>
          <p14:tracePt t="22138" x="10318750" y="3379788"/>
          <p14:tracePt t="22146" x="10307638" y="3357563"/>
          <p14:tracePt t="22154" x="10296525" y="3324225"/>
          <p14:tracePt t="22162" x="10285413" y="3290888"/>
          <p14:tracePt t="22170" x="10240963" y="3235325"/>
          <p14:tracePt t="22178" x="10218738" y="3201988"/>
          <p14:tracePt t="22186" x="10196513" y="3179763"/>
          <p14:tracePt t="22194" x="10163175" y="3146425"/>
          <p14:tracePt t="22202" x="10140950" y="3124200"/>
          <p14:tracePt t="22210" x="10107613" y="3101975"/>
          <p14:tracePt t="22218" x="10074275" y="3079750"/>
          <p14:tracePt t="22226" x="10020300" y="3035300"/>
          <p14:tracePt t="22234" x="9986963" y="3024188"/>
          <p14:tracePt t="22243" x="9964738" y="3024188"/>
          <p14:tracePt t="22250" x="9953625" y="3013075"/>
          <p14:tracePt t="22260" x="9942513" y="3013075"/>
          <p14:tracePt t="22266" x="9920288" y="3013075"/>
          <p14:tracePt t="22274" x="9909175" y="3013075"/>
          <p14:tracePt t="22284" x="9898063" y="3013075"/>
          <p14:tracePt t="22292" x="9875838" y="3013075"/>
          <p14:tracePt t="22301" x="9820275" y="3013075"/>
          <p14:tracePt t="22308" x="9786938" y="3024188"/>
          <p14:tracePt t="22316" x="9742488" y="3035300"/>
          <p14:tracePt t="22324" x="9698038" y="3057525"/>
          <p14:tracePt t="22332" x="9653588" y="3079750"/>
          <p14:tracePt t="22340" x="9598025" y="3101975"/>
          <p14:tracePt t="22349" x="9542463" y="3124200"/>
          <p14:tracePt t="22356" x="9498013" y="3146425"/>
          <p14:tracePt t="22370" x="9453563" y="3157538"/>
          <p14:tracePt t="22372" x="9421813" y="3168650"/>
          <p14:tracePt t="22380" x="9399588" y="3179763"/>
          <p14:tracePt t="22388" x="9377363" y="3190875"/>
          <p14:tracePt t="22396" x="9355138" y="3201988"/>
          <p14:tracePt t="22404" x="9344025" y="3201988"/>
          <p14:tracePt t="22412" x="9321800" y="3213100"/>
          <p14:tracePt t="22420" x="9321800" y="3224213"/>
          <p14:tracePt t="22428" x="9310688" y="3224213"/>
          <p14:tracePt t="22436" x="9310688" y="3235325"/>
          <p14:tracePt t="22444" x="9299575" y="3235325"/>
          <p14:tracePt t="22452" x="9299575" y="3246438"/>
          <p14:tracePt t="22460" x="9288463" y="3257550"/>
          <p14:tracePt t="22468" x="9277350" y="3268663"/>
          <p14:tracePt t="22476" x="9277350" y="3279775"/>
          <p14:tracePt t="22484" x="9266238" y="3290888"/>
          <p14:tracePt t="22492" x="9266238" y="3313113"/>
          <p14:tracePt t="22504" x="9266238" y="3346450"/>
          <p14:tracePt t="22508" x="9266238" y="3379788"/>
          <p14:tracePt t="22517" x="9266238" y="3424238"/>
          <p14:tracePt t="22524" x="9288463" y="3467100"/>
          <p14:tracePt t="22532" x="9321800" y="3511550"/>
          <p14:tracePt t="22540" x="9355138" y="3544888"/>
          <p14:tracePt t="22550" x="9399588" y="3589338"/>
          <p14:tracePt t="22558" x="9444038" y="3611563"/>
          <p14:tracePt t="22567" x="9498013" y="3633788"/>
          <p14:tracePt t="22574" x="9542463" y="3656013"/>
          <p14:tracePt t="22582" x="9598025" y="3656013"/>
          <p14:tracePt t="22590" x="9631363" y="3656013"/>
          <p14:tracePt t="22598" x="9675813" y="3656013"/>
          <p14:tracePt t="22606" x="9720263" y="3656013"/>
          <p14:tracePt t="22614" x="9753600" y="3656013"/>
          <p14:tracePt t="22622" x="9775825" y="3656013"/>
          <p14:tracePt t="22631" x="9809163" y="3656013"/>
          <p14:tracePt t="22638" x="9831388" y="3656013"/>
          <p14:tracePt t="22646" x="9864725" y="3644900"/>
          <p14:tracePt t="22654" x="9886950" y="3644900"/>
          <p14:tracePt t="22662" x="9909175" y="3644900"/>
          <p14:tracePt t="22670" x="9942513" y="3644900"/>
          <p14:tracePt t="22678" x="9964738" y="3644900"/>
          <p14:tracePt t="22686" x="9998075" y="3644900"/>
          <p14:tracePt t="22694" x="10031413" y="3644900"/>
          <p14:tracePt t="22702" x="10053638" y="3644900"/>
          <p14:tracePt t="22710" x="10074275" y="3644900"/>
          <p14:tracePt t="22718" x="10107613" y="3633788"/>
          <p14:tracePt t="22726" x="10129838" y="3622675"/>
          <p14:tracePt t="22734" x="10152063" y="3611563"/>
          <p14:tracePt t="22742" x="10163175" y="3589338"/>
          <p14:tracePt t="22750" x="10185400" y="3578225"/>
          <p14:tracePt t="22758" x="10196513" y="3567113"/>
          <p14:tracePt t="22766" x="10207625" y="3556000"/>
          <p14:tracePt t="22774" x="10218738" y="3544888"/>
          <p14:tracePt t="22782" x="10218738" y="3533775"/>
          <p14:tracePt t="22790" x="10229850" y="3522663"/>
          <p14:tracePt t="22806" x="10229850" y="3511550"/>
          <p14:tracePt t="22822" x="10240963" y="3500438"/>
          <p14:tracePt t="22838" x="10240963" y="3489325"/>
          <p14:tracePt t="22848" x="10240963" y="3478213"/>
          <p14:tracePt t="22864" x="10252075" y="3467100"/>
          <p14:tracePt t="22872" x="10252075" y="3455988"/>
          <p14:tracePt t="22881" x="10252075" y="3444875"/>
          <p14:tracePt t="22890" x="10252075" y="3433763"/>
          <p14:tracePt t="22904" x="10252075" y="3424238"/>
          <p14:tracePt t="22912" x="10252075" y="3413125"/>
          <p14:tracePt t="22928" x="10252075" y="3402013"/>
          <p14:tracePt t="22939" x="10240963" y="3390900"/>
          <p14:tracePt t="22965" x="10229850" y="3368675"/>
          <p14:tracePt t="22976" x="10229850" y="3357563"/>
          <p14:tracePt t="22985" x="10218738" y="3346450"/>
          <p14:tracePt t="22992" x="10207625" y="3324225"/>
          <p14:tracePt t="23001" x="10196513" y="3313113"/>
          <p14:tracePt t="23008" x="10185400" y="3302000"/>
          <p14:tracePt t="23017" x="10174288" y="3290888"/>
          <p14:tracePt t="23056" x="10163175" y="3290888"/>
          <p14:tracePt t="23064" x="10152063" y="3290888"/>
          <p14:tracePt t="23081" x="10140950" y="3279775"/>
          <p14:tracePt t="23088" x="10118725" y="3279775"/>
          <p14:tracePt t="23099" x="10096500" y="3279775"/>
          <p14:tracePt t="23105" x="10085388" y="3268663"/>
          <p14:tracePt t="23113" x="10042525" y="3257550"/>
          <p14:tracePt t="23124" x="10031413" y="3257550"/>
          <p14:tracePt t="23130" x="10020300" y="3257550"/>
          <p14:tracePt t="23138" x="9998075" y="3257550"/>
          <p14:tracePt t="23147" x="9986963" y="3246438"/>
          <p14:tracePt t="23155" x="9953625" y="3246438"/>
          <p14:tracePt t="23162" x="9931400" y="3246438"/>
          <p14:tracePt t="23174" x="9920288" y="3246438"/>
          <p14:tracePt t="23179" x="9898063" y="3246438"/>
          <p14:tracePt t="23186" x="9875838" y="3246438"/>
          <p14:tracePt t="23194" x="9831388" y="3246438"/>
          <p14:tracePt t="23205" x="9798050" y="3246438"/>
          <p14:tracePt t="23210" x="9764713" y="3246438"/>
          <p14:tracePt t="23219" x="9720263" y="3246438"/>
          <p14:tracePt t="23226" x="9686925" y="3246438"/>
          <p14:tracePt t="23236" x="9653588" y="3235325"/>
          <p14:tracePt t="23243" x="9598025" y="3235325"/>
          <p14:tracePt t="23250" x="9564688" y="3235325"/>
          <p14:tracePt t="23259" x="9531350" y="3235325"/>
          <p14:tracePt t="23271" x="9509125" y="3235325"/>
          <p14:tracePt t="23274" x="9475788" y="3235325"/>
          <p14:tracePt t="23283" x="9453563" y="3235325"/>
          <p14:tracePt t="23290" x="9421813" y="3246438"/>
          <p14:tracePt t="23302" x="9399588" y="3246438"/>
          <p14:tracePt t="23306" x="9377363" y="3257550"/>
          <p14:tracePt t="23315" x="9366250" y="3257550"/>
          <p14:tracePt t="23323" x="9332913" y="3279775"/>
          <p14:tracePt t="23334" x="9321800" y="3290888"/>
          <p14:tracePt t="23339" x="9310688" y="3290888"/>
          <p14:tracePt t="23347" x="9299575" y="3302000"/>
          <p14:tracePt t="23354" x="9299575" y="3313113"/>
          <p14:tracePt t="23367" x="9299575" y="3324225"/>
          <p14:tracePt t="23370" x="9288463" y="3335338"/>
          <p14:tracePt t="23387" x="9288463" y="3346450"/>
          <p14:tracePt t="23396" x="9288463" y="3357563"/>
          <p14:tracePt t="23413" x="9288463" y="3368675"/>
          <p14:tracePt t="23418" x="9288463" y="3390900"/>
          <p14:tracePt t="23428" x="9288463" y="3402013"/>
          <p14:tracePt t="23436" x="9288463" y="3424238"/>
          <p14:tracePt t="23444" x="9288463" y="3433763"/>
          <p14:tracePt t="23452" x="9299575" y="3455988"/>
          <p14:tracePt t="23461" x="9310688" y="3478213"/>
          <p14:tracePt t="23468" x="9310688" y="3489325"/>
          <p14:tracePt t="23476" x="9332913" y="3511550"/>
          <p14:tracePt t="23484" x="9355138" y="3544888"/>
          <p14:tracePt t="23492" x="9388475" y="3567113"/>
          <p14:tracePt t="23502" x="9421813" y="3589338"/>
          <p14:tracePt t="23508" x="9453563" y="3600450"/>
          <p14:tracePt t="23517" x="9486900" y="3611563"/>
          <p14:tracePt t="23524" x="9531350" y="3611563"/>
          <p14:tracePt t="23532" x="9586913" y="3611563"/>
          <p14:tracePt t="23540" x="9631363" y="3622675"/>
          <p14:tracePt t="23550" x="9664700" y="3622675"/>
          <p14:tracePt t="23556" x="9720263" y="3622675"/>
          <p14:tracePt t="23566" x="9775825" y="3622675"/>
          <p14:tracePt t="23572" x="9831388" y="3622675"/>
          <p14:tracePt t="23582" x="9853613" y="3622675"/>
          <p14:tracePt t="23588" x="9909175" y="3622675"/>
          <p14:tracePt t="23598" x="9953625" y="3622675"/>
          <p14:tracePt t="23604" x="10009188" y="3622675"/>
          <p14:tracePt t="23612" x="10020300" y="3622675"/>
          <p14:tracePt t="23620" x="10031413" y="3622675"/>
          <p14:tracePt t="23632" x="10042525" y="3622675"/>
          <p14:tracePt t="23636" x="10053638" y="3622675"/>
          <p14:tracePt t="23645" x="10063163" y="3611563"/>
          <p14:tracePt t="23652" x="10074275" y="3600450"/>
          <p14:tracePt t="23668" x="10085388" y="3589338"/>
          <p14:tracePt t="23678" x="10096500" y="3589338"/>
          <p14:tracePt t="23684" x="10107613" y="3578225"/>
          <p14:tracePt t="23700" x="10118725" y="3567113"/>
          <p14:tracePt t="23710" x="10129838" y="3567113"/>
          <p14:tracePt t="23718" x="10140950" y="3567113"/>
          <p14:tracePt t="23726" x="10140950" y="3556000"/>
          <p14:tracePt t="23742" x="10152063" y="3556000"/>
          <p14:tracePt t="23952" x="0" y="0"/>
        </p14:tracePtLst>
        <p14:tracePtLst>
          <p14:tracePt t="28782" x="10042525" y="3455988"/>
          <p14:tracePt t="28840" x="10031413" y="3455988"/>
          <p14:tracePt t="28847" x="10031413" y="3444875"/>
          <p14:tracePt t="28855" x="10009188" y="3424238"/>
          <p14:tracePt t="28863" x="9998075" y="3402013"/>
          <p14:tracePt t="28871" x="9964738" y="3379788"/>
          <p14:tracePt t="28879" x="9920288" y="3357563"/>
          <p14:tracePt t="28886" x="9864725" y="3324225"/>
          <p14:tracePt t="28895" x="9820275" y="3302000"/>
          <p14:tracePt t="28903" x="9775825" y="3279775"/>
          <p14:tracePt t="28911" x="9720263" y="3268663"/>
          <p14:tracePt t="28921" x="9686925" y="3257550"/>
          <p14:tracePt t="28927" x="9653588" y="3246438"/>
          <p14:tracePt t="28935" x="9620250" y="3246438"/>
          <p14:tracePt t="28943" x="9598025" y="3235325"/>
          <p14:tracePt t="28951" x="9575800" y="3235325"/>
          <p14:tracePt t="28959" x="9564688" y="3235325"/>
          <p14:tracePt t="28969" x="9553575" y="3235325"/>
          <p14:tracePt t="28977" x="9542463" y="3235325"/>
          <p14:tracePt t="28984" x="9531350" y="3235325"/>
          <p14:tracePt t="28992" x="9509125" y="3235325"/>
          <p14:tracePt t="29000" x="9498013" y="3246438"/>
          <p14:tracePt t="29008" x="9486900" y="3257550"/>
          <p14:tracePt t="29017" x="9475788" y="3257550"/>
          <p14:tracePt t="29024" x="9453563" y="3268663"/>
          <p14:tracePt t="29032" x="9421813" y="3279775"/>
          <p14:tracePt t="29043" x="9399588" y="3290888"/>
          <p14:tracePt t="29050" x="9366250" y="3302000"/>
          <p14:tracePt t="29056" x="9344025" y="3313113"/>
          <p14:tracePt t="29065" x="9310688" y="3324225"/>
          <p14:tracePt t="29073" x="9299575" y="3324225"/>
          <p14:tracePt t="29083" x="9266238" y="3335338"/>
          <p14:tracePt t="29088" x="9244013" y="3346450"/>
          <p14:tracePt t="29096" x="9221788" y="3357563"/>
          <p14:tracePt t="29105" x="9188450" y="3368675"/>
          <p14:tracePt t="29112" x="9177338" y="3390900"/>
          <p14:tracePt t="29120" x="9166225" y="3390900"/>
          <p14:tracePt t="29128" x="9155113" y="3413125"/>
          <p14:tracePt t="29136" x="9132888" y="3433763"/>
          <p14:tracePt t="29144" x="9132888" y="3455988"/>
          <p14:tracePt t="29152" x="9121775" y="3500438"/>
          <p14:tracePt t="29160" x="9121775" y="3533775"/>
          <p14:tracePt t="29168" x="9121775" y="3556000"/>
          <p14:tracePt t="29176" x="9121775" y="3589338"/>
          <p14:tracePt t="29184" x="9121775" y="3600450"/>
          <p14:tracePt t="29193" x="9121775" y="3611563"/>
          <p14:tracePt t="29200" x="9121775" y="3622675"/>
          <p14:tracePt t="29209" x="9121775" y="3633788"/>
          <p14:tracePt t="29216" x="9132888" y="3644900"/>
          <p14:tracePt t="29224" x="9166225" y="3678238"/>
          <p14:tracePt t="29232" x="9177338" y="3689350"/>
          <p14:tracePt t="29241" x="9244013" y="3711575"/>
          <p14:tracePt t="29251" x="9288463" y="3722688"/>
          <p14:tracePt t="29256" x="9399588" y="3744913"/>
          <p14:tracePt t="29266" x="9464675" y="3744913"/>
          <p14:tracePt t="29274" x="9531350" y="3756025"/>
          <p14:tracePt t="29283" x="9664700" y="3767138"/>
          <p14:tracePt t="29290" x="9731375" y="3767138"/>
          <p14:tracePt t="29298" x="9864725" y="3778250"/>
          <p14:tracePt t="29306" x="9920288" y="3778250"/>
          <p14:tracePt t="29316" x="9975850" y="3778250"/>
          <p14:tracePt t="29322" x="10063163" y="3778250"/>
          <p14:tracePt t="29332" x="10107613" y="3778250"/>
          <p14:tracePt t="29338" x="10152063" y="3778250"/>
          <p14:tracePt t="29346" x="10163175" y="3778250"/>
          <p14:tracePt t="29354" x="10174288" y="3778250"/>
          <p14:tracePt t="29362" x="10174288" y="3767138"/>
          <p14:tracePt t="29370" x="10185400" y="3756025"/>
          <p14:tracePt t="29378" x="10185400" y="3733800"/>
          <p14:tracePt t="29386" x="10185400" y="3722688"/>
          <p14:tracePt t="29394" x="10196513" y="3689350"/>
          <p14:tracePt t="29402" x="10196513" y="3667125"/>
          <p14:tracePt t="29410" x="10207625" y="3656013"/>
          <p14:tracePt t="29418" x="10207625" y="3633788"/>
          <p14:tracePt t="29426" x="10207625" y="3622675"/>
          <p14:tracePt t="29490" x="10207625" y="3611563"/>
          <p14:tracePt t="29498" x="10196513" y="3600450"/>
          <p14:tracePt t="29507" x="10185400" y="3600450"/>
          <p14:tracePt t="29517" x="10152063" y="3589338"/>
          <p14:tracePt t="29522" x="10129838" y="3578225"/>
          <p14:tracePt t="29530" x="10118725" y="3578225"/>
          <p14:tracePt t="29540" x="10096500" y="3578225"/>
          <p14:tracePt t="29551" x="10074275" y="3578225"/>
          <p14:tracePt t="29554" x="10020300" y="3578225"/>
          <p14:tracePt t="29567" x="9998075" y="3578225"/>
          <p14:tracePt t="29572" x="9964738" y="3578225"/>
          <p14:tracePt t="29580" x="9920288" y="3578225"/>
          <p14:tracePt t="29588" x="9886950" y="3589338"/>
          <p14:tracePt t="29596" x="9842500" y="3600450"/>
          <p14:tracePt t="29604" x="9809163" y="3611563"/>
          <p14:tracePt t="29612" x="9764713" y="3622675"/>
          <p14:tracePt t="29620" x="9675813" y="3656013"/>
          <p14:tracePt t="29628" x="9631363" y="3656013"/>
          <p14:tracePt t="29636" x="9586913" y="3667125"/>
          <p14:tracePt t="29646" x="9542463" y="3678238"/>
          <p14:tracePt t="29652" x="9498013" y="3689350"/>
          <p14:tracePt t="29662" x="9453563" y="3700463"/>
          <p14:tracePt t="29668" x="9421813" y="3711575"/>
          <p14:tracePt t="29676" x="9377363" y="3722688"/>
          <p14:tracePt t="29684" x="9366250" y="3733800"/>
          <p14:tracePt t="29695" x="9355138" y="3744913"/>
          <p14:tracePt t="29700" x="9332913" y="3756025"/>
          <p14:tracePt t="29708" x="9321800" y="3756025"/>
          <p14:tracePt t="29716" x="9321800" y="3767138"/>
          <p14:tracePt t="29725" x="9310688" y="3778250"/>
          <p14:tracePt t="29734" x="9299575" y="3789363"/>
          <p14:tracePt t="29740" x="9299575" y="3800475"/>
          <p14:tracePt t="29748" x="9288463" y="3800475"/>
          <p14:tracePt t="29756" x="9288463" y="3811588"/>
          <p14:tracePt t="29767" x="9277350" y="3822700"/>
          <p14:tracePt t="29772" x="9266238" y="3833813"/>
          <p14:tracePt t="29788" x="9266238" y="3844925"/>
          <p14:tracePt t="29806" x="9266238" y="3856038"/>
          <p14:tracePt t="29822" x="9266238" y="3867150"/>
          <p14:tracePt t="29839" x="9266238" y="3878263"/>
          <p14:tracePt t="29847" x="9266238" y="3889375"/>
          <p14:tracePt t="29854" x="9266238" y="3900488"/>
          <p14:tracePt t="29867" x="9266238" y="3911600"/>
          <p14:tracePt t="29870" x="9266238" y="3922713"/>
          <p14:tracePt t="29878" x="9266238" y="3933825"/>
          <p14:tracePt t="29886" x="9266238" y="3944938"/>
          <p14:tracePt t="29898" x="9266238" y="3956050"/>
          <p14:tracePt t="29903" x="9277350" y="3956050"/>
          <p14:tracePt t="29910" x="9277350" y="3965575"/>
          <p14:tracePt t="29918" x="9288463" y="3976688"/>
          <p14:tracePt t="29928" x="9299575" y="3976688"/>
          <p14:tracePt t="29935" x="9299575" y="3987800"/>
          <p14:tracePt t="29942" x="9310688" y="3987800"/>
          <p14:tracePt t="29950" x="9321800" y="3998913"/>
          <p14:tracePt t="29971" x="9344025" y="3998913"/>
          <p14:tracePt t="29974" x="9355138" y="4010025"/>
          <p14:tracePt t="29982" x="9388475" y="4010025"/>
          <p14:tracePt t="29990" x="9399588" y="4021138"/>
          <p14:tracePt t="29999" x="9432925" y="4021138"/>
          <p14:tracePt t="30007" x="9444038" y="4021138"/>
          <p14:tracePt t="30017" x="9475788" y="4032250"/>
          <p14:tracePt t="30022" x="9520238" y="4043363"/>
          <p14:tracePt t="30031" x="9553575" y="4043363"/>
          <p14:tracePt t="30038" x="9598025" y="4043363"/>
          <p14:tracePt t="30047" x="9631363" y="4054475"/>
          <p14:tracePt t="30055" x="9675813" y="4054475"/>
          <p14:tracePt t="30062" x="9709150" y="4054475"/>
          <p14:tracePt t="30070" x="9742488" y="4065588"/>
          <p14:tracePt t="30078" x="9764713" y="4065588"/>
          <p14:tracePt t="30086" x="9786938" y="4065588"/>
          <p14:tracePt t="30098" x="9809163" y="4065588"/>
          <p14:tracePt t="30104" x="9842500" y="4065588"/>
          <p14:tracePt t="30111" x="9853613" y="4076700"/>
          <p14:tracePt t="30120" x="9864725" y="4076700"/>
          <p14:tracePt t="30131" x="9886950" y="4076700"/>
          <p14:tracePt t="30136" x="9909175" y="4076700"/>
          <p14:tracePt t="30144" x="9942513" y="4087813"/>
          <p14:tracePt t="30152" x="9975850" y="4087813"/>
          <p14:tracePt t="30162" x="10031413" y="4098925"/>
          <p14:tracePt t="30168" x="10085388" y="4121150"/>
          <p14:tracePt t="30176" x="10118725" y="4121150"/>
          <p14:tracePt t="30184" x="10185400" y="4143375"/>
          <p14:tracePt t="30193" x="10263188" y="4143375"/>
          <p14:tracePt t="30200" x="10307638" y="4154488"/>
          <p14:tracePt t="30208" x="10385425" y="4165600"/>
          <p14:tracePt t="30216" x="10463213" y="4165600"/>
          <p14:tracePt t="30224" x="10496550" y="4165600"/>
          <p14:tracePt t="30233" x="10563225" y="4165600"/>
          <p14:tracePt t="30244" x="10585450" y="4165600"/>
          <p14:tracePt t="30249" x="10641013" y="4165600"/>
          <p14:tracePt t="30256" x="10663238" y="4165600"/>
          <p14:tracePt t="30268" x="10717213" y="4154488"/>
          <p14:tracePt t="30272" x="10750550" y="4143375"/>
          <p14:tracePt t="30280" x="10772775" y="4132263"/>
          <p14:tracePt t="30290" x="10795000" y="4121150"/>
          <p14:tracePt t="30296" x="10828338" y="4110038"/>
          <p14:tracePt t="30305" x="10839450" y="4098925"/>
          <p14:tracePt t="30312" x="10872788" y="4087813"/>
          <p14:tracePt t="30320" x="10883900" y="4076700"/>
          <p14:tracePt t="30328" x="10928350" y="4054475"/>
          <p14:tracePt t="30337" x="10939463" y="4043363"/>
          <p14:tracePt t="30344" x="10950575" y="4032250"/>
          <p14:tracePt t="30352" x="10972800" y="4010025"/>
          <p14:tracePt t="30360" x="10983913" y="3998913"/>
          <p14:tracePt t="30385" x="10995025" y="3965575"/>
          <p14:tracePt t="30386" x="10995025" y="3956050"/>
          <p14:tracePt t="30392" x="10995025" y="3944938"/>
          <p14:tracePt t="30402" x="10995025" y="3911600"/>
          <p14:tracePt t="30411" x="10995025" y="3900488"/>
          <p14:tracePt t="30418" x="10995025" y="3889375"/>
          <p14:tracePt t="30428" x="10983913" y="3878263"/>
          <p14:tracePt t="30434" x="10972800" y="3856038"/>
          <p14:tracePt t="30448" x="10961688" y="3844925"/>
          <p14:tracePt t="30450" x="10939463" y="3833813"/>
          <p14:tracePt t="30459" x="10928350" y="3811588"/>
          <p14:tracePt t="30466" x="10906125" y="3800475"/>
          <p14:tracePt t="30474" x="10839450" y="3778250"/>
          <p14:tracePt t="30483" x="10795000" y="3756025"/>
          <p14:tracePt t="30491" x="10750550" y="3744913"/>
          <p14:tracePt t="30499" x="10694988" y="3733800"/>
          <p14:tracePt t="30506" x="10652125" y="3722688"/>
          <p14:tracePt t="30517" x="10585450" y="3722688"/>
          <p14:tracePt t="30523" x="10529888" y="3711575"/>
          <p14:tracePt t="30531" x="10485438" y="3711575"/>
          <p14:tracePt t="30538" x="10440988" y="3700463"/>
          <p14:tracePt t="30547" x="10363200" y="3700463"/>
          <p14:tracePt t="30555" x="10318750" y="3689350"/>
          <p14:tracePt t="30562" x="10274300" y="3689350"/>
          <p14:tracePt t="30571" x="10240963" y="3689350"/>
          <p14:tracePt t="30578" x="10185400" y="3689350"/>
          <p14:tracePt t="30587" x="10163175" y="3689350"/>
          <p14:tracePt t="30595" x="10107613" y="3689350"/>
          <p14:tracePt t="30602" x="10063163" y="3700463"/>
          <p14:tracePt t="30610" x="10009188" y="3700463"/>
          <p14:tracePt t="30619" x="9964738" y="3711575"/>
          <p14:tracePt t="30626" x="9920288" y="3722688"/>
          <p14:tracePt t="30634" x="9909175" y="3722688"/>
          <p14:tracePt t="30642" x="9864725" y="3733800"/>
          <p14:tracePt t="30650" x="9831388" y="3733800"/>
          <p14:tracePt t="30663" x="9809163" y="3744913"/>
          <p14:tracePt t="30666" x="9775825" y="3744913"/>
          <p14:tracePt t="30677" x="9742488" y="3756025"/>
          <p14:tracePt t="30684" x="9731375" y="3767138"/>
          <p14:tracePt t="30694" x="9709150" y="3778250"/>
          <p14:tracePt t="30700" x="9686925" y="3800475"/>
          <p14:tracePt t="30708" x="9664700" y="3800475"/>
          <p14:tracePt t="30716" x="9642475" y="3822700"/>
          <p14:tracePt t="30726" x="9631363" y="3833813"/>
          <p14:tracePt t="30732" x="9609138" y="3844925"/>
          <p14:tracePt t="30740" x="9598025" y="3856038"/>
          <p14:tracePt t="30749" x="9575800" y="3856038"/>
          <p14:tracePt t="30758" x="9564688" y="3867150"/>
          <p14:tracePt t="30768" x="9553575" y="3878263"/>
          <p14:tracePt t="30772" x="9542463" y="3878263"/>
          <p14:tracePt t="30780" x="9542463" y="3889375"/>
          <p14:tracePt t="30797" x="9531350" y="3889375"/>
          <p14:tracePt t="30804" x="9531350" y="3900488"/>
          <p14:tracePt t="30821" x="9520238" y="3911600"/>
          <p14:tracePt t="30828" x="9520238" y="3922713"/>
          <p14:tracePt t="30836" x="9520238" y="3933825"/>
          <p14:tracePt t="30846" x="9520238" y="3944938"/>
          <p14:tracePt t="30854" x="9520238" y="3956050"/>
          <p14:tracePt t="30860" x="9520238" y="3976688"/>
          <p14:tracePt t="30868" x="9520238" y="3987800"/>
          <p14:tracePt t="30876" x="9520238" y="4010025"/>
          <p14:tracePt t="30885" x="9520238" y="4021138"/>
          <p14:tracePt t="30892" x="9531350" y="4054475"/>
          <p14:tracePt t="30900" x="9542463" y="4076700"/>
          <p14:tracePt t="30908" x="9553575" y="4087813"/>
          <p14:tracePt t="30917" x="9598025" y="4132263"/>
          <p14:tracePt t="30924" x="9642475" y="4176713"/>
          <p14:tracePt t="30933" x="9686925" y="4198938"/>
          <p14:tracePt t="30940" x="9731375" y="4221163"/>
          <p14:tracePt t="30951" x="9786938" y="4254500"/>
          <p14:tracePt t="30956" x="9853613" y="4276725"/>
          <p14:tracePt t="30967" x="9920288" y="4287838"/>
          <p14:tracePt t="30975" x="9975850" y="4298950"/>
          <p14:tracePt t="30982" x="10053638" y="4310063"/>
          <p14:tracePt t="30991" x="10107613" y="4321175"/>
          <p14:tracePt t="30999" x="10196513" y="4321175"/>
          <p14:tracePt t="31006" x="10252075" y="4321175"/>
          <p14:tracePt t="31018" x="10296525" y="4321175"/>
          <p14:tracePt t="31023" x="10340975" y="4321175"/>
          <p14:tracePt t="31031" x="10407650" y="4310063"/>
          <p14:tracePt t="31038" x="10440988" y="4310063"/>
          <p14:tracePt t="31046" x="10474325" y="4298950"/>
          <p14:tracePt t="31054" x="10518775" y="4298950"/>
          <p14:tracePt t="31062" x="10552113" y="4287838"/>
          <p14:tracePt t="31070" x="10596563" y="4287838"/>
          <p14:tracePt t="31078" x="10641013" y="4276725"/>
          <p14:tracePt t="31086" x="10663238" y="4276725"/>
          <p14:tracePt t="31094" x="10706100" y="4265613"/>
          <p14:tracePt t="31102" x="10739438" y="4254500"/>
          <p14:tracePt t="31110" x="10772775" y="4243388"/>
          <p14:tracePt t="31118" x="10795000" y="4232275"/>
          <p14:tracePt t="31126" x="10806113" y="4232275"/>
          <p14:tracePt t="31134" x="10817225" y="4221163"/>
          <p14:tracePt t="31142" x="10828338" y="4221163"/>
          <p14:tracePt t="31150" x="10828338" y="4210050"/>
          <p14:tracePt t="31475" x="0" y="0"/>
        </p14:tracePtLst>
        <p14:tracePtLst>
          <p14:tracePt t="33173" x="7813675" y="4010025"/>
          <p14:tracePt t="33182" x="7802563" y="4010025"/>
          <p14:tracePt t="33271" x="7791450" y="4010025"/>
          <p14:tracePt t="33335" x="7780338" y="4021138"/>
          <p14:tracePt t="33360" x="7769225" y="4021138"/>
          <p14:tracePt t="33385" x="7758113" y="4021138"/>
          <p14:tracePt t="33393" x="7747000" y="4021138"/>
          <p14:tracePt t="33399" x="7735888" y="4021138"/>
          <p14:tracePt t="33407" x="7713663" y="4021138"/>
          <p14:tracePt t="33416" x="7702550" y="4032250"/>
          <p14:tracePt t="33424" x="7680325" y="4032250"/>
          <p14:tracePt t="33431" x="7658100" y="4032250"/>
          <p14:tracePt t="33441" x="7624763" y="4032250"/>
          <p14:tracePt t="33449" x="7593013" y="4032250"/>
          <p14:tracePt t="33457" x="7559675" y="4032250"/>
          <p14:tracePt t="33467" x="7526338" y="4032250"/>
          <p14:tracePt t="33473" x="7459663" y="4032250"/>
          <p14:tracePt t="33481" x="7370763" y="4032250"/>
          <p14:tracePt t="33489" x="7326313" y="4021138"/>
          <p14:tracePt t="33499" x="7237413" y="4010025"/>
          <p14:tracePt t="33505" x="7126288" y="3998913"/>
          <p14:tracePt t="33513" x="7005638" y="3987800"/>
          <p14:tracePt t="33521" x="6883400" y="3976688"/>
          <p14:tracePt t="33530" x="6761163" y="3965575"/>
          <p14:tracePt t="33537" x="6627813" y="3944938"/>
          <p14:tracePt t="33544" x="6516688" y="3933825"/>
          <p14:tracePt t="33553" x="6396038" y="3922713"/>
          <p14:tracePt t="33562" x="6340475" y="3922713"/>
          <p14:tracePt t="33569" x="6240463" y="3922713"/>
          <p14:tracePt t="33576" x="6129338" y="3922713"/>
          <p14:tracePt t="33585" x="6029325" y="3922713"/>
          <p14:tracePt t="33593" x="5929313" y="3922713"/>
          <p14:tracePt t="33600" x="5818188" y="3922713"/>
          <p14:tracePt t="33608" x="5719763" y="3911600"/>
          <p14:tracePt t="33616" x="5619750" y="3911600"/>
          <p14:tracePt t="33624" x="5519738" y="3911600"/>
          <p14:tracePt t="33632" x="5464175" y="3911600"/>
          <p14:tracePt t="33640" x="5364163" y="3911600"/>
          <p14:tracePt t="33649" x="5275263" y="3911600"/>
          <p14:tracePt t="33656" x="5186363" y="3911600"/>
          <p14:tracePt t="33666" x="5087938" y="3911600"/>
          <p14:tracePt t="33672" x="4999038" y="3922713"/>
          <p14:tracePt t="33680" x="4899025" y="3933825"/>
          <p14:tracePt t="33688" x="4799013" y="3944938"/>
          <p14:tracePt t="33699" x="4699000" y="3944938"/>
          <p14:tracePt t="33704" x="4587875" y="3956050"/>
          <p14:tracePt t="33714" x="4533900" y="3965575"/>
          <p14:tracePt t="33720" x="4433888" y="3965575"/>
          <p14:tracePt t="33732" x="4322763" y="3987800"/>
          <p14:tracePt t="33738" x="4233863" y="3998913"/>
          <p14:tracePt t="33746" x="4133850" y="4032250"/>
          <p14:tracePt t="33754" x="4044950" y="4054475"/>
          <p14:tracePt t="33763" x="3967163" y="4087813"/>
          <p14:tracePt t="33770" x="3890963" y="4110038"/>
          <p14:tracePt t="33778" x="3835400" y="4143375"/>
          <p14:tracePt t="33786" x="3802063" y="4154488"/>
          <p14:tracePt t="33796" x="3746500" y="4187825"/>
          <p14:tracePt t="33803" x="3702050" y="4221163"/>
          <p14:tracePt t="33810" x="3657600" y="4254500"/>
          <p14:tracePt t="33818" x="3624263" y="4287838"/>
          <p14:tracePt t="33826" x="3602038" y="4321175"/>
          <p14:tracePt t="33834" x="3590925" y="4343400"/>
          <p14:tracePt t="33842" x="3579813" y="4387850"/>
          <p14:tracePt t="33850" x="3568700" y="4432300"/>
          <p14:tracePt t="33860" x="3557588" y="4454525"/>
          <p14:tracePt t="33866" x="3557588" y="4508500"/>
          <p14:tracePt t="33874" x="3557588" y="4552950"/>
          <p14:tracePt t="33882" x="3557588" y="4575175"/>
          <p14:tracePt t="33892" x="3557588" y="4619625"/>
          <p14:tracePt t="33899" x="3557588" y="4652963"/>
          <p14:tracePt t="33906" x="3557588" y="4719638"/>
          <p14:tracePt t="33915" x="3557588" y="4764088"/>
          <p14:tracePt t="33922" x="3579813" y="4864100"/>
          <p14:tracePt t="33930" x="3590925" y="4919663"/>
          <p14:tracePt t="33938" x="3646488" y="5029200"/>
          <p14:tracePt t="33946" x="3668713" y="5095875"/>
          <p14:tracePt t="33954" x="3735388" y="5229225"/>
          <p14:tracePt t="33962" x="3779838" y="5295900"/>
          <p14:tracePt t="33970" x="3868738" y="5418138"/>
          <p14:tracePt t="33978" x="3913188" y="5473700"/>
          <p14:tracePt t="33988" x="4000500" y="5561013"/>
          <p14:tracePt t="33994" x="4056063" y="5605463"/>
          <p14:tracePt t="34002" x="4167188" y="5694363"/>
          <p14:tracePt t="34012" x="4289425" y="5761038"/>
          <p14:tracePt t="34020" x="4356100" y="5794375"/>
          <p14:tracePt t="34028" x="4511675" y="5849938"/>
          <p14:tracePt t="34036" x="4587875" y="5872163"/>
          <p14:tracePt t="34044" x="4743450" y="5916613"/>
          <p14:tracePt t="34052" x="4821238" y="5927725"/>
          <p14:tracePt t="34062" x="4976813" y="5961063"/>
          <p14:tracePt t="34068" x="5154613" y="5983288"/>
          <p14:tracePt t="34076" x="5230813" y="6005513"/>
          <p14:tracePt t="34084" x="5408613" y="6027738"/>
          <p14:tracePt t="34093" x="5586413" y="6049963"/>
          <p14:tracePt t="34100" x="5664200" y="6061075"/>
          <p14:tracePt t="34117" x="6018213" y="6070600"/>
          <p14:tracePt t="34133" x="6373813" y="6081713"/>
          <p14:tracePt t="34140" x="6538913" y="6092825"/>
          <p14:tracePt t="34149" x="6627813" y="6092825"/>
          <p14:tracePt t="34157" x="6794500" y="6092825"/>
          <p14:tracePt t="34164" x="6950075" y="6092825"/>
          <p14:tracePt t="34172" x="7159625" y="6049963"/>
          <p14:tracePt t="34180" x="7292975" y="6016625"/>
          <p14:tracePt t="34188" x="7415213" y="5972175"/>
          <p14:tracePt t="34196" x="7526338" y="5927725"/>
          <p14:tracePt t="34204" x="7624763" y="5872163"/>
          <p14:tracePt t="34212" x="7713663" y="5805488"/>
          <p14:tracePt t="34222" x="7791450" y="5738813"/>
          <p14:tracePt t="34228" x="7869238" y="5672138"/>
          <p14:tracePt t="34236" x="7935913" y="5616575"/>
          <p14:tracePt t="34244" x="8002588" y="5549900"/>
          <p14:tracePt t="34252" x="8047038" y="5495925"/>
          <p14:tracePt t="34260" x="8080375" y="5440363"/>
          <p14:tracePt t="34270" x="8113713" y="5384800"/>
          <p14:tracePt t="34276" x="8135938" y="5329238"/>
          <p14:tracePt t="34286" x="8158163" y="5273675"/>
          <p14:tracePt t="34294" x="8169275" y="5173663"/>
          <p14:tracePt t="34302" x="8180388" y="5106988"/>
          <p14:tracePt t="34313" x="8180388" y="5040313"/>
          <p14:tracePt t="34318" x="8180388" y="4975225"/>
          <p14:tracePt t="34326" x="8180388" y="4919663"/>
          <p14:tracePt t="34334" x="8180388" y="4864100"/>
          <p14:tracePt t="34342" x="8180388" y="4819650"/>
          <p14:tracePt t="34350" x="8180388" y="4764088"/>
          <p14:tracePt t="34360" x="8180388" y="4708525"/>
          <p14:tracePt t="34366" x="8169275" y="4686300"/>
          <p14:tracePt t="34374" x="8158163" y="4630738"/>
          <p14:tracePt t="34382" x="8135938" y="4575175"/>
          <p14:tracePt t="34392" x="8102600" y="4530725"/>
          <p14:tracePt t="34398" x="8069263" y="4486275"/>
          <p14:tracePt t="34406" x="8047038" y="4465638"/>
          <p14:tracePt t="34414" x="7991475" y="4421188"/>
          <p14:tracePt t="34423" x="7913688" y="4387850"/>
          <p14:tracePt t="34430" x="7847013" y="4354513"/>
          <p14:tracePt t="34438" x="7769225" y="4332288"/>
          <p14:tracePt t="34446" x="7691438" y="4310063"/>
          <p14:tracePt t="34454" x="7604125" y="4287838"/>
          <p14:tracePt t="34462" x="7526338" y="4265613"/>
          <p14:tracePt t="34470" x="7448550" y="4254500"/>
          <p14:tracePt t="34478" x="7381875" y="4243388"/>
          <p14:tracePt t="34486" x="7304088" y="4232275"/>
          <p14:tracePt t="34494" x="7270750" y="4221163"/>
          <p14:tracePt t="34502" x="7181850" y="4198938"/>
          <p14:tracePt t="34510" x="7081838" y="4176713"/>
          <p14:tracePt t="34518" x="6972300" y="4165600"/>
          <p14:tracePt t="34526" x="6905625" y="4154488"/>
          <p14:tracePt t="34534" x="6783388" y="4132263"/>
          <p14:tracePt t="34544" x="6627813" y="4121150"/>
          <p14:tracePt t="34550" x="6538913" y="4110038"/>
          <p14:tracePt t="34560" x="6362700" y="4110038"/>
          <p14:tracePt t="34566" x="6273800" y="4098925"/>
          <p14:tracePt t="34577" x="6084888" y="4098925"/>
          <p14:tracePt t="34584" x="5895975" y="4098925"/>
          <p14:tracePt t="34592" x="5818188" y="4098925"/>
          <p14:tracePt t="34600" x="5653088" y="4110038"/>
          <p14:tracePt t="34608" x="5586413" y="4121150"/>
          <p14:tracePt t="34616" x="5441950" y="4143375"/>
          <p14:tracePt t="34624" x="5375275" y="4154488"/>
          <p14:tracePt t="34632" x="5241925" y="4176713"/>
          <p14:tracePt t="34640" x="5176838" y="4198938"/>
          <p14:tracePt t="34649" x="5110163" y="4210050"/>
          <p14:tracePt t="34656" x="4987925" y="4243388"/>
          <p14:tracePt t="34664" x="4932363" y="4265613"/>
          <p14:tracePt t="34672" x="4843463" y="4310063"/>
          <p14:tracePt t="34680" x="4787900" y="4343400"/>
          <p14:tracePt t="34688" x="4743450" y="4365625"/>
          <p14:tracePt t="34696" x="4665663" y="4432300"/>
          <p14:tracePt t="34704" x="4621213" y="4465638"/>
          <p14:tracePt t="34714" x="4587875" y="4486275"/>
          <p14:tracePt t="34720" x="4511675" y="4552950"/>
          <p14:tracePt t="34728" x="4478338" y="4586288"/>
          <p14:tracePt t="34736" x="4456113" y="4608513"/>
          <p14:tracePt t="34745" x="4389438" y="4686300"/>
          <p14:tracePt t="34752" x="4367213" y="4730750"/>
          <p14:tracePt t="34760" x="4344988" y="4775200"/>
          <p14:tracePt t="34768" x="4322763" y="4819650"/>
          <p14:tracePt t="34776" x="4300538" y="4908550"/>
          <p14:tracePt t="34784" x="4289425" y="4941888"/>
          <p14:tracePt t="34792" x="4289425" y="4997450"/>
          <p14:tracePt t="34800" x="4289425" y="5018088"/>
          <p14:tracePt t="34808" x="4300538" y="5073650"/>
          <p14:tracePt t="34816" x="4311650" y="5095875"/>
          <p14:tracePt t="34824" x="4344988" y="5162550"/>
          <p14:tracePt t="34837" x="4389438" y="5229225"/>
          <p14:tracePt t="34842" x="4411663" y="5262563"/>
          <p14:tracePt t="34851" x="4467225" y="5329238"/>
          <p14:tracePt t="34856" x="4500563" y="5362575"/>
          <p14:tracePt t="34866" x="4567238" y="5429250"/>
          <p14:tracePt t="34874" x="4598988" y="5451475"/>
          <p14:tracePt t="34882" x="4643438" y="5484813"/>
          <p14:tracePt t="34890" x="4721225" y="5538788"/>
          <p14:tracePt t="34898" x="4765675" y="5561013"/>
          <p14:tracePt t="34907" x="4865688" y="5627688"/>
          <p14:tracePt t="34916" x="4921250" y="5649913"/>
          <p14:tracePt t="34922" x="5032375" y="5716588"/>
          <p14:tracePt t="34930" x="5087938" y="5749925"/>
          <p14:tracePt t="34938" x="5154613" y="5783263"/>
          <p14:tracePt t="34946" x="5297488" y="5849938"/>
          <p14:tracePt t="34954" x="5375275" y="5883275"/>
          <p14:tracePt t="34962" x="5453063" y="5916613"/>
          <p14:tracePt t="34970" x="5619750" y="5983288"/>
          <p14:tracePt t="34978" x="5708650" y="6005513"/>
          <p14:tracePt t="34986" x="5795963" y="6038850"/>
          <p14:tracePt t="34994" x="5884863" y="6061075"/>
          <p14:tracePt t="35002" x="6084888" y="6115050"/>
          <p14:tracePt t="35010" x="6184900" y="6126163"/>
          <p14:tracePt t="35018" x="6296025" y="6148388"/>
          <p14:tracePt t="35033" x="6650038" y="6170613"/>
          <p14:tracePt t="35042" x="6761163" y="6170613"/>
          <p14:tracePt t="35049" x="6872288" y="6170613"/>
          <p14:tracePt t="35058" x="6983413" y="6148388"/>
          <p14:tracePt t="35066" x="7059613" y="6137275"/>
          <p14:tracePt t="35074" x="7148513" y="6115050"/>
          <p14:tracePt t="35084" x="7192963" y="6092825"/>
          <p14:tracePt t="35090" x="7248525" y="6070600"/>
          <p14:tracePt t="35098" x="7292975" y="6038850"/>
          <p14:tracePt t="35106" x="7326313" y="6027738"/>
          <p14:tracePt t="35114" x="7370763" y="5994400"/>
          <p14:tracePt t="35124" x="7392988" y="5972175"/>
          <p14:tracePt t="35130" x="7437438" y="5938838"/>
          <p14:tracePt t="35140" x="7470775" y="5916613"/>
          <p14:tracePt t="35146" x="7515225" y="5883275"/>
          <p14:tracePt t="35156" x="7548563" y="5861050"/>
          <p14:tracePt t="35164" x="7570788" y="5838825"/>
          <p14:tracePt t="35172" x="7604125" y="5816600"/>
          <p14:tracePt t="35181" x="7635875" y="5794375"/>
          <p14:tracePt t="35188" x="7691438" y="5749925"/>
          <p14:tracePt t="35196" x="7724775" y="5727700"/>
          <p14:tracePt t="35204" x="7758113" y="5694363"/>
          <p14:tracePt t="35212" x="7780338" y="5672138"/>
          <p14:tracePt t="35220" x="7802563" y="5661025"/>
          <p14:tracePt t="35228" x="7802563" y="5649913"/>
          <p14:tracePt t="35236" x="7813675" y="5649913"/>
          <p14:tracePt t="35244" x="7813675" y="5638800"/>
          <p14:tracePt t="35357" x="0" y="0"/>
        </p14:tracePtLst>
        <p14:tracePtLst>
          <p14:tracePt t="39104" x="5364163" y="4541838"/>
          <p14:tracePt t="39124" x="5364163" y="4530725"/>
          <p14:tracePt t="39149" x="5353050" y="4530725"/>
          <p14:tracePt t="39156" x="5353050" y="4519613"/>
          <p14:tracePt t="39172" x="5341938" y="4508500"/>
          <p14:tracePt t="39180" x="5330825" y="4508500"/>
          <p14:tracePt t="39188" x="5319713" y="4497388"/>
          <p14:tracePt t="39196" x="5308600" y="4486275"/>
          <p14:tracePt t="39204" x="5297488" y="4476750"/>
          <p14:tracePt t="39212" x="5275263" y="4465638"/>
          <p14:tracePt t="39220" x="5253038" y="4454525"/>
          <p14:tracePt t="39228" x="5230813" y="4454525"/>
          <p14:tracePt t="39237" x="5208588" y="4443413"/>
          <p14:tracePt t="39244" x="5165725" y="4443413"/>
          <p14:tracePt t="39252" x="5099050" y="4432300"/>
          <p14:tracePt t="39260" x="5032375" y="4432300"/>
          <p14:tracePt t="39272" x="4943475" y="4443413"/>
          <p14:tracePt t="39276" x="4854575" y="4454525"/>
          <p14:tracePt t="39285" x="4743450" y="4486275"/>
          <p14:tracePt t="39292" x="4632325" y="4519613"/>
          <p14:tracePt t="39304" x="4522788" y="4552950"/>
          <p14:tracePt t="39308" x="4411663" y="4597400"/>
          <p14:tracePt t="39318" x="4356100" y="4619625"/>
          <p14:tracePt t="39324" x="4267200" y="4652963"/>
          <p14:tracePt t="39337" x="4178300" y="4686300"/>
          <p14:tracePt t="39342" x="4100513" y="4708525"/>
          <p14:tracePt t="39349" x="4056063" y="4708525"/>
          <p14:tracePt t="39358" x="4000500" y="4719638"/>
          <p14:tracePt t="39367" x="3946525" y="4741863"/>
          <p14:tracePt t="39374" x="3924300" y="4752975"/>
          <p14:tracePt t="39382" x="3890963" y="4786313"/>
          <p14:tracePt t="39390" x="3879850" y="4819650"/>
          <p14:tracePt t="39399" x="3868738" y="4841875"/>
          <p14:tracePt t="39406" x="3857625" y="4875213"/>
          <p14:tracePt t="39414" x="3857625" y="4897438"/>
          <p14:tracePt t="39422" x="3846513" y="4930775"/>
          <p14:tracePt t="39430" x="3846513" y="4953000"/>
          <p14:tracePt t="39438" x="3835400" y="4997450"/>
          <p14:tracePt t="39446" x="3835400" y="5018088"/>
          <p14:tracePt t="39454" x="3824288" y="5062538"/>
          <p14:tracePt t="39462" x="3824288" y="5084763"/>
          <p14:tracePt t="39470" x="3813175" y="5118100"/>
          <p14:tracePt t="39478" x="3813175" y="5140325"/>
          <p14:tracePt t="39486" x="3802063" y="5173663"/>
          <p14:tracePt t="39494" x="3802063" y="5184775"/>
          <p14:tracePt t="39502" x="3802063" y="5195888"/>
          <p14:tracePt t="39510" x="3802063" y="5229225"/>
          <p14:tracePt t="39519" x="3813175" y="5240338"/>
          <p14:tracePt t="39526" x="3813175" y="5251450"/>
          <p14:tracePt t="39535" x="3835400" y="5284788"/>
          <p14:tracePt t="39542" x="3857625" y="5318125"/>
          <p14:tracePt t="39552" x="3890963" y="5351463"/>
          <p14:tracePt t="39558" x="3924300" y="5395913"/>
          <p14:tracePt t="39569" x="3967163" y="5440363"/>
          <p14:tracePt t="39574" x="4044950" y="5507038"/>
          <p14:tracePt t="39583" x="4111625" y="5549900"/>
          <p14:tracePt t="39590" x="4189413" y="5594350"/>
          <p14:tracePt t="39600" x="4267200" y="5638800"/>
          <p14:tracePt t="39606" x="4344988" y="5672138"/>
          <p14:tracePt t="39614" x="4433888" y="5716588"/>
          <p14:tracePt t="39624" x="4478338" y="5727700"/>
          <p14:tracePt t="39631" x="4567238" y="5749925"/>
          <p14:tracePt t="39640" x="4654550" y="5761038"/>
          <p14:tracePt t="39649" x="4732338" y="5772150"/>
          <p14:tracePt t="39656" x="4821238" y="5772150"/>
          <p14:tracePt t="39664" x="4910138" y="5772150"/>
          <p14:tracePt t="39672" x="4943475" y="5772150"/>
          <p14:tracePt t="39680" x="5032375" y="5772150"/>
          <p14:tracePt t="39688" x="5132388" y="5772150"/>
          <p14:tracePt t="39696" x="5176838" y="5761038"/>
          <p14:tracePt t="39704" x="5286375" y="5749925"/>
          <p14:tracePt t="39712" x="5386388" y="5738813"/>
          <p14:tracePt t="39720" x="5441950" y="5738813"/>
          <p14:tracePt t="39728" x="5553075" y="5738813"/>
          <p14:tracePt t="39736" x="5597525" y="5727700"/>
          <p14:tracePt t="39744" x="5686425" y="5716588"/>
          <p14:tracePt t="39752" x="5741988" y="5705475"/>
          <p14:tracePt t="39760" x="5795963" y="5683250"/>
          <p14:tracePt t="39768" x="5840413" y="5661025"/>
          <p14:tracePt t="39776" x="5873750" y="5638800"/>
          <p14:tracePt t="39784" x="5895975" y="5627688"/>
          <p14:tracePt t="39792" x="5929313" y="5594350"/>
          <p14:tracePt t="39801" x="5951538" y="5572125"/>
          <p14:tracePt t="39808" x="5973763" y="5538788"/>
          <p14:tracePt t="39818" x="5984875" y="5529263"/>
          <p14:tracePt t="39824" x="6007100" y="5473700"/>
          <p14:tracePt t="39835" x="6029325" y="5429250"/>
          <p14:tracePt t="39840" x="6051550" y="5395913"/>
          <p14:tracePt t="39848" x="6062663" y="5351463"/>
          <p14:tracePt t="39856" x="6073775" y="5329238"/>
          <p14:tracePt t="39866" x="6084888" y="5284788"/>
          <p14:tracePt t="39872" x="6084888" y="5262563"/>
          <p14:tracePt t="39880" x="6084888" y="5229225"/>
          <p14:tracePt t="39888" x="6084888" y="5218113"/>
          <p14:tracePt t="39897" x="6073775" y="5184775"/>
          <p14:tracePt t="39904" x="6040438" y="5151438"/>
          <p14:tracePt t="39914" x="6029325" y="5140325"/>
          <p14:tracePt t="39920" x="6018213" y="5129213"/>
          <p14:tracePt t="39930" x="5984875" y="5106988"/>
          <p14:tracePt t="39938" x="5973763" y="5095875"/>
          <p14:tracePt t="39947" x="5940425" y="5084763"/>
          <p14:tracePt t="39955" x="5929313" y="5084763"/>
          <p14:tracePt t="39963" x="5918200" y="5084763"/>
          <p14:tracePt t="39970" x="5895975" y="5073650"/>
          <p14:tracePt t="39978" x="5873750" y="5062538"/>
          <p14:tracePt t="39986" x="5829300" y="5051425"/>
          <p14:tracePt t="39994" x="5807075" y="5040313"/>
          <p14:tracePt t="40002" x="5764213" y="5029200"/>
          <p14:tracePt t="40010" x="5730875" y="5018088"/>
          <p14:tracePt t="40021" x="5641975" y="4997450"/>
          <p14:tracePt t="40026" x="5597525" y="4986338"/>
          <p14:tracePt t="40034" x="5553075" y="4975225"/>
          <p14:tracePt t="40042" x="5441950" y="4953000"/>
          <p14:tracePt t="40050" x="5397500" y="4941888"/>
          <p14:tracePt t="40067" x="5341938" y="4930775"/>
          <p14:tracePt t="40070" x="5241925" y="4908550"/>
          <p14:tracePt t="40074" x="5208588" y="4908550"/>
          <p14:tracePt t="40084" x="5165725" y="4897438"/>
          <p14:tracePt t="40090" x="5087938" y="4897438"/>
          <p14:tracePt t="40100" x="5043488" y="4897438"/>
          <p14:tracePt t="40106" x="5010150" y="4886325"/>
          <p14:tracePt t="40114" x="4921250" y="4886325"/>
          <p14:tracePt t="40122" x="4887913" y="4886325"/>
          <p14:tracePt t="40130" x="4843463" y="4886325"/>
          <p14:tracePt t="40138" x="4754563" y="4886325"/>
          <p14:tracePt t="40146" x="4710113" y="4886325"/>
          <p14:tracePt t="40154" x="4632325" y="4886325"/>
          <p14:tracePt t="40162" x="4587875" y="4886325"/>
          <p14:tracePt t="40172" x="4556125" y="4886325"/>
          <p14:tracePt t="40178" x="4489450" y="4886325"/>
          <p14:tracePt t="40188" x="4467225" y="4886325"/>
          <p14:tracePt t="40194" x="4433888" y="4886325"/>
          <p14:tracePt t="40205" x="4378325" y="4886325"/>
          <p14:tracePt t="40212" x="4356100" y="4886325"/>
          <p14:tracePt t="40222" x="4322763" y="4886325"/>
          <p14:tracePt t="40228" x="4267200" y="4886325"/>
          <p14:tracePt t="40237" x="4244975" y="4897438"/>
          <p14:tracePt t="40244" x="4211638" y="4908550"/>
          <p14:tracePt t="40253" x="4189413" y="4908550"/>
          <p14:tracePt t="40260" x="4133850" y="4930775"/>
          <p14:tracePt t="40268" x="4111625" y="4953000"/>
          <p14:tracePt t="40276" x="4089400" y="4964113"/>
          <p14:tracePt t="40287" x="4067175" y="4975225"/>
          <p14:tracePt t="40292" x="4011613" y="5008563"/>
          <p14:tracePt t="40300" x="3978275" y="5018088"/>
          <p14:tracePt t="40308" x="3957638" y="5040313"/>
          <p14:tracePt t="40316" x="3935413" y="5062538"/>
          <p14:tracePt t="40324" x="3913188" y="5084763"/>
          <p14:tracePt t="40334" x="3868738" y="5118100"/>
          <p14:tracePt t="40340" x="3857625" y="5140325"/>
          <p14:tracePt t="40349" x="3835400" y="5162550"/>
          <p14:tracePt t="40356" x="3813175" y="5195888"/>
          <p14:tracePt t="40364" x="3802063" y="5218113"/>
          <p14:tracePt t="40372" x="3790950" y="5251450"/>
          <p14:tracePt t="40380" x="3779838" y="5273675"/>
          <p14:tracePt t="40388" x="3768725" y="5329238"/>
          <p14:tracePt t="40396" x="3768725" y="5362575"/>
          <p14:tracePt t="40404" x="3768725" y="5384800"/>
          <p14:tracePt t="40412" x="3779838" y="5418138"/>
          <p14:tracePt t="40420" x="3790950" y="5451475"/>
          <p14:tracePt t="40428" x="3813175" y="5484813"/>
          <p14:tracePt t="40436" x="3846513" y="5518150"/>
          <p14:tracePt t="40444" x="3913188" y="5583238"/>
          <p14:tracePt t="40452" x="3957638" y="5605463"/>
          <p14:tracePt t="40462" x="3989388" y="5638800"/>
          <p14:tracePt t="40468" x="4033838" y="5661025"/>
          <p14:tracePt t="40476" x="4078288" y="5683250"/>
          <p14:tracePt t="40487" x="4133850" y="5705475"/>
          <p14:tracePt t="40494" x="4189413" y="5727700"/>
          <p14:tracePt t="40500" x="4322763" y="5772150"/>
          <p14:tracePt t="40508" x="4400550" y="5805488"/>
          <p14:tracePt t="40519" x="4478338" y="5827713"/>
          <p14:tracePt t="40526" x="4567238" y="5849938"/>
          <p14:tracePt t="40534" x="4654550" y="5872163"/>
          <p14:tracePt t="40542" x="4743450" y="5905500"/>
          <p14:tracePt t="40550" x="4910138" y="5938838"/>
          <p14:tracePt t="40558" x="4976813" y="5949950"/>
          <p14:tracePt t="40566" x="5054600" y="5961063"/>
          <p14:tracePt t="40574" x="5121275" y="5961063"/>
          <p14:tracePt t="40582" x="5241925" y="5961063"/>
          <p14:tracePt t="40590" x="5286375" y="5961063"/>
          <p14:tracePt t="40598" x="5319713" y="5949950"/>
          <p14:tracePt t="40606" x="5353050" y="5927725"/>
          <p14:tracePt t="40614" x="5386388" y="5905500"/>
          <p14:tracePt t="40622" x="5397500" y="5883275"/>
          <p14:tracePt t="40630" x="5408613" y="5883275"/>
          <p14:tracePt t="40638" x="5419725" y="5872163"/>
          <p14:tracePt t="40646" x="5430838" y="5872163"/>
          <p14:tracePt t="40654" x="5430838" y="5861050"/>
          <p14:tracePt t="40662" x="5441950" y="5861050"/>
          <p14:tracePt t="40743" x="5453063" y="5861050"/>
          <p14:tracePt t="40790" x="0" y="0"/>
        </p14:tracePtLst>
        <p14:tracePtLst>
          <p14:tracePt t="53676" x="7481888" y="3368675"/>
          <p14:tracePt t="53683" x="7470775" y="3346450"/>
          <p14:tracePt t="53692" x="7459663" y="3324225"/>
          <p14:tracePt t="53699" x="7426325" y="3302000"/>
          <p14:tracePt t="53707" x="7404100" y="3279775"/>
          <p14:tracePt t="53714" x="7359650" y="3257550"/>
          <p14:tracePt t="53723" x="7315200" y="3224213"/>
          <p14:tracePt t="53731" x="7259638" y="3201988"/>
          <p14:tracePt t="53738" x="7204075" y="3179763"/>
          <p14:tracePt t="53746" x="7148513" y="3157538"/>
          <p14:tracePt t="53756" x="7081838" y="3135313"/>
          <p14:tracePt t="53763" x="7026275" y="3113088"/>
          <p14:tracePt t="53771" x="6961188" y="3101975"/>
          <p14:tracePt t="53778" x="6938963" y="3101975"/>
          <p14:tracePt t="53788" x="6872288" y="3090863"/>
          <p14:tracePt t="53795" x="6805613" y="3079750"/>
          <p14:tracePt t="53803" x="6727825" y="3079750"/>
          <p14:tracePt t="53813" x="6694488" y="3068638"/>
          <p14:tracePt t="53819" x="6616700" y="3068638"/>
          <p14:tracePt t="53829" x="6516688" y="3046413"/>
          <p14:tracePt t="53835" x="6416675" y="3035300"/>
          <p14:tracePt t="53845" x="6362700" y="3024188"/>
          <p14:tracePt t="53852" x="6251575" y="3001963"/>
          <p14:tracePt t="53860" x="6196013" y="2990850"/>
          <p14:tracePt t="53868" x="6084888" y="2979738"/>
          <p14:tracePt t="53875" x="6029325" y="2968625"/>
          <p14:tracePt t="53883" x="5929313" y="2957513"/>
          <p14:tracePt t="53894" x="5884863" y="2946400"/>
          <p14:tracePt t="53898" x="5807075" y="2935288"/>
          <p14:tracePt t="53907" x="5775325" y="2935288"/>
          <p14:tracePt t="53914" x="5719763" y="2935288"/>
          <p14:tracePt t="53925" x="5686425" y="2935288"/>
          <p14:tracePt t="53931" x="5619750" y="2924175"/>
          <p14:tracePt t="53939" x="5586413" y="2924175"/>
          <p14:tracePt t="53949" x="5553075" y="2924175"/>
          <p14:tracePt t="53972" x="5397500" y="2924175"/>
          <p14:tracePt t="53980" x="5364163" y="2935288"/>
          <p14:tracePt t="53988" x="5341938" y="2946400"/>
          <p14:tracePt t="53996" x="5297488" y="2957513"/>
          <p14:tracePt t="54004" x="5286375" y="2968625"/>
          <p14:tracePt t="54013" x="5275263" y="2979738"/>
          <p14:tracePt t="54021" x="5253038" y="2979738"/>
          <p14:tracePt t="54029" x="5241925" y="3001963"/>
          <p14:tracePt t="54037" x="5230813" y="3001963"/>
          <p14:tracePt t="54047" x="5230813" y="3013075"/>
          <p14:tracePt t="54053" x="5208588" y="3024188"/>
          <p14:tracePt t="54060" x="5208588" y="3035300"/>
          <p14:tracePt t="54069" x="5197475" y="3046413"/>
          <p14:tracePt t="54077" x="5197475" y="3057525"/>
          <p14:tracePt t="54085" x="5186363" y="3079750"/>
          <p14:tracePt t="54096" x="5176838" y="3101975"/>
          <p14:tracePt t="54101" x="5176838" y="3113088"/>
          <p14:tracePt t="54111" x="5176838" y="3124200"/>
          <p14:tracePt t="54118" x="5176838" y="3135313"/>
          <p14:tracePt t="54127" x="5165725" y="3146425"/>
          <p14:tracePt t="54133" x="5165725" y="3168650"/>
          <p14:tracePt t="54140" x="5165725" y="3179763"/>
          <p14:tracePt t="54148" x="5165725" y="3190875"/>
          <p14:tracePt t="54159" x="5165725" y="3201988"/>
          <p14:tracePt t="54164" x="5165725" y="3213100"/>
          <p14:tracePt t="54172" x="5165725" y="3224213"/>
          <p14:tracePt t="54181" x="5165725" y="3235325"/>
          <p14:tracePt t="54190" x="5186363" y="3268663"/>
          <p14:tracePt t="54197" x="5197475" y="3279775"/>
          <p14:tracePt t="54205" x="5219700" y="3302000"/>
          <p14:tracePt t="54212" x="5230813" y="3324225"/>
          <p14:tracePt t="54223" x="5241925" y="3346450"/>
          <p14:tracePt t="54228" x="5264150" y="3357563"/>
          <p14:tracePt t="54244" x="5286375" y="3390900"/>
          <p14:tracePt t="54255" x="5297488" y="3402013"/>
          <p14:tracePt t="54262" x="5319713" y="3413125"/>
          <p14:tracePt t="54270" x="5330825" y="3424238"/>
          <p14:tracePt t="54282" x="5341938" y="3444875"/>
          <p14:tracePt t="54286" x="5353050" y="3455988"/>
          <p14:tracePt t="54294" x="5386388" y="3478213"/>
          <p14:tracePt t="54303" x="5408613" y="3500438"/>
          <p14:tracePt t="54310" x="5419725" y="3511550"/>
          <p14:tracePt t="54319" x="5441950" y="3533775"/>
          <p14:tracePt t="54326" x="5464175" y="3544888"/>
          <p14:tracePt t="54334" x="5497513" y="3567113"/>
          <p14:tracePt t="54342" x="5530850" y="3589338"/>
          <p14:tracePt t="54351" x="5575300" y="3622675"/>
          <p14:tracePt t="54358" x="5619750" y="3656013"/>
          <p14:tracePt t="54367" x="5675313" y="3678238"/>
          <p14:tracePt t="54391" x="5840413" y="3767138"/>
          <p14:tracePt t="54398" x="5884863" y="3789363"/>
          <p14:tracePt t="54406" x="5962650" y="3822700"/>
          <p14:tracePt t="54414" x="5995988" y="3833813"/>
          <p14:tracePt t="54422" x="6029325" y="3844925"/>
          <p14:tracePt t="54430" x="6073775" y="3856038"/>
          <p14:tracePt t="54438" x="6140450" y="3867150"/>
          <p14:tracePt t="54455" x="6196013" y="3878263"/>
          <p14:tracePt t="54462" x="6273800" y="3889375"/>
          <p14:tracePt t="54470" x="6307138" y="3900488"/>
          <p14:tracePt t="54480" x="6351588" y="3900488"/>
          <p14:tracePt t="54486" x="6396038" y="3911600"/>
          <p14:tracePt t="54494" x="6427788" y="3911600"/>
          <p14:tracePt t="54502" x="6527800" y="3911600"/>
          <p14:tracePt t="54510" x="6572250" y="3911600"/>
          <p14:tracePt t="54520" x="6627813" y="3922713"/>
          <p14:tracePt t="54528" x="6683375" y="3922713"/>
          <p14:tracePt t="54536" x="6750050" y="3922713"/>
          <p14:tracePt t="54544" x="6805613" y="3922713"/>
          <p14:tracePt t="54552" x="6872288" y="3933825"/>
          <p14:tracePt t="54560" x="7005638" y="3933825"/>
          <p14:tracePt t="54568" x="7059613" y="3933825"/>
          <p14:tracePt t="54576" x="7115175" y="3933825"/>
          <p14:tracePt t="54585" x="7159625" y="3933825"/>
          <p14:tracePt t="54592" x="7215188" y="3922713"/>
          <p14:tracePt t="54600" x="7248525" y="3911600"/>
          <p14:tracePt t="54608" x="7270750" y="3900488"/>
          <p14:tracePt t="54617" x="7292975" y="3889375"/>
          <p14:tracePt t="54624" x="7315200" y="3878263"/>
          <p14:tracePt t="54632" x="7326313" y="3867150"/>
          <p14:tracePt t="54640" x="7348538" y="3856038"/>
          <p14:tracePt t="54648" x="7359650" y="3844925"/>
          <p14:tracePt t="54656" x="7370763" y="3833813"/>
          <p14:tracePt t="54664" x="7370763" y="3822700"/>
          <p14:tracePt t="54672" x="7381875" y="3811588"/>
          <p14:tracePt t="54680" x="7392988" y="3789363"/>
          <p14:tracePt t="54688" x="7404100" y="3778250"/>
          <p14:tracePt t="54696" x="7404100" y="3767138"/>
          <p14:tracePt t="54704" x="7404100" y="3756025"/>
          <p14:tracePt t="54712" x="7415213" y="3756025"/>
          <p14:tracePt t="54720" x="7415213" y="3744913"/>
          <p14:tracePt t="54728" x="7426325" y="3733800"/>
          <p14:tracePt t="54736" x="7426325" y="3722688"/>
          <p14:tracePt t="54744" x="7437438" y="3711575"/>
          <p14:tracePt t="54752" x="7437438" y="3700463"/>
          <p14:tracePt t="54760" x="7448550" y="3689350"/>
          <p14:tracePt t="54769" x="7448550" y="3678238"/>
          <p14:tracePt t="54784" x="7448550" y="3667125"/>
          <p14:tracePt t="54794" x="7448550" y="3656013"/>
          <p14:tracePt t="54800" x="7448550" y="3644900"/>
          <p14:tracePt t="54810" x="7448550" y="3633788"/>
          <p14:tracePt t="54818" x="7448550" y="3622675"/>
          <p14:tracePt t="54826" x="7448550" y="3600450"/>
          <p14:tracePt t="54834" x="7448550" y="3578225"/>
          <p14:tracePt t="54843" x="7448550" y="3556000"/>
          <p14:tracePt t="54851" x="7448550" y="3544888"/>
          <p14:tracePt t="54858" x="7448550" y="3533775"/>
          <p14:tracePt t="54866" x="7437438" y="3533775"/>
          <p14:tracePt t="54890" x="7437438" y="3522663"/>
          <p14:tracePt t="54914" x="7437438" y="3511550"/>
          <p14:tracePt t="54923" x="7437438" y="3500438"/>
          <p14:tracePt t="54930" x="7426325" y="3500438"/>
          <p14:tracePt t="54938" x="7415213" y="3478213"/>
          <p14:tracePt t="54946" x="7392988" y="3467100"/>
          <p14:tracePt t="54955" x="7392988" y="3455988"/>
          <p14:tracePt t="54970" x="7370763" y="3433763"/>
          <p14:tracePt t="54978" x="7359650" y="3424238"/>
          <p14:tracePt t="54986" x="7348538" y="3424238"/>
          <p14:tracePt t="54994" x="7348538" y="3413125"/>
          <p14:tracePt t="55004" x="7337425" y="3413125"/>
          <p14:tracePt t="55010" x="7326313" y="3402013"/>
          <p14:tracePt t="55019" x="7315200" y="3390900"/>
          <p14:tracePt t="55034" x="7304088" y="3390900"/>
          <p14:tracePt t="55042" x="7281863" y="3379788"/>
          <p14:tracePt t="55051" x="7270750" y="3379788"/>
          <p14:tracePt t="55058" x="7259638" y="3368675"/>
          <p14:tracePt t="55066" x="7226300" y="3368675"/>
          <p14:tracePt t="55076" x="7215188" y="3357563"/>
          <p14:tracePt t="55082" x="7192963" y="3357563"/>
          <p14:tracePt t="55092" x="7148513" y="3346450"/>
          <p14:tracePt t="55098" x="7126288" y="3335338"/>
          <p14:tracePt t="55108" x="7104063" y="3335338"/>
          <p14:tracePt t="55114" x="7070725" y="3324225"/>
          <p14:tracePt t="55124" x="7059613" y="3324225"/>
          <p14:tracePt t="55132" x="7037388" y="3324225"/>
          <p14:tracePt t="55140" x="7005638" y="3313113"/>
          <p14:tracePt t="55148" x="6983413" y="3313113"/>
          <p14:tracePt t="55156" x="6961188" y="3302000"/>
          <p14:tracePt t="55164" x="6927850" y="3302000"/>
          <p14:tracePt t="55173" x="6894513" y="3302000"/>
          <p14:tracePt t="55180" x="6861175" y="3290888"/>
          <p14:tracePt t="55188" x="6816725" y="3290888"/>
          <p14:tracePt t="55196" x="6761163" y="3290888"/>
          <p14:tracePt t="55207" x="6738938" y="3290888"/>
          <p14:tracePt t="55212" x="6694488" y="3290888"/>
          <p14:tracePt t="55220" x="6661150" y="3290888"/>
          <p14:tracePt t="55228" x="6638925" y="3290888"/>
          <p14:tracePt t="55239" x="6627813" y="3290888"/>
          <p14:tracePt t="55244" x="6616700" y="3290888"/>
          <p14:tracePt t="55252" x="6605588" y="3290888"/>
          <p14:tracePt t="55272" x="6594475" y="3290888"/>
          <p14:tracePt t="55284" x="6583363" y="3290888"/>
          <p14:tracePt t="55294" x="6583363" y="3302000"/>
          <p14:tracePt t="55302" x="6572250" y="3302000"/>
          <p14:tracePt t="55309" x="6561138" y="3302000"/>
          <p14:tracePt t="55317" x="6538913" y="3313113"/>
          <p14:tracePt t="55324" x="6527800" y="3313113"/>
          <p14:tracePt t="55332" x="6494463" y="3324225"/>
          <p14:tracePt t="55340" x="6483350" y="3324225"/>
          <p14:tracePt t="55348" x="6461125" y="3335338"/>
          <p14:tracePt t="55356" x="6438900" y="3346450"/>
          <p14:tracePt t="55366" x="6427788" y="3357563"/>
          <p14:tracePt t="55372" x="6396038" y="3368675"/>
          <p14:tracePt t="55382" x="6384925" y="3379788"/>
          <p14:tracePt t="55388" x="6362700" y="3402013"/>
          <p14:tracePt t="55398" x="6362700" y="3413125"/>
          <p14:tracePt t="55408" x="6351588" y="3413125"/>
          <p14:tracePt t="55414" x="6351588" y="3424238"/>
          <p14:tracePt t="55422" x="6340475" y="3424238"/>
          <p14:tracePt t="55441" x="6340475" y="3433763"/>
          <p14:tracePt t="55455" x="6340475" y="3444875"/>
          <p14:tracePt t="55471" x="6329363" y="3444875"/>
          <p14:tracePt t="55478" x="6329363" y="3455988"/>
          <p14:tracePt t="55486" x="6329363" y="3467100"/>
          <p14:tracePt t="55494" x="6329363" y="3478213"/>
          <p14:tracePt t="55505" x="6329363" y="3489325"/>
          <p14:tracePt t="55510" x="6329363" y="3511550"/>
          <p14:tracePt t="55518" x="6329363" y="3522663"/>
          <p14:tracePt t="55526" x="6329363" y="3533775"/>
          <p14:tracePt t="55535" x="6329363" y="3544888"/>
          <p14:tracePt t="55542" x="6318250" y="3567113"/>
          <p14:tracePt t="55551" x="6318250" y="3589338"/>
          <p14:tracePt t="55558" x="6318250" y="3600450"/>
          <p14:tracePt t="55566" x="6318250" y="3611563"/>
          <p14:tracePt t="55582" x="6318250" y="3622675"/>
          <p14:tracePt t="55590" x="6318250" y="3633788"/>
          <p14:tracePt t="55606" x="6329363" y="3644900"/>
          <p14:tracePt t="55622" x="6340475" y="3656013"/>
          <p14:tracePt t="55630" x="6351588" y="3667125"/>
          <p14:tracePt t="55638" x="6362700" y="3689350"/>
          <p14:tracePt t="55646" x="6384925" y="3700463"/>
          <p14:tracePt t="55654" x="6396038" y="3711575"/>
          <p14:tracePt t="55664" x="6416675" y="3722688"/>
          <p14:tracePt t="55676" x="6450013" y="3722688"/>
          <p14:tracePt t="55680" x="6472238" y="3733800"/>
          <p14:tracePt t="55688" x="6505575" y="3744913"/>
          <p14:tracePt t="55696" x="6538913" y="3756025"/>
          <p14:tracePt t="55708" x="6572250" y="3767138"/>
          <p14:tracePt t="55712" x="6661150" y="3789363"/>
          <p14:tracePt t="55720" x="6716713" y="3800475"/>
          <p14:tracePt t="55728" x="6772275" y="3811588"/>
          <p14:tracePt t="55738" x="6838950" y="3822700"/>
          <p14:tracePt t="55744" x="6905625" y="3844925"/>
          <p14:tracePt t="55752" x="6972300" y="3856038"/>
          <p14:tracePt t="55760" x="7037388" y="3867150"/>
          <p14:tracePt t="55770" x="7104063" y="3878263"/>
          <p14:tracePt t="55776" x="7159625" y="3889375"/>
          <p14:tracePt t="55784" x="7215188" y="3900488"/>
          <p14:tracePt t="55792" x="7259638" y="3911600"/>
          <p14:tracePt t="55801" x="7292975" y="3911600"/>
          <p14:tracePt t="55808" x="7337425" y="3911600"/>
          <p14:tracePt t="55816" x="7359650" y="3911600"/>
          <p14:tracePt t="55890" x="0" y="0"/>
        </p14:tracePtLst>
        <p14:tracePtLst>
          <p14:tracePt t="56898" x="6783388" y="3589338"/>
          <p14:tracePt t="56899" x="6727825" y="3578225"/>
          <p14:tracePt t="56904" x="6672263" y="3567113"/>
          <p14:tracePt t="56912" x="6616700" y="3567113"/>
          <p14:tracePt t="56928" x="6561138" y="3567113"/>
          <p14:tracePt t="56936" x="6516688" y="3567113"/>
          <p14:tracePt t="56944" x="6461125" y="3567113"/>
          <p14:tracePt t="56961" x="6405563" y="3567113"/>
          <p14:tracePt t="56970" x="6351588" y="3567113"/>
          <p14:tracePt t="56986" x="6284913" y="3567113"/>
          <p14:tracePt t="56992" x="6229350" y="3567113"/>
          <p14:tracePt t="57003" x="6173788" y="3567113"/>
          <p14:tracePt t="57016" x="6118225" y="3567113"/>
          <p14:tracePt t="57024" x="6062663" y="3567113"/>
          <p14:tracePt t="57040" x="6007100" y="3567113"/>
          <p14:tracePt t="57051" x="5951538" y="3578225"/>
          <p14:tracePt t="57059" x="5918200" y="3589338"/>
          <p14:tracePt t="57074" x="5873750" y="3600450"/>
          <p14:tracePt t="57082" x="5840413" y="3611563"/>
          <p14:tracePt t="57098" x="5807075" y="3622675"/>
          <p14:tracePt t="57106" x="5775325" y="3633788"/>
          <p14:tracePt t="57114" x="5753100" y="3644900"/>
          <p14:tracePt t="57130" x="5741988" y="3656013"/>
          <p14:tracePt t="57138" x="5719763" y="3667125"/>
          <p14:tracePt t="57157" x="5708650" y="3678238"/>
          <p14:tracePt t="57162" x="5697538" y="3689350"/>
          <p14:tracePt t="57170" x="5697538" y="3700463"/>
          <p14:tracePt t="57189" x="5686425" y="3711575"/>
          <p14:tracePt t="57194" x="5686425" y="3722688"/>
          <p14:tracePt t="57220" x="5686425" y="3733800"/>
          <p14:tracePt t="57235" x="5686425" y="3744913"/>
          <p14:tracePt t="57242" x="5686425" y="3756025"/>
          <p14:tracePt t="57252" x="5686425" y="3767138"/>
          <p14:tracePt t="57266" x="5686425" y="3778250"/>
          <p14:tracePt t="57274" x="5697538" y="3800475"/>
          <p14:tracePt t="57291" x="5708650" y="3822700"/>
          <p14:tracePt t="57298" x="5719763" y="3833813"/>
          <p14:tracePt t="57306" x="5741988" y="3856038"/>
          <p14:tracePt t="57314" x="5764213" y="3878263"/>
          <p14:tracePt t="57325" x="5775325" y="3889375"/>
          <p14:tracePt t="57332" x="5795963" y="3900488"/>
          <p14:tracePt t="57340" x="5829300" y="3922713"/>
          <p14:tracePt t="57346" x="5851525" y="3933825"/>
          <p14:tracePt t="57356" x="5884863" y="3956050"/>
          <p14:tracePt t="57364" x="5918200" y="3976688"/>
          <p14:tracePt t="57372" x="5951538" y="3987800"/>
          <p14:tracePt t="57380" x="5995988" y="4010025"/>
          <p14:tracePt t="57388" x="6040438" y="4021138"/>
          <p14:tracePt t="57396" x="6084888" y="4032250"/>
          <p14:tracePt t="57404" x="6129338" y="4043363"/>
          <p14:tracePt t="57412" x="6229350" y="4054475"/>
          <p14:tracePt t="57421" x="6273800" y="4065588"/>
          <p14:tracePt t="57428" x="6318250" y="4076700"/>
          <p14:tracePt t="57436" x="6362700" y="4076700"/>
          <p14:tracePt t="57444" x="6450013" y="4087813"/>
          <p14:tracePt t="57452" x="6494463" y="4087813"/>
          <p14:tracePt t="57460" x="6538913" y="4087813"/>
          <p14:tracePt t="57469" x="6583363" y="4087813"/>
          <p14:tracePt t="57476" x="6627813" y="4087813"/>
          <p14:tracePt t="57485" x="6716713" y="4076700"/>
          <p14:tracePt t="57492" x="6750050" y="4076700"/>
          <p14:tracePt t="57502" x="6783388" y="4065588"/>
          <p14:tracePt t="57509" x="6816725" y="4065588"/>
          <p14:tracePt t="57516" x="6838950" y="4054475"/>
          <p14:tracePt t="57524" x="6861175" y="4054475"/>
          <p14:tracePt t="57532" x="6905625" y="4032250"/>
          <p14:tracePt t="57540" x="6927850" y="4021138"/>
          <p14:tracePt t="57548" x="6938963" y="4010025"/>
          <p14:tracePt t="57558" x="6961188" y="3998913"/>
          <p14:tracePt t="57564" x="6972300" y="3987800"/>
          <p14:tracePt t="57572" x="6983413" y="3976688"/>
          <p14:tracePt t="57580" x="6994525" y="3965575"/>
          <p14:tracePt t="57589" x="7015163" y="3944938"/>
          <p14:tracePt t="57598" x="7026275" y="3933825"/>
          <p14:tracePt t="57604" x="7048500" y="3900488"/>
          <p14:tracePt t="57614" x="7070725" y="3878263"/>
          <p14:tracePt t="57621" x="7081838" y="3867150"/>
          <p14:tracePt t="57630" x="7081838" y="3856038"/>
          <p14:tracePt t="57636" x="7092950" y="3844925"/>
          <p14:tracePt t="57646" x="7104063" y="3822700"/>
          <p14:tracePt t="57662" x="7104063" y="3811588"/>
          <p14:tracePt t="57670" x="7104063" y="3800475"/>
          <p14:tracePt t="57686" x="7104063" y="3789363"/>
          <p14:tracePt t="57694" x="7104063" y="3778250"/>
          <p14:tracePt t="57702" x="7104063" y="3767138"/>
          <p14:tracePt t="57727" x="7104063" y="3756025"/>
          <p14:tracePt t="57766" x="7092950" y="3756025"/>
          <p14:tracePt t="57776" x="7070725" y="3744913"/>
          <p14:tracePt t="57782" x="7059613" y="3733800"/>
          <p14:tracePt t="57790" x="7015163" y="3722688"/>
          <p14:tracePt t="57798" x="6994525" y="3711575"/>
          <p14:tracePt t="57808" x="6961188" y="3700463"/>
          <p14:tracePt t="57816" x="6905625" y="3689350"/>
          <p14:tracePt t="57822" x="6861175" y="3678238"/>
          <p14:tracePt t="57830" x="6827838" y="3678238"/>
          <p14:tracePt t="57838" x="6794500" y="3667125"/>
          <p14:tracePt t="57846" x="6761163" y="3667125"/>
          <p14:tracePt t="57856" x="6727825" y="3667125"/>
          <p14:tracePt t="57862" x="6694488" y="3667125"/>
          <p14:tracePt t="57870" x="6661150" y="3667125"/>
          <p14:tracePt t="57878" x="6627813" y="3667125"/>
          <p14:tracePt t="57888" x="6594475" y="3667125"/>
          <p14:tracePt t="57894" x="6572250" y="3667125"/>
          <p14:tracePt t="57904" x="6538913" y="3656013"/>
          <p14:tracePt t="57910" x="6505575" y="3656013"/>
          <p14:tracePt t="57922" x="6494463" y="3656013"/>
          <p14:tracePt t="57928" x="6450013" y="3656013"/>
          <p14:tracePt t="57936" x="6405563" y="3644900"/>
          <p14:tracePt t="57944" x="6362700" y="3644900"/>
          <p14:tracePt t="57953" x="6329363" y="3644900"/>
          <p14:tracePt t="57960" x="6262688" y="3633788"/>
          <p14:tracePt t="57969" x="6229350" y="3633788"/>
          <p14:tracePt t="57976" x="6162675" y="3633788"/>
          <p14:tracePt t="57986" x="6107113" y="3622675"/>
          <p14:tracePt t="57992" x="6073775" y="3622675"/>
          <p14:tracePt t="58002" x="6018213" y="3622675"/>
          <p14:tracePt t="58008" x="5995988" y="3622675"/>
          <p14:tracePt t="58019" x="5951538" y="3622675"/>
          <p14:tracePt t="58024" x="5940425" y="3622675"/>
          <p14:tracePt t="58032" x="5895975" y="3622675"/>
          <p14:tracePt t="58040" x="5884863" y="3622675"/>
          <p14:tracePt t="58048" x="5851525" y="3622675"/>
          <p14:tracePt t="58056" x="5840413" y="3622675"/>
          <p14:tracePt t="58064" x="5795963" y="3622675"/>
          <p14:tracePt t="58072" x="5775325" y="3622675"/>
          <p14:tracePt t="58080" x="5753100" y="3622675"/>
          <p14:tracePt t="58088" x="5708650" y="3622675"/>
          <p14:tracePt t="58096" x="5675313" y="3622675"/>
          <p14:tracePt t="58104" x="5653088" y="3622675"/>
          <p14:tracePt t="58112" x="5608638" y="3622675"/>
          <p14:tracePt t="58120" x="5586413" y="3622675"/>
          <p14:tracePt t="58128" x="5553075" y="3633788"/>
          <p14:tracePt t="58136" x="5541963" y="3633788"/>
          <p14:tracePt t="58144" x="5519738" y="3644900"/>
          <p14:tracePt t="58152" x="5508625" y="3644900"/>
          <p14:tracePt t="58160" x="5486400" y="3656013"/>
          <p14:tracePt t="58169" x="5475288" y="3667125"/>
          <p14:tracePt t="58242" x="5464175" y="3678238"/>
          <p14:tracePt t="58266" x="5464175" y="3689350"/>
          <p14:tracePt t="58282" x="5453063" y="3700463"/>
          <p14:tracePt t="58298" x="5453063" y="3711575"/>
          <p14:tracePt t="58306" x="5441950" y="3711575"/>
          <p14:tracePt t="58314" x="5441950" y="3722688"/>
          <p14:tracePt t="58355" x="0" y="0"/>
        </p14:tracePtLst>
      </p14:laserTrace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94F7D-5D25-436A-A15B-059A92D59BC9}"/>
              </a:ext>
            </a:extLst>
          </p:cNvPr>
          <p:cNvSpPr>
            <a:spLocks noGrp="1"/>
          </p:cNvSpPr>
          <p:nvPr>
            <p:ph type="title"/>
          </p:nvPr>
        </p:nvSpPr>
        <p:spPr/>
        <p:txBody>
          <a:bodyPr/>
          <a:lstStyle/>
          <a:p>
            <a:r>
              <a:rPr lang="en-US" dirty="0"/>
              <a:t>Si Java n'est pas installé, téléchargez-le et installez-le</a:t>
            </a:r>
            <a:br>
              <a:rPr lang="en-US" dirty="0"/>
            </a:br>
            <a:endParaRPr lang="en-US" dirty="0"/>
          </a:p>
        </p:txBody>
      </p:sp>
      <p:sp>
        <p:nvSpPr>
          <p:cNvPr id="3" name="Content Placeholder 2">
            <a:extLst>
              <a:ext uri="{FF2B5EF4-FFF2-40B4-BE49-F238E27FC236}">
                <a16:creationId xmlns:a16="http://schemas.microsoft.com/office/drawing/2014/main" id="{09C5D078-BEAA-47E6-81C3-5EDE346EC972}"/>
              </a:ext>
            </a:extLst>
          </p:cNvPr>
          <p:cNvSpPr>
            <a:spLocks noGrp="1"/>
          </p:cNvSpPr>
          <p:nvPr>
            <p:ph sz="half" idx="1"/>
          </p:nvPr>
        </p:nvSpPr>
        <p:spPr>
          <a:xfrm>
            <a:off x="3439885" y="868680"/>
            <a:ext cx="4862286" cy="3195320"/>
          </a:xfrm>
        </p:spPr>
        <p:txBody>
          <a:bodyPr>
            <a:normAutofit fontScale="92500"/>
          </a:bodyPr>
          <a:lstStyle/>
          <a:p>
            <a:r>
              <a:rPr lang="en-US" dirty="0">
                <a:solidFill>
                  <a:srgbClr val="002060"/>
                </a:solidFill>
              </a:rPr>
              <a:t>Installer Java</a:t>
            </a:r>
          </a:p>
          <a:p>
            <a:pPr lvl="1"/>
            <a:r>
              <a:rPr lang="en-US" dirty="0">
                <a:solidFill>
                  <a:srgbClr val="002060"/>
                </a:solidFill>
              </a:rPr>
              <a:t>Rendez-vous sur le site java.com</a:t>
            </a:r>
          </a:p>
          <a:p>
            <a:pPr lvl="1"/>
            <a:r>
              <a:rPr lang="en-US" dirty="0">
                <a:solidFill>
                  <a:srgbClr val="002060"/>
                </a:solidFill>
              </a:rPr>
              <a:t>Cliquez sur « Télécharger Java ».</a:t>
            </a:r>
          </a:p>
          <a:p>
            <a:pPr lvl="1"/>
            <a:r>
              <a:rPr lang="en-US" dirty="0">
                <a:solidFill>
                  <a:srgbClr val="002060"/>
                </a:solidFill>
              </a:rPr>
              <a:t>Cliquez ensuite sur « Accepter et démarrer le téléchargement gratuit »</a:t>
            </a:r>
          </a:p>
          <a:p>
            <a:pPr lvl="1"/>
            <a:r>
              <a:rPr lang="en-US" dirty="0">
                <a:solidFill>
                  <a:srgbClr val="002060"/>
                </a:solidFill>
              </a:rPr>
              <a:t>Double-cliquez sur le programme d'installation téléchargé pour installer Java</a:t>
            </a:r>
          </a:p>
          <a:p>
            <a:r>
              <a:rPr lang="en-US" dirty="0">
                <a:solidFill>
                  <a:srgbClr val="002060"/>
                </a:solidFill>
              </a:rPr>
              <a:t>Ouvrez Spectrum et vérifiez Java</a:t>
            </a:r>
          </a:p>
          <a:p>
            <a:pPr lvl="1"/>
            <a:r>
              <a:rPr lang="en-US" dirty="0">
                <a:solidFill>
                  <a:srgbClr val="002060"/>
                </a:solidFill>
              </a:rPr>
              <a:t>Allez dans Modules-&gt;AIM</a:t>
            </a:r>
          </a:p>
          <a:p>
            <a:pPr lvl="1"/>
            <a:r>
              <a:rPr lang="en-US" dirty="0">
                <a:solidFill>
                  <a:srgbClr val="002060"/>
                </a:solidFill>
              </a:rPr>
              <a:t>Cliquez sur Incidence-&gt; Configuration (EPP)</a:t>
            </a:r>
          </a:p>
          <a:p>
            <a:endParaRPr lang="en-US" dirty="0">
              <a:solidFill>
                <a:schemeClr val="tx1"/>
              </a:solidFill>
            </a:endParaRPr>
          </a:p>
        </p:txBody>
      </p:sp>
      <p:sp>
        <p:nvSpPr>
          <p:cNvPr id="8" name="Content Placeholder 7">
            <a:extLst>
              <a:ext uri="{FF2B5EF4-FFF2-40B4-BE49-F238E27FC236}">
                <a16:creationId xmlns:a16="http://schemas.microsoft.com/office/drawing/2014/main" id="{23C08FD3-432E-44BE-AF1B-0050F3CBAB18}"/>
              </a:ext>
            </a:extLst>
          </p:cNvPr>
          <p:cNvSpPr>
            <a:spLocks noGrp="1"/>
          </p:cNvSpPr>
          <p:nvPr>
            <p:ph sz="half" idx="2"/>
          </p:nvPr>
        </p:nvSpPr>
        <p:spPr>
          <a:xfrm>
            <a:off x="8197670" y="868680"/>
            <a:ext cx="3474720" cy="3035663"/>
          </a:xfrm>
        </p:spPr>
        <p:txBody>
          <a:bodyPr>
            <a:normAutofit fontScale="92500"/>
          </a:bodyPr>
          <a:lstStyle/>
          <a:p>
            <a:r>
              <a:rPr lang="en-US" dirty="0">
                <a:solidFill>
                  <a:srgbClr val="002060"/>
                </a:solidFill>
              </a:rPr>
              <a:t>Si EPP démarre, vous êtes prêt à commencer.</a:t>
            </a:r>
          </a:p>
          <a:p>
            <a:r>
              <a:rPr lang="en-US" dirty="0">
                <a:solidFill>
                  <a:srgbClr val="002060"/>
                </a:solidFill>
              </a:rPr>
              <a:t>Sinon...</a:t>
            </a:r>
          </a:p>
        </p:txBody>
      </p:sp>
      <p:grpSp>
        <p:nvGrpSpPr>
          <p:cNvPr id="7" name="Group 6">
            <a:extLst>
              <a:ext uri="{FF2B5EF4-FFF2-40B4-BE49-F238E27FC236}">
                <a16:creationId xmlns:a16="http://schemas.microsoft.com/office/drawing/2014/main" id="{0DFAA928-083E-487F-96EB-3EAFC75611C4}"/>
              </a:ext>
            </a:extLst>
          </p:cNvPr>
          <p:cNvGrpSpPr/>
          <p:nvPr/>
        </p:nvGrpSpPr>
        <p:grpSpPr>
          <a:xfrm>
            <a:off x="3873679" y="4165600"/>
            <a:ext cx="7261918" cy="2110899"/>
            <a:chOff x="3909540" y="4261380"/>
            <a:chExt cx="6866183" cy="1945653"/>
          </a:xfrm>
        </p:grpSpPr>
        <p:pic>
          <p:nvPicPr>
            <p:cNvPr id="5" name="Picture 4">
              <a:extLst>
                <a:ext uri="{FF2B5EF4-FFF2-40B4-BE49-F238E27FC236}">
                  <a16:creationId xmlns:a16="http://schemas.microsoft.com/office/drawing/2014/main" id="{3615611C-DEB3-4E9F-AD5D-2E3FD7B0E73E}"/>
                </a:ext>
              </a:extLst>
            </p:cNvPr>
            <p:cNvPicPr>
              <a:picLocks noChangeAspect="1"/>
            </p:cNvPicPr>
            <p:nvPr/>
          </p:nvPicPr>
          <p:blipFill>
            <a:blip r:embed="rId5"/>
            <a:stretch>
              <a:fillRect/>
            </a:stretch>
          </p:blipFill>
          <p:spPr>
            <a:xfrm>
              <a:off x="3909540" y="4261380"/>
              <a:ext cx="6866183" cy="1945653"/>
            </a:xfrm>
            <a:prstGeom prst="rect">
              <a:avLst/>
            </a:prstGeom>
            <a:ln w="25400">
              <a:solidFill>
                <a:schemeClr val="accent1"/>
              </a:solidFill>
            </a:ln>
          </p:spPr>
        </p:pic>
        <p:sp>
          <p:nvSpPr>
            <p:cNvPr id="6" name="Rectangle: Rounded Corners 5">
              <a:extLst>
                <a:ext uri="{FF2B5EF4-FFF2-40B4-BE49-F238E27FC236}">
                  <a16:creationId xmlns:a16="http://schemas.microsoft.com/office/drawing/2014/main" id="{CCD02506-DA9E-4CA5-A645-FFEBB7F56AE4}"/>
                </a:ext>
              </a:extLst>
            </p:cNvPr>
            <p:cNvSpPr/>
            <p:nvPr/>
          </p:nvSpPr>
          <p:spPr>
            <a:xfrm>
              <a:off x="8974998" y="5932867"/>
              <a:ext cx="1331164" cy="274166"/>
            </a:xfrm>
            <a:prstGeom prst="roundRect">
              <a:avLst/>
            </a:prstGeom>
            <a:noFill/>
            <a:ln w="476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Audio 3">
            <a:hlinkClick r:id="" action="ppaction://media"/>
            <a:extLst>
              <a:ext uri="{FF2B5EF4-FFF2-40B4-BE49-F238E27FC236}">
                <a16:creationId xmlns:a16="http://schemas.microsoft.com/office/drawing/2014/main" id="{583FA48F-0FFD-49BB-A467-4AF3939241F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178823250"/>
      </p:ext>
    </p:extLst>
  </p:cSld>
  <p:clrMapOvr>
    <a:masterClrMapping/>
  </p:clrMapOvr>
  <mc:AlternateContent xmlns:mc="http://schemas.openxmlformats.org/markup-compatibility/2006" xmlns:p14="http://schemas.microsoft.com/office/powerpoint/2010/main">
    <mc:Choice Requires="p14">
      <p:transition spd="slow" p14:dur="2000" advTm="34152"/>
    </mc:Choice>
    <mc:Fallback xmlns:a16="http://schemas.microsoft.com/office/drawing/2014/main" xmlns="">
      <p:transition spd="slow" advTm="341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extLst>
    <p:ext uri="{3A86A75C-4F4B-4683-9AE1-C65F6400EC91}">
      <p14:laserTraceLst xmlns:p14="http://schemas.microsoft.com/office/powerpoint/2010/main">
        <p14:tracePtLst>
          <p14:tracePt t="7401" x="6727825" y="1185863"/>
          <p14:tracePt t="7469" x="6727825" y="1174750"/>
          <p14:tracePt t="7488" x="6716713" y="1174750"/>
          <p14:tracePt t="7492" x="6716713" y="1163638"/>
          <p14:tracePt t="7499" x="6705600" y="1163638"/>
          <p14:tracePt t="7508" x="6694488" y="1152525"/>
          <p14:tracePt t="7519" x="6683375" y="1152525"/>
          <p14:tracePt t="7526" x="6672263" y="1141413"/>
          <p14:tracePt t="7532" x="6638925" y="1130300"/>
          <p14:tracePt t="7540" x="6594475" y="1130300"/>
          <p14:tracePt t="7550" x="6561138" y="1119188"/>
          <p14:tracePt t="7558" x="6505575" y="1108075"/>
          <p14:tracePt t="7566" x="6461125" y="1096963"/>
          <p14:tracePt t="7572" x="6384925" y="1085850"/>
          <p14:tracePt t="7582" x="6318250" y="1074738"/>
          <p14:tracePt t="7590" x="6262688" y="1063625"/>
          <p14:tracePt t="7598" x="6184900" y="1052513"/>
          <p14:tracePt t="7608" x="6107113" y="1041400"/>
          <p14:tracePt t="7614" x="6018213" y="1019175"/>
          <p14:tracePt t="7623" x="5962650" y="1019175"/>
          <p14:tracePt t="7631" x="5884863" y="1008063"/>
          <p14:tracePt t="7640" x="5807075" y="1008063"/>
          <p14:tracePt t="7646" x="5719763" y="1008063"/>
          <p14:tracePt t="7661" x="5653088" y="1008063"/>
          <p14:tracePt t="7663" x="5564188" y="1008063"/>
          <p14:tracePt t="7669" x="5497513" y="1008063"/>
          <p14:tracePt t="7677" x="5430838" y="1008063"/>
          <p14:tracePt t="7688" x="5364163" y="1008063"/>
          <p14:tracePt t="7694" x="5275263" y="1008063"/>
          <p14:tracePt t="7701" x="5208588" y="1008063"/>
          <p14:tracePt t="7710" x="5143500" y="1008063"/>
          <p14:tracePt t="7718" x="5099050" y="1008063"/>
          <p14:tracePt t="7727" x="5054600" y="996950"/>
          <p14:tracePt t="7733" x="5010150" y="996950"/>
          <p14:tracePt t="7741" x="4976813" y="996950"/>
          <p14:tracePt t="7752" x="4921250" y="996950"/>
          <p14:tracePt t="7757" x="4876800" y="996950"/>
          <p14:tracePt t="7765" x="4821238" y="985838"/>
          <p14:tracePt t="7773" x="4799013" y="985838"/>
          <p14:tracePt t="7783" x="4743450" y="985838"/>
          <p14:tracePt t="7792" x="4676775" y="985838"/>
          <p14:tracePt t="7798" x="4610100" y="985838"/>
          <p14:tracePt t="7805" x="4587875" y="985838"/>
          <p14:tracePt t="7814" x="4522788" y="985838"/>
          <p14:tracePt t="7821" x="4445000" y="985838"/>
          <p14:tracePt t="7831" x="4411663" y="985838"/>
          <p14:tracePt t="7839" x="4333875" y="996950"/>
          <p14:tracePt t="7846" x="4256088" y="1008063"/>
          <p14:tracePt t="7858" x="4211638" y="1019175"/>
          <p14:tracePt t="7864" x="4133850" y="1041400"/>
          <p14:tracePt t="7872" x="4100513" y="1063625"/>
          <p14:tracePt t="7880" x="4033838" y="1085850"/>
          <p14:tracePt t="7893" x="4000500" y="1108075"/>
          <p14:tracePt t="7896" x="3946525" y="1141413"/>
          <p14:tracePt t="7903" x="3924300" y="1152525"/>
          <p14:tracePt t="7911" x="3879850" y="1185863"/>
          <p14:tracePt t="7922" x="3868738" y="1196975"/>
          <p14:tracePt t="7928" x="3846513" y="1219200"/>
          <p14:tracePt t="7936" x="3846513" y="1230313"/>
          <p14:tracePt t="7943" x="3835400" y="1252538"/>
          <p14:tracePt t="7967" x="3835400" y="1285875"/>
          <p14:tracePt t="7976" x="3835400" y="1296988"/>
          <p14:tracePt t="7984" x="3835400" y="1319213"/>
          <p14:tracePt t="7991" x="3857625" y="1373188"/>
          <p14:tracePt t="7999" x="3868738" y="1395413"/>
          <p14:tracePt t="8007" x="3879850" y="1417638"/>
          <p14:tracePt t="8016" x="3913188" y="1462088"/>
          <p14:tracePt t="8024" x="3924300" y="1484313"/>
          <p14:tracePt t="8032" x="3957638" y="1506538"/>
          <p14:tracePt t="8048" x="3978275" y="1517650"/>
          <p14:tracePt t="8051" x="4100513" y="1573213"/>
          <p14:tracePt t="8063" x="4133850" y="1584325"/>
          <p14:tracePt t="8067" x="4211638" y="1606550"/>
          <p14:tracePt t="8076" x="4311650" y="1617663"/>
          <p14:tracePt t="8084" x="4422775" y="1639888"/>
          <p14:tracePt t="8094" x="4478338" y="1639888"/>
          <p14:tracePt t="8099" x="4610100" y="1639888"/>
          <p14:tracePt t="8108" x="4687888" y="1651000"/>
          <p14:tracePt t="8117" x="4854575" y="1651000"/>
          <p14:tracePt t="8125" x="5021263" y="1662113"/>
          <p14:tracePt t="8133" x="5110163" y="1662113"/>
          <p14:tracePt t="8139" x="5297488" y="1662113"/>
          <p14:tracePt t="8150" x="5397500" y="1662113"/>
          <p14:tracePt t="8157" x="5586413" y="1673225"/>
          <p14:tracePt t="8166" x="5686425" y="1673225"/>
          <p14:tracePt t="8173" x="5873750" y="1673225"/>
          <p14:tracePt t="8181" x="5951538" y="1673225"/>
          <p14:tracePt t="8189" x="6129338" y="1673225"/>
          <p14:tracePt t="8198" x="6207125" y="1673225"/>
          <p14:tracePt t="8206" x="6373813" y="1673225"/>
          <p14:tracePt t="8214" x="6438900" y="1673225"/>
          <p14:tracePt t="8222" x="6516688" y="1673225"/>
          <p14:tracePt t="8231" x="6650038" y="1673225"/>
          <p14:tracePt t="8240" x="6705600" y="1662113"/>
          <p14:tracePt t="8245" x="6794500" y="1639888"/>
          <p14:tracePt t="8253" x="6872288" y="1628775"/>
          <p14:tracePt t="8264" x="6938963" y="1606550"/>
          <p14:tracePt t="8269" x="6961188" y="1606550"/>
          <p14:tracePt t="8279" x="7005638" y="1595438"/>
          <p14:tracePt t="8286" x="7037388" y="1584325"/>
          <p14:tracePt t="8295" x="7037388" y="1573213"/>
          <p14:tracePt t="8301" x="7048500" y="1573213"/>
          <p14:tracePt t="8334" x="7048500" y="1562100"/>
          <p14:tracePt t="8350" x="7048500" y="1550988"/>
          <p14:tracePt t="8357" x="7048500" y="1539875"/>
          <p14:tracePt t="8374" x="7048500" y="1528763"/>
          <p14:tracePt t="8393" x="7048500" y="1495425"/>
          <p14:tracePt t="8402" x="7048500" y="1473200"/>
          <p14:tracePt t="8411" x="7037388" y="1462088"/>
          <p14:tracePt t="8420" x="7037388" y="1450975"/>
          <p14:tracePt t="8428" x="7026275" y="1428750"/>
          <p14:tracePt t="8435" x="7026275" y="1417638"/>
          <p14:tracePt t="8443" x="7015163" y="1395413"/>
          <p14:tracePt t="8454" x="7005638" y="1373188"/>
          <p14:tracePt t="8459" x="6994525" y="1362075"/>
          <p14:tracePt t="8467" x="6983413" y="1350963"/>
          <p14:tracePt t="8476" x="6961188" y="1319213"/>
          <p14:tracePt t="8484" x="6938963" y="1308100"/>
          <p14:tracePt t="8491" x="6927850" y="1285875"/>
          <p14:tracePt t="8499" x="6905625" y="1274763"/>
          <p14:tracePt t="8507" x="6861175" y="1252538"/>
          <p14:tracePt t="8515" x="6838950" y="1241425"/>
          <p14:tracePt t="8523" x="6816725" y="1241425"/>
          <p14:tracePt t="8531" x="6783388" y="1230313"/>
          <p14:tracePt t="8539" x="6738938" y="1219200"/>
          <p14:tracePt t="8547" x="6705600" y="1208088"/>
          <p14:tracePt t="8555" x="6672263" y="1208088"/>
          <p14:tracePt t="8563" x="6638925" y="1196975"/>
          <p14:tracePt t="8571" x="6605588" y="1196975"/>
          <p14:tracePt t="8580" x="6527800" y="1185863"/>
          <p14:tracePt t="8587" x="6472238" y="1185863"/>
          <p14:tracePt t="8595" x="6416675" y="1185863"/>
          <p14:tracePt t="8606" x="6318250" y="1185863"/>
          <p14:tracePt t="8611" x="6262688" y="1174750"/>
          <p14:tracePt t="8619" x="6140450" y="1163638"/>
          <p14:tracePt t="8627" x="6073775" y="1163638"/>
          <p14:tracePt t="8635" x="6007100" y="1152525"/>
          <p14:tracePt t="8643" x="5862638" y="1141413"/>
          <p14:tracePt t="8654" x="5775325" y="1130300"/>
          <p14:tracePt t="8664" x="5697538" y="1119188"/>
          <p14:tracePt t="8671" x="5530850" y="1096963"/>
          <p14:tracePt t="8680" x="5386388" y="1096963"/>
          <p14:tracePt t="8689" x="5308600" y="1085850"/>
          <p14:tracePt t="8695" x="5241925" y="1085850"/>
          <p14:tracePt t="8705" x="5176838" y="1085850"/>
          <p14:tracePt t="8711" x="5054600" y="1085850"/>
          <p14:tracePt t="8721" x="4987925" y="1085850"/>
          <p14:tracePt t="8732" x="4932363" y="1085850"/>
          <p14:tracePt t="8737" x="4821238" y="1085850"/>
          <p14:tracePt t="8745" x="4765675" y="1096963"/>
          <p14:tracePt t="8757" x="4710113" y="1108075"/>
          <p14:tracePt t="8763" x="4654550" y="1119188"/>
          <p14:tracePt t="8769" x="4610100" y="1130300"/>
          <p14:tracePt t="8778" x="4500563" y="1152525"/>
          <p14:tracePt t="8785" x="4456113" y="1163638"/>
          <p14:tracePt t="8794" x="4411663" y="1185863"/>
          <p14:tracePt t="8801" x="4367213" y="1196975"/>
          <p14:tracePt t="8813" x="4333875" y="1208088"/>
          <p14:tracePt t="8817" x="4289425" y="1219200"/>
          <p14:tracePt t="8827" x="4211638" y="1252538"/>
          <p14:tracePt t="8833" x="4178300" y="1263650"/>
          <p14:tracePt t="8842" x="4144963" y="1274763"/>
          <p14:tracePt t="8849" x="4122738" y="1285875"/>
          <p14:tracePt t="8857" x="4100513" y="1296988"/>
          <p14:tracePt t="8865" x="4078288" y="1319213"/>
          <p14:tracePt t="8891" x="4033838" y="1362075"/>
          <p14:tracePt t="8897" x="4033838" y="1373188"/>
          <p14:tracePt t="8905" x="4033838" y="1384300"/>
          <p14:tracePt t="8913" x="4033838" y="1406525"/>
          <p14:tracePt t="8921" x="4033838" y="1417638"/>
          <p14:tracePt t="8930" x="4033838" y="1439863"/>
          <p14:tracePt t="8939" x="4044950" y="1462088"/>
          <p14:tracePt t="8945" x="4056063" y="1473200"/>
          <p14:tracePt t="8957" x="4067175" y="1495425"/>
          <p14:tracePt t="8961" x="4089400" y="1506538"/>
          <p14:tracePt t="8971" x="4111625" y="1528763"/>
          <p14:tracePt t="8977" x="4133850" y="1550988"/>
          <p14:tracePt t="8985" x="4178300" y="1573213"/>
          <p14:tracePt t="8995" x="4267200" y="1606550"/>
          <p14:tracePt t="9003" x="4333875" y="1628775"/>
          <p14:tracePt t="9014" x="4422775" y="1639888"/>
          <p14:tracePt t="9019" x="4489450" y="1651000"/>
          <p14:tracePt t="9028" x="4610100" y="1651000"/>
          <p14:tracePt t="9035" x="4699000" y="1662113"/>
          <p14:tracePt t="9044" x="4832350" y="1673225"/>
          <p14:tracePt t="9051" x="4943475" y="1684338"/>
          <p14:tracePt t="9061" x="5054600" y="1684338"/>
          <p14:tracePt t="9067" x="5219700" y="1695450"/>
          <p14:tracePt t="9078" x="5330825" y="1706563"/>
          <p14:tracePt t="9083" x="5441950" y="1717675"/>
          <p14:tracePt t="9091" x="5553075" y="1728788"/>
          <p14:tracePt t="9099" x="5653088" y="1728788"/>
          <p14:tracePt t="9109" x="5764213" y="1739900"/>
          <p14:tracePt t="9115" x="5862638" y="1739900"/>
          <p14:tracePt t="9123" x="5962650" y="1751013"/>
          <p14:tracePt t="9131" x="6051550" y="1751013"/>
          <p14:tracePt t="9141" x="6129338" y="1751013"/>
          <p14:tracePt t="9147" x="6218238" y="1751013"/>
          <p14:tracePt t="9155" x="6262688" y="1751013"/>
          <p14:tracePt t="9164" x="6340475" y="1751013"/>
          <p14:tracePt t="9171" x="6427788" y="1751013"/>
          <p14:tracePt t="9180" x="6494463" y="1751013"/>
          <p14:tracePt t="9187" x="6527800" y="1739900"/>
          <p14:tracePt t="9195" x="6583363" y="1728788"/>
          <p14:tracePt t="9205" x="6627813" y="1717675"/>
          <p14:tracePt t="9211" x="6661150" y="1706563"/>
          <p14:tracePt t="9219" x="6683375" y="1695450"/>
          <p14:tracePt t="9227" x="6705600" y="1684338"/>
          <p14:tracePt t="9247" x="6738938" y="1673225"/>
          <p14:tracePt t="9251" x="6750050" y="1673225"/>
          <p14:tracePt t="9259" x="6761163" y="1662113"/>
          <p14:tracePt t="9273" x="6772275" y="1662113"/>
          <p14:tracePt t="9282" x="6794500" y="1662113"/>
          <p14:tracePt t="9289" x="6805613" y="1651000"/>
          <p14:tracePt t="9298" x="6816725" y="1651000"/>
          <p14:tracePt t="9337" x="6827838" y="1651000"/>
          <p14:tracePt t="9346" x="6827838" y="1639888"/>
          <p14:tracePt t="9353" x="6838950" y="1639888"/>
          <p14:tracePt t="9362" x="6850063" y="1628775"/>
          <p14:tracePt t="9370" x="6861175" y="1628775"/>
          <p14:tracePt t="9378" x="6872288" y="1628775"/>
          <p14:tracePt t="9386" x="6883400" y="1628775"/>
          <p14:tracePt t="9394" x="6905625" y="1628775"/>
          <p14:tracePt t="9403" x="6927850" y="1628775"/>
          <p14:tracePt t="9421" x="6938963" y="1628775"/>
          <p14:tracePt t="9431" x="6950075" y="1628775"/>
          <p14:tracePt t="9446" x="6950075" y="1617663"/>
          <p14:tracePt t="9454" x="6961188" y="1617663"/>
          <p14:tracePt t="9472" x="6972300" y="1617663"/>
          <p14:tracePt t="9485" x="6972300" y="1606550"/>
          <p14:tracePt t="9501" x="6983413" y="1606550"/>
          <p14:tracePt t="9624" x="0" y="0"/>
        </p14:tracePtLst>
        <p14:tracePtLst>
          <p14:tracePt t="12851" x="7026275" y="2071688"/>
          <p14:tracePt t="12864" x="7015163" y="2071688"/>
          <p14:tracePt t="12875" x="7005638" y="2071688"/>
          <p14:tracePt t="12880" x="6994525" y="2071688"/>
          <p14:tracePt t="12889" x="6983413" y="2071688"/>
          <p14:tracePt t="12896" x="6961188" y="2082800"/>
          <p14:tracePt t="12906" x="6938963" y="2082800"/>
          <p14:tracePt t="12912" x="6894513" y="2082800"/>
          <p14:tracePt t="12920" x="6850063" y="2082800"/>
          <p14:tracePt t="12928" x="6772275" y="2082800"/>
          <p14:tracePt t="12937" x="6694488" y="2082800"/>
          <p14:tracePt t="12944" x="6605588" y="2082800"/>
          <p14:tracePt t="12952" x="6461125" y="2060575"/>
          <p14:tracePt t="12960" x="6351588" y="2049463"/>
          <p14:tracePt t="12968" x="6229350" y="2049463"/>
          <p14:tracePt t="12976" x="6096000" y="2049463"/>
          <p14:tracePt t="12986" x="5962650" y="2049463"/>
          <p14:tracePt t="12992" x="5818188" y="2049463"/>
          <p14:tracePt t="12999" x="5686425" y="2049463"/>
          <p14:tracePt t="13007" x="5541963" y="2049463"/>
          <p14:tracePt t="13016" x="5397500" y="2071688"/>
          <p14:tracePt t="13024" x="5253038" y="2105025"/>
          <p14:tracePt t="13032" x="5110163" y="2138363"/>
          <p14:tracePt t="13042" x="5043488" y="2160588"/>
          <p14:tracePt t="13048" x="4899025" y="2216150"/>
          <p14:tracePt t="13056" x="4754563" y="2271713"/>
          <p14:tracePt t="13067" x="4621213" y="2316163"/>
          <p14:tracePt t="13073" x="4567238" y="2338388"/>
          <p14:tracePt t="13080" x="4467225" y="2381250"/>
          <p14:tracePt t="13088" x="4378325" y="2414588"/>
          <p14:tracePt t="13096" x="4311650" y="2447925"/>
          <p14:tracePt t="13105" x="4244975" y="2481263"/>
          <p14:tracePt t="13111" x="4211638" y="2492375"/>
          <p14:tracePt t="13122" x="4178300" y="2514600"/>
          <p14:tracePt t="13128" x="4167188" y="2525713"/>
          <p14:tracePt t="13137" x="4156075" y="2536825"/>
          <p14:tracePt t="13144" x="4144963" y="2547938"/>
          <p14:tracePt t="13170" x="4144963" y="2559050"/>
          <p14:tracePt t="13202" x="4144963" y="2570163"/>
          <p14:tracePt t="13210" x="4144963" y="2581275"/>
          <p14:tracePt t="13218" x="4144963" y="2603500"/>
          <p14:tracePt t="13226" x="4144963" y="2614613"/>
          <p14:tracePt t="13233" x="4144963" y="2647950"/>
          <p14:tracePt t="13242" x="4156075" y="2670175"/>
          <p14:tracePt t="13249" x="4167188" y="2692400"/>
          <p14:tracePt t="13258" x="4178300" y="2714625"/>
          <p14:tracePt t="13266" x="4200525" y="2747963"/>
          <p14:tracePt t="13273" x="4211638" y="2759075"/>
          <p14:tracePt t="13282" x="4233863" y="2792413"/>
          <p14:tracePt t="13290" x="4256088" y="2814638"/>
          <p14:tracePt t="13298" x="4300538" y="2847975"/>
          <p14:tracePt t="13306" x="4333875" y="2859088"/>
          <p14:tracePt t="13315" x="4411663" y="2870200"/>
          <p14:tracePt t="13322" x="4533900" y="2892425"/>
          <p14:tracePt t="13331" x="4654550" y="2901950"/>
          <p14:tracePt t="13338" x="4799013" y="2913063"/>
          <p14:tracePt t="13346" x="4932363" y="2924175"/>
          <p14:tracePt t="13359" x="5110163" y="2935288"/>
          <p14:tracePt t="13362" x="5253038" y="2946400"/>
          <p14:tracePt t="13370" x="5441950" y="2957513"/>
          <p14:tracePt t="13378" x="5653088" y="2968625"/>
          <p14:tracePt t="13386" x="5818188" y="2979738"/>
          <p14:tracePt t="13395" x="5984875" y="2990850"/>
          <p14:tracePt t="13402" x="6151563" y="3001963"/>
          <p14:tracePt t="13412" x="6318250" y="3001963"/>
          <p14:tracePt t="13418" x="6472238" y="3013075"/>
          <p14:tracePt t="13427" x="6572250" y="3013075"/>
          <p14:tracePt t="13437" x="6727825" y="3013075"/>
          <p14:tracePt t="13443" x="6827838" y="3001963"/>
          <p14:tracePt t="13451" x="6950075" y="2979738"/>
          <p14:tracePt t="13459" x="7037388" y="2946400"/>
          <p14:tracePt t="13470" x="7115175" y="2913063"/>
          <p14:tracePt t="13475" x="7226300" y="2859088"/>
          <p14:tracePt t="13483" x="7292975" y="2825750"/>
          <p14:tracePt t="13491" x="7337425" y="2792413"/>
          <p14:tracePt t="13502" x="7381875" y="2747963"/>
          <p14:tracePt t="13507" x="7426325" y="2725738"/>
          <p14:tracePt t="13515" x="7448550" y="2703513"/>
          <p14:tracePt t="13523" x="7470775" y="2692400"/>
          <p14:tracePt t="13533" x="7481888" y="2681288"/>
          <p14:tracePt t="13539" x="7493000" y="2670175"/>
          <p14:tracePt t="13588" x="7493000" y="2659063"/>
          <p14:tracePt t="13614" x="7493000" y="2647950"/>
          <p14:tracePt t="13644" x="7493000" y="2636838"/>
          <p14:tracePt t="13652" x="7481888" y="2636838"/>
          <p14:tracePt t="13889" x="0" y="0"/>
        </p14:tracePtLst>
        <p14:tracePtLst>
          <p14:tracePt t="18134" x="8091488" y="4043363"/>
          <p14:tracePt t="18152" x="8080375" y="4043363"/>
          <p14:tracePt t="18193" x="8069263" y="4043363"/>
          <p14:tracePt t="18213" x="8058150" y="4043363"/>
          <p14:tracePt t="18218" x="8047038" y="4043363"/>
          <p14:tracePt t="18242" x="8024813" y="4043363"/>
          <p14:tracePt t="18250" x="8013700" y="4043363"/>
          <p14:tracePt t="18259" x="7991475" y="4043363"/>
          <p14:tracePt t="18268" x="7969250" y="4032250"/>
          <p14:tracePt t="18274" x="7947025" y="4032250"/>
          <p14:tracePt t="18290" x="7924800" y="4032250"/>
          <p14:tracePt t="18300" x="7902575" y="4032250"/>
          <p14:tracePt t="18306" x="7880350" y="4032250"/>
          <p14:tracePt t="18315" x="7858125" y="4032250"/>
          <p14:tracePt t="18322" x="7835900" y="4032250"/>
          <p14:tracePt t="18338" x="7802563" y="4032250"/>
          <p14:tracePt t="18346" x="7769225" y="4032250"/>
          <p14:tracePt t="18354" x="7724775" y="4032250"/>
          <p14:tracePt t="18363" x="7669213" y="4032250"/>
          <p14:tracePt t="18370" x="7604125" y="4021138"/>
          <p14:tracePt t="18383" x="7570788" y="4021138"/>
          <p14:tracePt t="18386" x="7493000" y="4021138"/>
          <p14:tracePt t="18396" x="7404100" y="4010025"/>
          <p14:tracePt t="18402" x="7359650" y="4010025"/>
          <p14:tracePt t="18412" x="7281863" y="3998913"/>
          <p14:tracePt t="18418" x="7204075" y="3998913"/>
          <p14:tracePt t="18426" x="7181850" y="3998913"/>
          <p14:tracePt t="18434" x="7137400" y="3998913"/>
          <p14:tracePt t="18444" x="7126288" y="3998913"/>
          <p14:tracePt t="18452" x="7115175" y="3998913"/>
          <p14:tracePt t="18660" x="7115175" y="4010025"/>
          <p14:tracePt t="18692" x="7115175" y="4021138"/>
          <p14:tracePt t="18708" x="7115175" y="4032250"/>
          <p14:tracePt t="18724" x="7115175" y="4043363"/>
          <p14:tracePt t="18740" x="7115175" y="4054475"/>
          <p14:tracePt t="18750" x="7104063" y="4054475"/>
          <p14:tracePt t="18758" x="7092950" y="4065588"/>
          <p14:tracePt t="18768" x="7081838" y="4065588"/>
          <p14:tracePt t="18772" x="7059613" y="4076700"/>
          <p14:tracePt t="18782" x="7048500" y="4087813"/>
          <p14:tracePt t="18790" x="7015163" y="4098925"/>
          <p14:tracePt t="18800" x="6994525" y="4110038"/>
          <p14:tracePt t="18806" x="6961188" y="4132263"/>
          <p14:tracePt t="18814" x="6938963" y="4154488"/>
          <p14:tracePt t="18822" x="6894513" y="4187825"/>
          <p14:tracePt t="18830" x="6872288" y="4210050"/>
          <p14:tracePt t="18838" x="6850063" y="4232275"/>
          <p14:tracePt t="18846" x="6805613" y="4287838"/>
          <p14:tracePt t="18854" x="6783388" y="4310063"/>
          <p14:tracePt t="18862" x="6738938" y="4387850"/>
          <p14:tracePt t="18872" x="6716713" y="4432300"/>
          <p14:tracePt t="18878" x="6705600" y="4476750"/>
          <p14:tracePt t="18886" x="6683375" y="4552950"/>
          <p14:tracePt t="18894" x="6683375" y="4597400"/>
          <p14:tracePt t="18903" x="6683375" y="4652963"/>
          <p14:tracePt t="18910" x="6683375" y="4752975"/>
          <p14:tracePt t="18918" x="6683375" y="4808538"/>
          <p14:tracePt t="18926" x="6694488" y="4864100"/>
          <p14:tracePt t="18934" x="6738938" y="4986338"/>
          <p14:tracePt t="18941" x="6816725" y="5106988"/>
          <p14:tracePt t="18953" x="6872288" y="5184775"/>
          <p14:tracePt t="18958" x="6938963" y="5273675"/>
          <p14:tracePt t="18968" x="7015163" y="5373688"/>
          <p14:tracePt t="18973" x="7104063" y="5462588"/>
          <p14:tracePt t="18982" x="7204075" y="5549900"/>
          <p14:tracePt t="18990" x="7304088" y="5616575"/>
          <p14:tracePt t="18999" x="7404100" y="5672138"/>
          <p14:tracePt t="19006" x="7526338" y="5716588"/>
          <p14:tracePt t="19015" x="7593013" y="5716588"/>
          <p14:tracePt t="19021" x="7646988" y="5716588"/>
          <p14:tracePt t="19029" x="7680325" y="5716588"/>
          <p14:tracePt t="19037" x="7713663" y="5694363"/>
          <p14:tracePt t="19048" x="7735888" y="5672138"/>
          <p14:tracePt t="19053" x="7769225" y="5627688"/>
          <p14:tracePt t="19065" x="7791450" y="5594350"/>
          <p14:tracePt t="19072" x="7835900" y="5538788"/>
          <p14:tracePt t="19080" x="7847013" y="5495925"/>
          <p14:tracePt t="19088" x="7869238" y="5462588"/>
          <p14:tracePt t="19095" x="7891463" y="5407025"/>
          <p14:tracePt t="19104" x="7902575" y="5373688"/>
          <p14:tracePt t="19111" x="7902575" y="5329238"/>
          <p14:tracePt t="19119" x="7902575" y="5284788"/>
          <p14:tracePt t="19127" x="7902575" y="5229225"/>
          <p14:tracePt t="19137" x="7902575" y="5173663"/>
          <p14:tracePt t="19144" x="7880350" y="5118100"/>
          <p14:tracePt t="19152" x="7847013" y="5051425"/>
          <p14:tracePt t="19159" x="7791450" y="4997450"/>
          <p14:tracePt t="19169" x="7702550" y="4919663"/>
          <p14:tracePt t="19175" x="7604125" y="4852988"/>
          <p14:tracePt t="19183" x="7481888" y="4797425"/>
          <p14:tracePt t="19191" x="7381875" y="4752975"/>
          <p14:tracePt t="19203" x="7237413" y="4708525"/>
          <p14:tracePt t="19207" x="7126288" y="4686300"/>
          <p14:tracePt t="19216" x="6972300" y="4664075"/>
          <p14:tracePt t="19223" x="6883400" y="4664075"/>
          <p14:tracePt t="19233" x="6783388" y="4675188"/>
          <p14:tracePt t="19239" x="6738938" y="4697413"/>
          <p14:tracePt t="19251" x="6716713" y="4730750"/>
          <p14:tracePt t="19255" x="6705600" y="4775200"/>
          <p14:tracePt t="19265" x="6694488" y="4830763"/>
          <p14:tracePt t="19272" x="6694488" y="4897438"/>
          <p14:tracePt t="19279" x="6705600" y="4953000"/>
          <p14:tracePt t="19288" x="6727825" y="5029200"/>
          <p14:tracePt t="19296" x="6750050" y="5084763"/>
          <p14:tracePt t="19304" x="6794500" y="5162550"/>
          <p14:tracePt t="19312" x="6827838" y="5218113"/>
          <p14:tracePt t="19322" x="6872288" y="5273675"/>
          <p14:tracePt t="19328" x="6938963" y="5340350"/>
          <p14:tracePt t="19335" x="6983413" y="5362575"/>
          <p14:tracePt t="19346" x="7026275" y="5395913"/>
          <p14:tracePt t="19353" x="7070725" y="5418138"/>
          <p14:tracePt t="19361" x="7104063" y="5440363"/>
          <p14:tracePt t="19371" x="7148513" y="5462588"/>
          <p14:tracePt t="19378" x="7192963" y="5484813"/>
          <p14:tracePt t="19385" x="7248525" y="5507038"/>
          <p14:tracePt t="19393" x="7315200" y="5538788"/>
          <p14:tracePt t="19404" x="7392988" y="5583238"/>
          <p14:tracePt t="19409" x="7481888" y="5616575"/>
          <p14:tracePt t="19418" x="7537450" y="5638800"/>
          <p14:tracePt t="19426" x="7658100" y="5683250"/>
          <p14:tracePt t="19437" x="7791450" y="5738813"/>
          <p14:tracePt t="19441" x="7935913" y="5783263"/>
          <p14:tracePt t="19450" x="8002588" y="5805488"/>
          <p14:tracePt t="19458" x="8147050" y="5827713"/>
          <p14:tracePt t="19468" x="8301038" y="5861050"/>
          <p14:tracePt t="19474" x="8367713" y="5872163"/>
          <p14:tracePt t="19485" x="8512175" y="5894388"/>
          <p14:tracePt t="19489" x="8578850" y="5905500"/>
          <p14:tracePt t="19498" x="8723313" y="5927725"/>
          <p14:tracePt t="19505" x="8866188" y="5938838"/>
          <p14:tracePt t="19513" x="8932863" y="5938838"/>
          <p14:tracePt t="19521" x="9088438" y="5938838"/>
          <p14:tracePt t="19529" x="9166225" y="5938838"/>
          <p14:tracePt t="19537" x="9332913" y="5949950"/>
          <p14:tracePt t="19545" x="9421813" y="5949950"/>
          <p14:tracePt t="19553" x="9609138" y="5949950"/>
          <p14:tracePt t="19561" x="9709150" y="5949950"/>
          <p14:tracePt t="19569" x="9798050" y="5949950"/>
          <p14:tracePt t="19577" x="9964738" y="5949950"/>
          <p14:tracePt t="19585" x="10074275" y="5949950"/>
          <p14:tracePt t="19593" x="10152063" y="5938838"/>
          <p14:tracePt t="19601" x="10218738" y="5916613"/>
          <p14:tracePt t="19609" x="10274300" y="5894388"/>
          <p14:tracePt t="19619" x="10307638" y="5872163"/>
          <p14:tracePt t="19625" x="10329863" y="5861050"/>
          <p14:tracePt t="19636" x="10329863" y="5849938"/>
          <p14:tracePt t="19641" x="10340975" y="5838825"/>
          <p14:tracePt t="19651" x="10340975" y="5827713"/>
          <p14:tracePt t="19659" x="10352088" y="5827713"/>
          <p14:tracePt t="19669" x="10352088" y="5816600"/>
          <p14:tracePt t="19675" x="10363200" y="5816600"/>
          <p14:tracePt t="19683" x="10385425" y="5805488"/>
          <p14:tracePt t="19691" x="10396538" y="5794375"/>
          <p14:tracePt t="19699" x="10418763" y="5783263"/>
          <p14:tracePt t="19707" x="10429875" y="5772150"/>
          <p14:tracePt t="19717" x="10440988" y="5772150"/>
          <p14:tracePt t="19723" x="10452100" y="5761038"/>
          <p14:tracePt t="19748" x="10463213" y="5761038"/>
          <p14:tracePt t="19755" x="10463213" y="5749925"/>
          <p14:tracePt t="19779" x="10463213" y="5738813"/>
          <p14:tracePt t="19787" x="10463213" y="5727700"/>
          <p14:tracePt t="19795" x="10452100" y="5716588"/>
          <p14:tracePt t="19803" x="10452100" y="5705475"/>
          <p14:tracePt t="19811" x="10440988" y="5694363"/>
          <p14:tracePt t="19819" x="10429875" y="5672138"/>
          <p14:tracePt t="19828" x="10407650" y="5649913"/>
          <p14:tracePt t="19835" x="10374313" y="5616575"/>
          <p14:tracePt t="19843" x="10329863" y="5583238"/>
          <p14:tracePt t="19851" x="10285413" y="5561013"/>
          <p14:tracePt t="19859" x="10240963" y="5529263"/>
          <p14:tracePt t="19867" x="10174288" y="5507038"/>
          <p14:tracePt t="19877" x="10085388" y="5473700"/>
          <p14:tracePt t="19883" x="9998075" y="5451475"/>
          <p14:tracePt t="19891" x="9931400" y="5429250"/>
          <p14:tracePt t="19901" x="9820275" y="5407025"/>
          <p14:tracePt t="19907" x="9709150" y="5395913"/>
          <p14:tracePt t="19917" x="9642475" y="5395913"/>
          <p14:tracePt t="19925" x="9575800" y="5384800"/>
          <p14:tracePt t="19933" x="9509125" y="5384800"/>
          <p14:tracePt t="19941" x="9432925" y="5384800"/>
          <p14:tracePt t="19949" x="9377363" y="5384800"/>
          <p14:tracePt t="19957" x="9310688" y="5395913"/>
          <p14:tracePt t="19965" x="9255125" y="5407025"/>
          <p14:tracePt t="19973" x="9199563" y="5418138"/>
          <p14:tracePt t="19983" x="9144000" y="5429250"/>
          <p14:tracePt t="19989" x="9088438" y="5451475"/>
          <p14:tracePt t="19998" x="9043988" y="5473700"/>
          <p14:tracePt t="20005" x="8999538" y="5484813"/>
          <p14:tracePt t="20013" x="8955088" y="5507038"/>
          <p14:tracePt t="20021" x="8921750" y="5518150"/>
          <p14:tracePt t="20029" x="8877300" y="5538788"/>
          <p14:tracePt t="20037" x="8834438" y="5561013"/>
          <p14:tracePt t="20045" x="8789988" y="5583238"/>
          <p14:tracePt t="20053" x="8778875" y="5594350"/>
          <p14:tracePt t="20061" x="8756650" y="5627688"/>
          <p14:tracePt t="20069" x="8734425" y="5649913"/>
          <p14:tracePt t="20077" x="8734425" y="5661025"/>
          <p14:tracePt t="20085" x="8723313" y="5683250"/>
          <p14:tracePt t="20093" x="8723313" y="5694363"/>
          <p14:tracePt t="20103" x="8723313" y="5705475"/>
          <p14:tracePt t="20109" x="8723313" y="5716588"/>
          <p14:tracePt t="20117" x="8723313" y="5727700"/>
          <p14:tracePt t="20125" x="8723313" y="5738813"/>
          <p14:tracePt t="20134" x="8734425" y="5749925"/>
          <p14:tracePt t="20141" x="8767763" y="5794375"/>
          <p14:tracePt t="20149" x="8789988" y="5816600"/>
          <p14:tracePt t="20157" x="8843963" y="5861050"/>
          <p14:tracePt t="20165" x="8877300" y="5883275"/>
          <p14:tracePt t="20173" x="8943975" y="5938838"/>
          <p14:tracePt t="20181" x="8988425" y="5961063"/>
          <p14:tracePt t="20191" x="9021763" y="5983288"/>
          <p14:tracePt t="20199" x="9110663" y="6038850"/>
          <p14:tracePt t="20207" x="9166225" y="6061075"/>
          <p14:tracePt t="20213" x="9277350" y="6103938"/>
          <p14:tracePt t="20223" x="9332913" y="6126163"/>
          <p14:tracePt t="20232" x="9388475" y="6148388"/>
          <p14:tracePt t="20239" x="9509125" y="6181725"/>
          <p14:tracePt t="20249" x="9575800" y="6192838"/>
          <p14:tracePt t="20255" x="9642475" y="6203950"/>
          <p14:tracePt t="20263" x="9775825" y="6215063"/>
          <p14:tracePt t="20271" x="9842500" y="6215063"/>
          <p14:tracePt t="20279" x="9898063" y="6215063"/>
          <p14:tracePt t="20287" x="9998075" y="6215063"/>
          <p14:tracePt t="20295" x="10042525" y="6203950"/>
          <p14:tracePt t="20304" x="10129838" y="6181725"/>
          <p14:tracePt t="20311" x="10174288" y="6170613"/>
          <p14:tracePt t="20321" x="10240963" y="6148388"/>
          <p14:tracePt t="20327" x="10285413" y="6137275"/>
          <p14:tracePt t="20336" x="10318750" y="6126163"/>
          <p14:tracePt t="20343" x="10340975" y="6115050"/>
          <p14:tracePt t="20351" x="10363200" y="6103938"/>
          <p14:tracePt t="20367" x="10374313" y="6103938"/>
          <p14:tracePt t="20375" x="10374313" y="6092825"/>
          <p14:tracePt t="20383" x="10374313" y="6081713"/>
          <p14:tracePt t="20391" x="10374313" y="6070600"/>
          <p14:tracePt t="20400" x="10374313" y="6061075"/>
          <p14:tracePt t="20407" x="10374313" y="6049963"/>
          <p14:tracePt t="20415" x="10374313" y="6038850"/>
          <p14:tracePt t="20425" x="10374313" y="6027738"/>
          <p14:tracePt t="20432" x="10374313" y="6016625"/>
          <p14:tracePt t="20439" x="10374313" y="6005513"/>
          <p14:tracePt t="20455" x="10374313" y="5994400"/>
          <p14:tracePt t="20463" x="10363200" y="5994400"/>
          <p14:tracePt t="20473" x="10352088" y="5983288"/>
          <p14:tracePt t="20479" x="10318750" y="5972175"/>
          <p14:tracePt t="20490" x="10296525" y="5961063"/>
          <p14:tracePt t="20499" x="10252075" y="5938838"/>
          <p14:tracePt t="20505" x="10218738" y="5927725"/>
          <p14:tracePt t="20513" x="10163175" y="5916613"/>
          <p14:tracePt t="20523" x="10129838" y="5905500"/>
          <p14:tracePt t="20531" x="10053638" y="5894388"/>
          <p14:tracePt t="20537" x="10020300" y="5883275"/>
          <p14:tracePt t="20545" x="9942513" y="5872163"/>
          <p14:tracePt t="20555" x="9898063" y="5861050"/>
          <p14:tracePt t="20561" x="9820275" y="5849938"/>
          <p14:tracePt t="20569" x="9775825" y="5849938"/>
          <p14:tracePt t="20577" x="9742488" y="5849938"/>
          <p14:tracePt t="20585" x="9664700" y="5838825"/>
          <p14:tracePt t="20593" x="9642475" y="5838825"/>
          <p14:tracePt t="20601" x="9609138" y="5838825"/>
          <p14:tracePt t="20609" x="9531350" y="5838825"/>
          <p14:tracePt t="20617" x="9498013" y="5838825"/>
          <p14:tracePt t="20625" x="9464675" y="5838825"/>
          <p14:tracePt t="20633" x="9377363" y="5838825"/>
          <p14:tracePt t="20641" x="9332913" y="5838825"/>
          <p14:tracePt t="20649" x="9288463" y="5849938"/>
          <p14:tracePt t="20657" x="9244013" y="5849938"/>
          <p14:tracePt t="20665" x="9155113" y="5872163"/>
          <p14:tracePt t="20673" x="9110663" y="5883275"/>
          <p14:tracePt t="20681" x="9077325" y="5883275"/>
          <p14:tracePt t="20691" x="9032875" y="5905500"/>
          <p14:tracePt t="20698" x="8999538" y="5916613"/>
          <p14:tracePt t="20705" x="8977313" y="5927725"/>
          <p14:tracePt t="20713" x="8966200" y="5927725"/>
          <p14:tracePt t="20721" x="8943975" y="5938838"/>
          <p14:tracePt t="20733" x="8932863" y="5949950"/>
          <p14:tracePt t="20737" x="8932863" y="5961063"/>
          <p14:tracePt t="20745" x="8910638" y="5972175"/>
          <p14:tracePt t="20754" x="8899525" y="5983288"/>
          <p14:tracePt t="20763" x="8888413" y="5994400"/>
          <p14:tracePt t="20769" x="8877300" y="6005513"/>
          <p14:tracePt t="20779" x="8866188" y="6016625"/>
          <p14:tracePt t="20788" x="8855075" y="6016625"/>
          <p14:tracePt t="20795" x="8843963" y="6027738"/>
          <p14:tracePt t="20803" x="8823325" y="6049963"/>
          <p14:tracePt t="20811" x="8812213" y="6049963"/>
          <p14:tracePt t="20820" x="8789988" y="6061075"/>
          <p14:tracePt t="20827" x="8778875" y="6070600"/>
          <p14:tracePt t="20835" x="8767763" y="6070600"/>
          <p14:tracePt t="20843" x="8745538" y="6092825"/>
          <p14:tracePt t="20851" x="8734425" y="6103938"/>
          <p14:tracePt t="20859" x="8734425" y="6115050"/>
          <p14:tracePt t="20867" x="8734425" y="6126163"/>
          <p14:tracePt t="20875" x="8734425" y="6137275"/>
          <p14:tracePt t="20883" x="8723313" y="6170613"/>
          <p14:tracePt t="20891" x="8723313" y="6181725"/>
          <p14:tracePt t="20899" x="8723313" y="6203950"/>
          <p14:tracePt t="20907" x="8723313" y="6248400"/>
          <p14:tracePt t="20915" x="8723313" y="6259513"/>
          <p14:tracePt t="20923" x="8723313" y="6281738"/>
          <p14:tracePt t="20931" x="8723313" y="6315075"/>
          <p14:tracePt t="20939" x="8734425" y="6337300"/>
          <p14:tracePt t="20948" x="8745538" y="6359525"/>
          <p14:tracePt t="20955" x="8756650" y="6381750"/>
          <p14:tracePt t="20967" x="8778875" y="6415088"/>
          <p14:tracePt t="20971" x="8789988" y="6437313"/>
          <p14:tracePt t="20979" x="8812213" y="6459538"/>
          <p14:tracePt t="20987" x="8823325" y="6481763"/>
          <p14:tracePt t="20995" x="8843963" y="6503988"/>
          <p14:tracePt t="21003" x="8899525" y="6559550"/>
          <p14:tracePt t="21011" x="8921750" y="6592888"/>
          <p14:tracePt t="21019" x="8966200" y="6613525"/>
          <p14:tracePt t="21027" x="8999538" y="6646863"/>
          <p14:tracePt t="21035" x="9099550" y="6702425"/>
          <p14:tracePt t="21045" x="9155113" y="6724650"/>
          <p14:tracePt t="21051" x="9255125" y="6769100"/>
          <p14:tracePt t="21061" x="9310688" y="6791325"/>
          <p14:tracePt t="21067" x="9421813" y="6835775"/>
          <p14:tracePt t="21077" x="9475788" y="6846888"/>
          <p14:tracePt t="21198" x="10385425" y="6813550"/>
          <p14:tracePt t="21205" x="10418763" y="6791325"/>
          <p14:tracePt t="21215" x="10452100" y="6757988"/>
          <p14:tracePt t="21222" x="10485438" y="6713538"/>
          <p14:tracePt t="21229" x="10541000" y="6635750"/>
          <p14:tracePt t="21238" x="10563225" y="6592888"/>
          <p14:tracePt t="21249" x="10585450" y="6548438"/>
          <p14:tracePt t="21254" x="10596563" y="6515100"/>
          <p14:tracePt t="21264" x="10607675" y="6448425"/>
          <p14:tracePt t="21270" x="10607675" y="6426200"/>
          <p14:tracePt t="21278" x="10607675" y="6403975"/>
          <p14:tracePt t="21286" x="10607675" y="6370638"/>
          <p14:tracePt t="21294" x="10596563" y="6359525"/>
          <p14:tracePt t="21301" x="10585450" y="6337300"/>
          <p14:tracePt t="21310" x="10574338" y="6326188"/>
          <p14:tracePt t="21318" x="10552113" y="6315075"/>
          <p14:tracePt t="21328" x="10552113" y="6303963"/>
          <p14:tracePt t="21336" x="10529888" y="6303963"/>
          <p14:tracePt t="21342" x="10507663" y="6292850"/>
          <p14:tracePt t="21350" x="10485438" y="6281738"/>
          <p14:tracePt t="21360" x="10463213" y="6270625"/>
          <p14:tracePt t="21368" x="10418763" y="6259513"/>
          <p14:tracePt t="21376" x="10374313" y="6237288"/>
          <p14:tracePt t="21385" x="10329863" y="6237288"/>
          <p14:tracePt t="21392" x="10263188" y="6226175"/>
          <p14:tracePt t="21400" x="10174288" y="6215063"/>
          <p14:tracePt t="21408" x="10118725" y="6203950"/>
          <p14:tracePt t="21417" x="10053638" y="6203950"/>
          <p14:tracePt t="21424" x="9975850" y="6203950"/>
          <p14:tracePt t="21432" x="9864725" y="6192838"/>
          <p14:tracePt t="21440" x="9786938" y="6192838"/>
          <p14:tracePt t="21449" x="9709150" y="6192838"/>
          <p14:tracePt t="21456" x="9642475" y="6192838"/>
          <p14:tracePt t="21464" x="9575800" y="6192838"/>
          <p14:tracePt t="21472" x="9520238" y="6192838"/>
          <p14:tracePt t="21480" x="9475788" y="6192838"/>
          <p14:tracePt t="21488" x="9432925" y="6203950"/>
          <p14:tracePt t="21496" x="9388475" y="6203950"/>
          <p14:tracePt t="21503" x="9366250" y="6203950"/>
          <p14:tracePt t="21511" x="9332913" y="6203950"/>
          <p14:tracePt t="21520" x="9288463" y="6203950"/>
          <p14:tracePt t="21528" x="9244013" y="6203950"/>
          <p14:tracePt t="21536" x="9221788" y="6203950"/>
          <p14:tracePt t="21543" x="9166225" y="6203950"/>
          <p14:tracePt t="21552" x="9110663" y="6203950"/>
          <p14:tracePt t="21560" x="9077325" y="6203950"/>
          <p14:tracePt t="21568" x="9010650" y="6215063"/>
          <p14:tracePt t="21576" x="8966200" y="6226175"/>
          <p14:tracePt t="21585" x="8943975" y="6237288"/>
          <p14:tracePt t="21591" x="8910638" y="6248400"/>
          <p14:tracePt t="21600" x="8899525" y="6259513"/>
          <p14:tracePt t="21610" x="8877300" y="6270625"/>
          <p14:tracePt t="21619" x="8877300" y="6281738"/>
          <p14:tracePt t="21624" x="8866188" y="6292850"/>
          <p14:tracePt t="21632" x="8866188" y="6303963"/>
          <p14:tracePt t="21642" x="8866188" y="6315075"/>
          <p14:tracePt t="21650" x="8866188" y="6326188"/>
          <p14:tracePt t="21658" x="8877300" y="6348413"/>
          <p14:tracePt t="21665" x="8888413" y="6359525"/>
          <p14:tracePt t="21674" x="8910638" y="6392863"/>
          <p14:tracePt t="21682" x="8921750" y="6403975"/>
          <p14:tracePt t="21690" x="8932863" y="6415088"/>
          <p14:tracePt t="21699" x="8966200" y="6448425"/>
          <p14:tracePt t="21705" x="8988425" y="6470650"/>
          <p14:tracePt t="21714" x="9021763" y="6492875"/>
          <p14:tracePt t="21722" x="9088438" y="6548438"/>
          <p14:tracePt t="21729" x="9121775" y="6570663"/>
          <p14:tracePt t="21738" x="9210675" y="6602413"/>
          <p14:tracePt t="21746" x="9266238" y="6624638"/>
          <p14:tracePt t="21754" x="9332913" y="6635750"/>
          <p14:tracePt t="21761" x="9444038" y="6669088"/>
          <p14:tracePt t="21770" x="9564688" y="6680200"/>
          <p14:tracePt t="21779" x="9631363" y="6680200"/>
          <p14:tracePt t="21785" x="9764713" y="6680200"/>
          <p14:tracePt t="21794" x="9842500" y="6669088"/>
          <p14:tracePt t="21803" x="10009188" y="6613525"/>
          <p14:tracePt t="21810" x="10118725" y="6570663"/>
          <p14:tracePt t="21818" x="10218738" y="6526213"/>
          <p14:tracePt t="21826" x="10285413" y="6492875"/>
          <p14:tracePt t="21833" x="10385425" y="6459538"/>
          <p14:tracePt t="21841" x="10440988" y="6437313"/>
          <p14:tracePt t="21851" x="10529888" y="6403975"/>
          <p14:tracePt t="21857" x="10574338" y="6392863"/>
          <p14:tracePt t="21865" x="10629900" y="6370638"/>
          <p14:tracePt t="21873" x="10663238" y="6348413"/>
          <p14:tracePt t="21883" x="10706100" y="6326188"/>
          <p14:tracePt t="21889" x="10728325" y="6303963"/>
          <p14:tracePt t="21899" x="10750550" y="6292850"/>
          <p14:tracePt t="21905" x="10761663" y="6281738"/>
          <p14:tracePt t="21915" x="10761663" y="6259513"/>
          <p14:tracePt t="21921" x="10761663" y="6248400"/>
          <p14:tracePt t="21931" x="10761663" y="6237288"/>
          <p14:tracePt t="21939" x="10761663" y="6215063"/>
          <p14:tracePt t="21948" x="10761663" y="6203950"/>
          <p14:tracePt t="21955" x="10761663" y="6192838"/>
          <p14:tracePt t="21966" x="10750550" y="6192838"/>
          <p14:tracePt t="21971" x="10739438" y="6181725"/>
          <p14:tracePt t="22036" x="10728325" y="6181725"/>
          <p14:tracePt t="22302" x="0" y="0"/>
        </p14:tracePtLst>
      </p14:laserTraceLst>
    </p:ext>
  </p:extLs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4B4E8-486C-4CC0-A6BB-BF3294456A1A}"/>
              </a:ext>
            </a:extLst>
          </p:cNvPr>
          <p:cNvSpPr>
            <a:spLocks noGrp="1"/>
          </p:cNvSpPr>
          <p:nvPr>
            <p:ph type="title"/>
          </p:nvPr>
        </p:nvSpPr>
        <p:spPr/>
        <p:txBody>
          <a:bodyPr/>
          <a:lstStyle/>
          <a:p>
            <a:r>
              <a:rPr lang="en-US" dirty="0"/>
              <a:t>Indiquez à Spectrum où trouver votre Java</a:t>
            </a:r>
            <a:br>
              <a:rPr lang="en-US" dirty="0"/>
            </a:br>
            <a:br>
              <a:rPr lang="en-US" dirty="0"/>
            </a:br>
            <a:br>
              <a:rPr lang="en-US" dirty="0"/>
            </a:br>
            <a:br>
              <a:rPr lang="en-US" dirty="0"/>
            </a:br>
            <a:br>
              <a:rPr lang="en-US" dirty="0"/>
            </a:br>
            <a:endParaRPr lang="en-US" dirty="0"/>
          </a:p>
        </p:txBody>
      </p:sp>
      <p:grpSp>
        <p:nvGrpSpPr>
          <p:cNvPr id="30" name="Group 29">
            <a:extLst>
              <a:ext uri="{FF2B5EF4-FFF2-40B4-BE49-F238E27FC236}">
                <a16:creationId xmlns:a16="http://schemas.microsoft.com/office/drawing/2014/main" id="{9A6471A1-9D5C-428C-994E-204F3E13F702}"/>
              </a:ext>
            </a:extLst>
          </p:cNvPr>
          <p:cNvGrpSpPr/>
          <p:nvPr/>
        </p:nvGrpSpPr>
        <p:grpSpPr>
          <a:xfrm>
            <a:off x="0" y="0"/>
            <a:ext cx="9611760" cy="6687103"/>
            <a:chOff x="0" y="0"/>
            <a:chExt cx="9611760" cy="6687103"/>
          </a:xfrm>
        </p:grpSpPr>
        <p:pic>
          <p:nvPicPr>
            <p:cNvPr id="7" name="Picture 6">
              <a:extLst>
                <a:ext uri="{FF2B5EF4-FFF2-40B4-BE49-F238E27FC236}">
                  <a16:creationId xmlns:a16="http://schemas.microsoft.com/office/drawing/2014/main" id="{AA73CAC4-15A1-4121-9668-FFBE2221CECE}"/>
                </a:ext>
              </a:extLst>
            </p:cNvPr>
            <p:cNvPicPr>
              <a:picLocks noChangeAspect="1"/>
            </p:cNvPicPr>
            <p:nvPr/>
          </p:nvPicPr>
          <p:blipFill>
            <a:blip r:embed="rId5"/>
            <a:stretch>
              <a:fillRect/>
            </a:stretch>
          </p:blipFill>
          <p:spPr>
            <a:xfrm>
              <a:off x="3565149" y="464757"/>
              <a:ext cx="3562153" cy="3878218"/>
            </a:xfrm>
            <a:prstGeom prst="rect">
              <a:avLst/>
            </a:prstGeom>
            <a:ln w="25400">
              <a:solidFill>
                <a:schemeClr val="accent5"/>
              </a:solidFill>
            </a:ln>
          </p:spPr>
        </p:pic>
        <p:pic>
          <p:nvPicPr>
            <p:cNvPr id="13" name="Picture 12">
              <a:extLst>
                <a:ext uri="{FF2B5EF4-FFF2-40B4-BE49-F238E27FC236}">
                  <a16:creationId xmlns:a16="http://schemas.microsoft.com/office/drawing/2014/main" id="{44F668E4-6ED6-4D57-B0BD-EF9B7E0DAB11}"/>
                </a:ext>
              </a:extLst>
            </p:cNvPr>
            <p:cNvPicPr>
              <a:picLocks noChangeAspect="1"/>
            </p:cNvPicPr>
            <p:nvPr/>
          </p:nvPicPr>
          <p:blipFill>
            <a:blip r:embed="rId6"/>
            <a:stretch>
              <a:fillRect/>
            </a:stretch>
          </p:blipFill>
          <p:spPr>
            <a:xfrm>
              <a:off x="0" y="0"/>
              <a:ext cx="3429140" cy="1393371"/>
            </a:xfrm>
            <a:prstGeom prst="rect">
              <a:avLst/>
            </a:prstGeom>
          </p:spPr>
        </p:pic>
        <p:pic>
          <p:nvPicPr>
            <p:cNvPr id="14" name="Picture 13">
              <a:extLst>
                <a:ext uri="{FF2B5EF4-FFF2-40B4-BE49-F238E27FC236}">
                  <a16:creationId xmlns:a16="http://schemas.microsoft.com/office/drawing/2014/main" id="{2DD55890-1434-4C08-A74E-E832E4154725}"/>
                </a:ext>
              </a:extLst>
            </p:cNvPr>
            <p:cNvPicPr>
              <a:picLocks noChangeAspect="1"/>
            </p:cNvPicPr>
            <p:nvPr/>
          </p:nvPicPr>
          <p:blipFill rotWithShape="1">
            <a:blip r:embed="rId7"/>
            <a:srcRect l="2777"/>
            <a:stretch/>
          </p:blipFill>
          <p:spPr>
            <a:xfrm>
              <a:off x="6080443" y="2403866"/>
              <a:ext cx="3531317" cy="4283237"/>
            </a:xfrm>
            <a:prstGeom prst="rect">
              <a:avLst/>
            </a:prstGeom>
            <a:ln w="25400">
              <a:solidFill>
                <a:schemeClr val="accent5"/>
              </a:solidFill>
            </a:ln>
          </p:spPr>
        </p:pic>
        <p:cxnSp>
          <p:nvCxnSpPr>
            <p:cNvPr id="16" name="Straight Arrow Connector 15">
              <a:extLst>
                <a:ext uri="{FF2B5EF4-FFF2-40B4-BE49-F238E27FC236}">
                  <a16:creationId xmlns:a16="http://schemas.microsoft.com/office/drawing/2014/main" id="{FBA309A4-F647-4F49-A399-937723687541}"/>
                </a:ext>
              </a:extLst>
            </p:cNvPr>
            <p:cNvCxnSpPr>
              <a:cxnSpLocks/>
            </p:cNvCxnSpPr>
            <p:nvPr/>
          </p:nvCxnSpPr>
          <p:spPr>
            <a:xfrm>
              <a:off x="577505" y="624889"/>
              <a:ext cx="2917514" cy="266724"/>
            </a:xfrm>
            <a:prstGeom prst="straightConnector1">
              <a:avLst/>
            </a:prstGeom>
            <a:ln w="47625">
              <a:solidFill>
                <a:srgbClr val="FF0000"/>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848D6B7F-7F69-4FF3-B22E-EC3AD2FD1520}"/>
                </a:ext>
              </a:extLst>
            </p:cNvPr>
            <p:cNvCxnSpPr>
              <a:cxnSpLocks/>
            </p:cNvCxnSpPr>
            <p:nvPr/>
          </p:nvCxnSpPr>
          <p:spPr>
            <a:xfrm>
              <a:off x="5718035" y="4151086"/>
              <a:ext cx="283839" cy="783771"/>
            </a:xfrm>
            <a:prstGeom prst="straightConnector1">
              <a:avLst/>
            </a:prstGeom>
            <a:ln w="47625">
              <a:solidFill>
                <a:srgbClr val="FF0000"/>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539BE228-BD7D-4854-8B0C-6748B8BC321C}"/>
                </a:ext>
              </a:extLst>
            </p:cNvPr>
            <p:cNvCxnSpPr>
              <a:cxnSpLocks/>
            </p:cNvCxnSpPr>
            <p:nvPr/>
          </p:nvCxnSpPr>
          <p:spPr>
            <a:xfrm flipV="1">
              <a:off x="7439473" y="3514195"/>
              <a:ext cx="822902" cy="2902010"/>
            </a:xfrm>
            <a:prstGeom prst="straightConnector1">
              <a:avLst/>
            </a:prstGeom>
            <a:ln w="47625">
              <a:solidFill>
                <a:srgbClr val="FF0000"/>
              </a:solidFill>
              <a:headEnd type="oval"/>
              <a:tailEnd type="triangle"/>
            </a:ln>
          </p:spPr>
          <p:style>
            <a:lnRef idx="1">
              <a:schemeClr val="accent1"/>
            </a:lnRef>
            <a:fillRef idx="0">
              <a:schemeClr val="accent1"/>
            </a:fillRef>
            <a:effectRef idx="0">
              <a:schemeClr val="accent1"/>
            </a:effectRef>
            <a:fontRef idx="minor">
              <a:schemeClr val="tx1"/>
            </a:fontRef>
          </p:style>
        </p:cxnSp>
      </p:grpSp>
      <p:sp>
        <p:nvSpPr>
          <p:cNvPr id="22" name="TextBox 21">
            <a:extLst>
              <a:ext uri="{FF2B5EF4-FFF2-40B4-BE49-F238E27FC236}">
                <a16:creationId xmlns:a16="http://schemas.microsoft.com/office/drawing/2014/main" id="{385DBF41-CA05-4F40-B28E-10AECBE07381}"/>
              </a:ext>
            </a:extLst>
          </p:cNvPr>
          <p:cNvSpPr txBox="1"/>
          <p:nvPr/>
        </p:nvSpPr>
        <p:spPr>
          <a:xfrm>
            <a:off x="153644" y="1864895"/>
            <a:ext cx="3099334" cy="4247317"/>
          </a:xfrm>
          <a:prstGeom prst="rect">
            <a:avLst/>
          </a:prstGeom>
          <a:noFill/>
        </p:spPr>
        <p:txBody>
          <a:bodyPr wrap="square" rtlCol="0">
            <a:spAutoFit/>
          </a:bodyPr>
          <a:lstStyle/>
          <a:p>
            <a:pPr marL="342900" indent="-342900">
              <a:buFont typeface="+mj-lt"/>
              <a:buAutoNum type="arabicPeriod"/>
            </a:pPr>
            <a:r>
              <a:rPr lang="en-US" dirty="0"/>
              <a:t>Ouvrez le menu « Fichier » de Spectrum</a:t>
            </a:r>
          </a:p>
          <a:p>
            <a:pPr marL="342900" indent="-342900">
              <a:buFont typeface="+mj-lt"/>
              <a:buAutoNum type="arabicPeriod"/>
            </a:pPr>
            <a:r>
              <a:rPr lang="en-US" dirty="0"/>
              <a:t>Cliquez sur « Options ».</a:t>
            </a:r>
          </a:p>
          <a:p>
            <a:pPr marL="342900" indent="-342900">
              <a:buFont typeface="+mj-lt"/>
              <a:buAutoNum type="arabicPeriod"/>
            </a:pPr>
            <a:r>
              <a:rPr lang="en-US" dirty="0"/>
              <a:t>Sous « Options Java », cochez « Utiliser le fichier java.exe personnalisé » et cliquez sur « Sélectionner java.exe ».</a:t>
            </a:r>
          </a:p>
          <a:p>
            <a:pPr marL="342900" indent="-342900">
              <a:buFont typeface="+mj-lt"/>
              <a:buAutoNum type="arabicPeriod"/>
            </a:pPr>
            <a:r>
              <a:rPr lang="en-US" dirty="0"/>
              <a:t>Recherchez « java.exe » dans :</a:t>
            </a:r>
          </a:p>
          <a:p>
            <a:r>
              <a:rPr lang="en-US" dirty="0"/>
              <a:t>C:\Program Files(x86)\Java ou</a:t>
            </a:r>
          </a:p>
          <a:p>
            <a:r>
              <a:rPr lang="en-US" dirty="0"/>
              <a:t>C:\Program Files\Java</a:t>
            </a:r>
          </a:p>
          <a:p>
            <a:r>
              <a:rPr lang="en-US" dirty="0"/>
              <a:t>       et cliquez sur « Ouvrir ».</a:t>
            </a:r>
          </a:p>
          <a:p>
            <a:r>
              <a:rPr lang="en-US" dirty="0"/>
              <a:t>5. Cliquez sur « OK » dans la boîte de dialogue Options.</a:t>
            </a:r>
          </a:p>
        </p:txBody>
      </p:sp>
      <p:sp>
        <p:nvSpPr>
          <p:cNvPr id="24" name="TextBox 23">
            <a:extLst>
              <a:ext uri="{FF2B5EF4-FFF2-40B4-BE49-F238E27FC236}">
                <a16:creationId xmlns:a16="http://schemas.microsoft.com/office/drawing/2014/main" id="{F131DE0A-1C5C-44AA-8A5A-87CAA31D3423}"/>
              </a:ext>
            </a:extLst>
          </p:cNvPr>
          <p:cNvSpPr txBox="1"/>
          <p:nvPr/>
        </p:nvSpPr>
        <p:spPr>
          <a:xfrm>
            <a:off x="4837344" y="4288526"/>
            <a:ext cx="420308" cy="646331"/>
          </a:xfrm>
          <a:prstGeom prst="rect">
            <a:avLst/>
          </a:prstGeom>
          <a:noFill/>
        </p:spPr>
        <p:txBody>
          <a:bodyPr wrap="none" rtlCol="0">
            <a:spAutoFit/>
          </a:bodyPr>
          <a:lstStyle/>
          <a:p>
            <a:r>
              <a:rPr lang="en-US" sz="3600" dirty="0">
                <a:solidFill>
                  <a:srgbClr val="C00000"/>
                </a:solidFill>
              </a:rPr>
              <a:t>2</a:t>
            </a:r>
          </a:p>
        </p:txBody>
      </p:sp>
      <p:sp>
        <p:nvSpPr>
          <p:cNvPr id="25" name="TextBox 24">
            <a:extLst>
              <a:ext uri="{FF2B5EF4-FFF2-40B4-BE49-F238E27FC236}">
                <a16:creationId xmlns:a16="http://schemas.microsoft.com/office/drawing/2014/main" id="{63417059-C351-4F4D-BD10-C7C570085F45}"/>
              </a:ext>
            </a:extLst>
          </p:cNvPr>
          <p:cNvSpPr txBox="1"/>
          <p:nvPr/>
        </p:nvSpPr>
        <p:spPr>
          <a:xfrm>
            <a:off x="729905" y="770630"/>
            <a:ext cx="391454" cy="646331"/>
          </a:xfrm>
          <a:prstGeom prst="rect">
            <a:avLst/>
          </a:prstGeom>
          <a:noFill/>
        </p:spPr>
        <p:txBody>
          <a:bodyPr wrap="none" rtlCol="0">
            <a:spAutoFit/>
          </a:bodyPr>
          <a:lstStyle/>
          <a:p>
            <a:r>
              <a:rPr lang="en-US" sz="3600" dirty="0">
                <a:solidFill>
                  <a:srgbClr val="C00000"/>
                </a:solidFill>
              </a:rPr>
              <a:t>1</a:t>
            </a:r>
          </a:p>
        </p:txBody>
      </p:sp>
      <p:sp>
        <p:nvSpPr>
          <p:cNvPr id="26" name="TextBox 25">
            <a:extLst>
              <a:ext uri="{FF2B5EF4-FFF2-40B4-BE49-F238E27FC236}">
                <a16:creationId xmlns:a16="http://schemas.microsoft.com/office/drawing/2014/main" id="{B7559D8E-E38E-4DBA-AB22-D8C310AC02CA}"/>
              </a:ext>
            </a:extLst>
          </p:cNvPr>
          <p:cNvSpPr txBox="1"/>
          <p:nvPr/>
        </p:nvSpPr>
        <p:spPr>
          <a:xfrm>
            <a:off x="5718035" y="6093035"/>
            <a:ext cx="391454" cy="646331"/>
          </a:xfrm>
          <a:prstGeom prst="rect">
            <a:avLst/>
          </a:prstGeom>
          <a:noFill/>
        </p:spPr>
        <p:txBody>
          <a:bodyPr wrap="none" rtlCol="0">
            <a:spAutoFit/>
          </a:bodyPr>
          <a:lstStyle/>
          <a:p>
            <a:r>
              <a:rPr lang="en-US" sz="3600" dirty="0">
                <a:solidFill>
                  <a:srgbClr val="C00000"/>
                </a:solidFill>
              </a:rPr>
              <a:t>3</a:t>
            </a:r>
          </a:p>
        </p:txBody>
      </p:sp>
      <p:sp>
        <p:nvSpPr>
          <p:cNvPr id="29" name="TextBox 28">
            <a:extLst>
              <a:ext uri="{FF2B5EF4-FFF2-40B4-BE49-F238E27FC236}">
                <a16:creationId xmlns:a16="http://schemas.microsoft.com/office/drawing/2014/main" id="{CA98B330-98F9-4E4B-9377-6993BB4BE9A1}"/>
              </a:ext>
            </a:extLst>
          </p:cNvPr>
          <p:cNvSpPr txBox="1"/>
          <p:nvPr/>
        </p:nvSpPr>
        <p:spPr>
          <a:xfrm>
            <a:off x="3429140" y="4967864"/>
            <a:ext cx="2725426" cy="923330"/>
          </a:xfrm>
          <a:prstGeom prst="rect">
            <a:avLst/>
          </a:prstGeom>
          <a:noFill/>
        </p:spPr>
        <p:txBody>
          <a:bodyPr wrap="none" rtlCol="0">
            <a:spAutoFit/>
          </a:bodyPr>
          <a:lstStyle/>
          <a:p>
            <a:r>
              <a:rPr lang="en-US" dirty="0"/>
              <a:t>Sous « Program Files\Java »</a:t>
            </a:r>
          </a:p>
          <a:p>
            <a:r>
              <a:rPr lang="en-US" dirty="0"/>
              <a:t>recherchez « java.exe » sous</a:t>
            </a:r>
          </a:p>
          <a:p>
            <a:r>
              <a:rPr lang="en-US" dirty="0"/>
              <a:t>« jre1.8.0_xxx\bin »</a:t>
            </a:r>
          </a:p>
        </p:txBody>
      </p:sp>
      <p:pic>
        <p:nvPicPr>
          <p:cNvPr id="10" name="Audio 9">
            <a:hlinkClick r:id="" action="ppaction://media"/>
            <a:extLst>
              <a:ext uri="{FF2B5EF4-FFF2-40B4-BE49-F238E27FC236}">
                <a16:creationId xmlns:a16="http://schemas.microsoft.com/office/drawing/2014/main" id="{C01EF5FB-F1FF-46F5-AB9F-18A88767E50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pic>
        <p:nvPicPr>
          <p:cNvPr id="4" name="Picture 3">
            <a:extLst>
              <a:ext uri="{FF2B5EF4-FFF2-40B4-BE49-F238E27FC236}">
                <a16:creationId xmlns:a16="http://schemas.microsoft.com/office/drawing/2014/main" id="{742F0541-2C2B-4FE5-A6A0-655542C4539B}"/>
              </a:ext>
            </a:extLst>
          </p:cNvPr>
          <p:cNvPicPr>
            <a:picLocks noChangeAspect="1"/>
          </p:cNvPicPr>
          <p:nvPr/>
        </p:nvPicPr>
        <p:blipFill>
          <a:blip r:embed="rId9"/>
          <a:stretch>
            <a:fillRect/>
          </a:stretch>
        </p:blipFill>
        <p:spPr>
          <a:xfrm>
            <a:off x="6789860" y="215900"/>
            <a:ext cx="5311833" cy="3298295"/>
          </a:xfrm>
          <a:prstGeom prst="rect">
            <a:avLst/>
          </a:prstGeom>
        </p:spPr>
      </p:pic>
      <p:sp>
        <p:nvSpPr>
          <p:cNvPr id="23" name="TextBox 22">
            <a:extLst>
              <a:ext uri="{FF2B5EF4-FFF2-40B4-BE49-F238E27FC236}">
                <a16:creationId xmlns:a16="http://schemas.microsoft.com/office/drawing/2014/main" id="{2239CC27-4357-47E8-80BB-609A983C24E5}"/>
              </a:ext>
            </a:extLst>
          </p:cNvPr>
          <p:cNvSpPr txBox="1"/>
          <p:nvPr/>
        </p:nvSpPr>
        <p:spPr>
          <a:xfrm>
            <a:off x="10160324" y="1757535"/>
            <a:ext cx="423514" cy="646331"/>
          </a:xfrm>
          <a:prstGeom prst="rect">
            <a:avLst/>
          </a:prstGeom>
          <a:noFill/>
        </p:spPr>
        <p:txBody>
          <a:bodyPr wrap="none" rtlCol="0">
            <a:spAutoFit/>
          </a:bodyPr>
          <a:lstStyle/>
          <a:p>
            <a:r>
              <a:rPr lang="en-US" sz="3600" dirty="0">
                <a:solidFill>
                  <a:srgbClr val="C00000"/>
                </a:solidFill>
              </a:rPr>
              <a:t>4</a:t>
            </a:r>
          </a:p>
        </p:txBody>
      </p:sp>
    </p:spTree>
    <p:extLst>
      <p:ext uri="{BB962C8B-B14F-4D97-AF65-F5344CB8AC3E}">
        <p14:creationId xmlns:p14="http://schemas.microsoft.com/office/powerpoint/2010/main" val="13235874"/>
      </p:ext>
    </p:extLst>
  </p:cSld>
  <p:clrMapOvr>
    <a:masterClrMapping/>
  </p:clrMapOvr>
  <mc:AlternateContent xmlns:mc="http://schemas.openxmlformats.org/markup-compatibility/2006" xmlns:p14="http://schemas.microsoft.com/office/powerpoint/2010/main">
    <mc:Choice Requires="p14">
      <p:transition spd="slow" p14:dur="2000" advTm="82996"/>
    </mc:Choice>
    <mc:Fallback xmlns:a16="http://schemas.microsoft.com/office/drawing/2014/main" xmlns="">
      <p:transition spd="slow" advTm="829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extLst>
    <p:ext uri="{3A86A75C-4F4B-4683-9AE1-C65F6400EC91}">
      <p14:laserTraceLst xmlns:p14="http://schemas.microsoft.com/office/powerpoint/2010/main">
        <p14:tracePtLst>
          <p14:tracePt t="8598" x="754063" y="565150"/>
          <p14:tracePt t="8599" x="742950" y="554038"/>
          <p14:tracePt t="8607" x="731838" y="542925"/>
          <p14:tracePt t="8614" x="720725" y="531813"/>
          <p14:tracePt t="8622" x="709613" y="520700"/>
          <p14:tracePt t="8630" x="687388" y="509588"/>
          <p14:tracePt t="8638" x="665163" y="498475"/>
          <p14:tracePt t="8648" x="642938" y="487363"/>
          <p14:tracePt t="8654" x="587375" y="465138"/>
          <p14:tracePt t="8664" x="554038" y="454025"/>
          <p14:tracePt t="8672" x="509588" y="431800"/>
          <p14:tracePt t="8680" x="487363" y="431800"/>
          <p14:tracePt t="8688" x="442913" y="409575"/>
          <p14:tracePt t="8696" x="420688" y="409575"/>
          <p14:tracePt t="8705" x="387350" y="398463"/>
          <p14:tracePt t="8712" x="376238" y="398463"/>
          <p14:tracePt t="8721" x="365125" y="387350"/>
          <p14:tracePt t="8728" x="342900" y="387350"/>
          <p14:tracePt t="8736" x="331788" y="376238"/>
          <p14:tracePt t="8744" x="320675" y="376238"/>
          <p14:tracePt t="8754" x="309563" y="376238"/>
          <p14:tracePt t="8760" x="300038" y="376238"/>
          <p14:tracePt t="8768" x="288925" y="376238"/>
          <p14:tracePt t="8777" x="277813" y="376238"/>
          <p14:tracePt t="8785" x="266700" y="365125"/>
          <p14:tracePt t="8793" x="255588" y="365125"/>
          <p14:tracePt t="8800" x="244475" y="365125"/>
          <p14:tracePt t="8817" x="233363" y="365125"/>
          <p14:tracePt t="8832" x="222250" y="365125"/>
          <p14:tracePt t="8840" x="211138" y="365125"/>
          <p14:tracePt t="8849" x="188913" y="376238"/>
          <p14:tracePt t="8856" x="188913" y="387350"/>
          <p14:tracePt t="8864" x="177800" y="387350"/>
          <p14:tracePt t="8872" x="166688" y="398463"/>
          <p14:tracePt t="8880" x="144463" y="409575"/>
          <p14:tracePt t="8888" x="133350" y="420688"/>
          <p14:tracePt t="8896" x="122238" y="431800"/>
          <p14:tracePt t="8904" x="111125" y="442913"/>
          <p14:tracePt t="8912" x="111125" y="454025"/>
          <p14:tracePt t="8922" x="100013" y="465138"/>
          <p14:tracePt t="8936" x="100013" y="476250"/>
          <p14:tracePt t="8944" x="88900" y="476250"/>
          <p14:tracePt t="8954" x="88900" y="487363"/>
          <p14:tracePt t="8970" x="88900" y="498475"/>
          <p14:tracePt t="8978" x="88900" y="509588"/>
          <p14:tracePt t="8986" x="88900" y="520700"/>
          <p14:tracePt t="8994" x="77788" y="542925"/>
          <p14:tracePt t="9002" x="77788" y="554038"/>
          <p14:tracePt t="9010" x="77788" y="565150"/>
          <p14:tracePt t="9018" x="77788" y="598488"/>
          <p14:tracePt t="9026" x="77788" y="609600"/>
          <p14:tracePt t="9033" x="77788" y="620713"/>
          <p14:tracePt t="9044" x="77788" y="631825"/>
          <p14:tracePt t="9050" x="77788" y="642938"/>
          <p14:tracePt t="9060" x="77788" y="654050"/>
          <p14:tracePt t="9066" x="77788" y="665163"/>
          <p14:tracePt t="9074" x="77788" y="676275"/>
          <p14:tracePt t="9082" x="88900" y="687388"/>
          <p14:tracePt t="9090" x="88900" y="698500"/>
          <p14:tracePt t="9099" x="100013" y="698500"/>
          <p14:tracePt t="9106" x="111125" y="709613"/>
          <p14:tracePt t="9114" x="111125" y="720725"/>
          <p14:tracePt t="9122" x="122238" y="731838"/>
          <p14:tracePt t="9130" x="133350" y="731838"/>
          <p14:tracePt t="9139" x="144463" y="742950"/>
          <p14:tracePt t="9146" x="155575" y="742950"/>
          <p14:tracePt t="9164" x="177800" y="754063"/>
          <p14:tracePt t="9170" x="200025" y="754063"/>
          <p14:tracePt t="9178" x="211138" y="765175"/>
          <p14:tracePt t="9186" x="233363" y="765175"/>
          <p14:tracePt t="9194" x="255588" y="765175"/>
          <p14:tracePt t="9201" x="277813" y="765175"/>
          <p14:tracePt t="9209" x="300038" y="765175"/>
          <p14:tracePt t="9218" x="320675" y="765175"/>
          <p14:tracePt t="9228" x="342900" y="765175"/>
          <p14:tracePt t="9234" x="376238" y="765175"/>
          <p14:tracePt t="9243" x="398463" y="765175"/>
          <p14:tracePt t="9252" x="431800" y="765175"/>
          <p14:tracePt t="9260" x="454025" y="765175"/>
          <p14:tracePt t="9268" x="487363" y="765175"/>
          <p14:tracePt t="9278" x="509588" y="754063"/>
          <p14:tracePt t="9284" x="542925" y="754063"/>
          <p14:tracePt t="9293" x="576263" y="742950"/>
          <p14:tracePt t="9308" x="598488" y="742950"/>
          <p14:tracePt t="9316" x="620713" y="731838"/>
          <p14:tracePt t="9327" x="631825" y="731838"/>
          <p14:tracePt t="9332" x="642938" y="731838"/>
          <p14:tracePt t="9340" x="642938" y="720725"/>
          <p14:tracePt t="9372" x="654050" y="709613"/>
          <p14:tracePt t="9380" x="654050" y="698500"/>
          <p14:tracePt t="9388" x="665163" y="687388"/>
          <p14:tracePt t="9396" x="665163" y="665163"/>
          <p14:tracePt t="9404" x="676275" y="654050"/>
          <p14:tracePt t="9412" x="676275" y="631825"/>
          <p14:tracePt t="9420" x="676275" y="609600"/>
          <p14:tracePt t="9428" x="676275" y="598488"/>
          <p14:tracePt t="9436" x="676275" y="576263"/>
          <p14:tracePt t="9444" x="676275" y="565150"/>
          <p14:tracePt t="9452" x="676275" y="542925"/>
          <p14:tracePt t="9459" x="676275" y="531813"/>
          <p14:tracePt t="9468" x="676275" y="520700"/>
          <p14:tracePt t="9484" x="676275" y="509588"/>
          <p14:tracePt t="9494" x="665163" y="509588"/>
          <p14:tracePt t="9500" x="665163" y="498475"/>
          <p14:tracePt t="9511" x="654050" y="498475"/>
          <p14:tracePt t="9527" x="642938" y="487363"/>
          <p14:tracePt t="9534" x="631825" y="487363"/>
          <p14:tracePt t="9543" x="620713" y="476250"/>
          <p14:tracePt t="9550" x="609600" y="476250"/>
          <p14:tracePt t="9559" x="609600" y="465138"/>
          <p14:tracePt t="9566" x="598488" y="465138"/>
          <p14:tracePt t="9574" x="587375" y="454025"/>
          <p14:tracePt t="9582" x="576263" y="442913"/>
          <p14:tracePt t="9590" x="565150" y="442913"/>
          <p14:tracePt t="9598" x="531813" y="431800"/>
          <p14:tracePt t="9606" x="509588" y="420688"/>
          <p14:tracePt t="9614" x="487363" y="420688"/>
          <p14:tracePt t="9622" x="465138" y="420688"/>
          <p14:tracePt t="9630" x="442913" y="420688"/>
          <p14:tracePt t="9638" x="387350" y="409575"/>
          <p14:tracePt t="9646" x="365125" y="409575"/>
          <p14:tracePt t="9655" x="342900" y="409575"/>
          <p14:tracePt t="9662" x="331788" y="409575"/>
          <p14:tracePt t="9670" x="320675" y="409575"/>
          <p14:tracePt t="9678" x="309563" y="409575"/>
          <p14:tracePt t="9702" x="309563" y="398463"/>
          <p14:tracePt t="9711" x="300038" y="398463"/>
          <p14:tracePt t="9734" x="288925" y="398463"/>
          <p14:tracePt t="9750" x="277813" y="398463"/>
          <p14:tracePt t="9758" x="266700" y="398463"/>
          <p14:tracePt t="9766" x="255588" y="398463"/>
          <p14:tracePt t="9777" x="244475" y="398463"/>
          <p14:tracePt t="9784" x="233363" y="409575"/>
          <p14:tracePt t="9790" x="222250" y="409575"/>
          <p14:tracePt t="9798" x="211138" y="420688"/>
          <p14:tracePt t="9808" x="188913" y="431800"/>
          <p14:tracePt t="9816" x="155575" y="454025"/>
          <p14:tracePt t="9824" x="144463" y="465138"/>
          <p14:tracePt t="9832" x="133350" y="476250"/>
          <p14:tracePt t="9840" x="122238" y="487363"/>
          <p14:tracePt t="9848" x="111125" y="487363"/>
          <p14:tracePt t="9856" x="111125" y="498475"/>
          <p14:tracePt t="9864" x="100013" y="498475"/>
          <p14:tracePt t="9872" x="100013" y="509588"/>
          <p14:tracePt t="9888" x="88900" y="520700"/>
          <p14:tracePt t="9896" x="88900" y="531813"/>
          <p14:tracePt t="9904" x="77788" y="542925"/>
          <p14:tracePt t="9913" x="66675" y="554038"/>
          <p14:tracePt t="9920" x="66675" y="576263"/>
          <p14:tracePt t="9928" x="55563" y="598488"/>
          <p14:tracePt t="9936" x="44450" y="620713"/>
          <p14:tracePt t="9945" x="33338" y="642938"/>
          <p14:tracePt t="9952" x="33338" y="665163"/>
          <p14:tracePt t="9960" x="22225" y="676275"/>
          <p14:tracePt t="9968" x="22225" y="698500"/>
          <p14:tracePt t="9984" x="22225" y="709613"/>
          <p14:tracePt t="10016" x="22225" y="720725"/>
          <p14:tracePt t="10032" x="22225" y="731838"/>
          <p14:tracePt t="10040" x="33338" y="742950"/>
          <p14:tracePt t="10048" x="44450" y="742950"/>
          <p14:tracePt t="10064" x="55563" y="754063"/>
          <p14:tracePt t="10072" x="66675" y="754063"/>
          <p14:tracePt t="10082" x="77788" y="754063"/>
          <p14:tracePt t="10088" x="88900" y="754063"/>
          <p14:tracePt t="10096" x="100013" y="754063"/>
          <p14:tracePt t="10106" x="111125" y="754063"/>
          <p14:tracePt t="10114" x="122238" y="742950"/>
          <p14:tracePt t="10122" x="133350" y="742950"/>
          <p14:tracePt t="10130" x="144463" y="742950"/>
          <p14:tracePt t="10147" x="144463" y="731838"/>
          <p14:tracePt t="10194" x="0" y="0"/>
        </p14:tracePtLst>
        <p14:tracePtLst>
          <p14:tracePt t="11207" x="5818188" y="4032250"/>
          <p14:tracePt t="11218" x="5818188" y="4021138"/>
          <p14:tracePt t="11250" x="5807075" y="4021138"/>
          <p14:tracePt t="11258" x="5795963" y="4021138"/>
          <p14:tracePt t="11266" x="5786438" y="4010025"/>
          <p14:tracePt t="11274" x="5764213" y="4010025"/>
          <p14:tracePt t="11282" x="5741988" y="4010025"/>
          <p14:tracePt t="11290" x="5686425" y="4010025"/>
          <p14:tracePt t="11298" x="5664200" y="4010025"/>
          <p14:tracePt t="11306" x="5641975" y="4010025"/>
          <p14:tracePt t="11330" x="5553075" y="4010025"/>
          <p14:tracePt t="11337" x="5530850" y="4010025"/>
          <p14:tracePt t="11340" x="5497513" y="4010025"/>
          <p14:tracePt t="11346" x="5441950" y="4010025"/>
          <p14:tracePt t="11353" x="5419725" y="4010025"/>
          <p14:tracePt t="11362" x="5386388" y="4010025"/>
          <p14:tracePt t="11369" x="5341938" y="4010025"/>
          <p14:tracePt t="11379" x="5264150" y="4010025"/>
          <p14:tracePt t="11386" x="5230813" y="4010025"/>
          <p14:tracePt t="11401" x="5197475" y="4010025"/>
          <p14:tracePt t="11402" x="5176838" y="4021138"/>
          <p14:tracePt t="11410" x="5121275" y="4032250"/>
          <p14:tracePt t="11418" x="5099050" y="4043363"/>
          <p14:tracePt t="11427" x="5087938" y="4054475"/>
          <p14:tracePt t="11433" x="5076825" y="4065588"/>
          <p14:tracePt t="11442" x="5054600" y="4087813"/>
          <p14:tracePt t="11463" x="5043488" y="4098925"/>
          <p14:tracePt t="11484" x="5032375" y="4110038"/>
          <p14:tracePt t="11508" x="5032375" y="4121150"/>
          <p14:tracePt t="11524" x="5032375" y="4132263"/>
          <p14:tracePt t="11532" x="5032375" y="4143375"/>
          <p14:tracePt t="11540" x="5021263" y="4154488"/>
          <p14:tracePt t="11548" x="5021263" y="4165600"/>
          <p14:tracePt t="11556" x="5021263" y="4176713"/>
          <p14:tracePt t="11564" x="5021263" y="4187825"/>
          <p14:tracePt t="11572" x="5021263" y="4198938"/>
          <p14:tracePt t="11580" x="5021263" y="4221163"/>
          <p14:tracePt t="11588" x="5021263" y="4232275"/>
          <p14:tracePt t="11596" x="5021263" y="4254500"/>
          <p14:tracePt t="11604" x="5021263" y="4265613"/>
          <p14:tracePt t="11612" x="5021263" y="4276725"/>
          <p14:tracePt t="11620" x="5032375" y="4310063"/>
          <p14:tracePt t="11628" x="5043488" y="4321175"/>
          <p14:tracePt t="11636" x="5054600" y="4343400"/>
          <p14:tracePt t="11644" x="5065713" y="4365625"/>
          <p14:tracePt t="11652" x="5087938" y="4387850"/>
          <p14:tracePt t="11660" x="5099050" y="4410075"/>
          <p14:tracePt t="11668" x="5121275" y="4432300"/>
          <p14:tracePt t="11677" x="5154613" y="4454525"/>
          <p14:tracePt t="11684" x="5176838" y="4476750"/>
          <p14:tracePt t="11694" x="5197475" y="4486275"/>
          <p14:tracePt t="11700" x="5230813" y="4508500"/>
          <p14:tracePt t="11708" x="5264150" y="4519613"/>
          <p14:tracePt t="11716" x="5286375" y="4530725"/>
          <p14:tracePt t="11724" x="5319713" y="4530725"/>
          <p14:tracePt t="11732" x="5353050" y="4541838"/>
          <p14:tracePt t="11740" x="5386388" y="4541838"/>
          <p14:tracePt t="11750" x="5430838" y="4541838"/>
          <p14:tracePt t="11756" x="5464175" y="4541838"/>
          <p14:tracePt t="11766" x="5497513" y="4541838"/>
          <p14:tracePt t="11774" x="5519738" y="4541838"/>
          <p14:tracePt t="11782" x="5553075" y="4541838"/>
          <p14:tracePt t="11790" x="5586413" y="4541838"/>
          <p14:tracePt t="11798" x="5608638" y="4530725"/>
          <p14:tracePt t="11806" x="5630863" y="4519613"/>
          <p14:tracePt t="11814" x="5653088" y="4508500"/>
          <p14:tracePt t="11822" x="5664200" y="4497388"/>
          <p14:tracePt t="11830" x="5675313" y="4486275"/>
          <p14:tracePt t="11838" x="5686425" y="4476750"/>
          <p14:tracePt t="11846" x="5686425" y="4465638"/>
          <p14:tracePt t="11854" x="5697538" y="4454525"/>
          <p14:tracePt t="11863" x="5697538" y="4432300"/>
          <p14:tracePt t="11870" x="5708650" y="4410075"/>
          <p14:tracePt t="11878" x="5708650" y="4376738"/>
          <p14:tracePt t="11886" x="5708650" y="4343400"/>
          <p14:tracePt t="11895" x="5708650" y="4310063"/>
          <p14:tracePt t="11902" x="5719763" y="4276725"/>
          <p14:tracePt t="11911" x="5719763" y="4243388"/>
          <p14:tracePt t="11918" x="5719763" y="4210050"/>
          <p14:tracePt t="11926" x="5719763" y="4187825"/>
          <p14:tracePt t="11936" x="5719763" y="4165600"/>
          <p14:tracePt t="11943" x="5719763" y="4143375"/>
          <p14:tracePt t="11950" x="5719763" y="4132263"/>
          <p14:tracePt t="11960" x="5719763" y="4110038"/>
          <p14:tracePt t="11966" x="5719763" y="4098925"/>
          <p14:tracePt t="11974" x="5708650" y="4076700"/>
          <p14:tracePt t="11982" x="5708650" y="4065588"/>
          <p14:tracePt t="11990" x="5697538" y="4065588"/>
          <p14:tracePt t="11998" x="5697538" y="4054475"/>
          <p14:tracePt t="12030" x="5697538" y="4043363"/>
          <p14:tracePt t="12046" x="5697538" y="4032250"/>
          <p14:tracePt t="12064" x="5697538" y="4021138"/>
          <p14:tracePt t="12096" x="5686425" y="4010025"/>
          <p14:tracePt t="12120" x="5675313" y="4010025"/>
          <p14:tracePt t="12136" x="5664200" y="3998913"/>
          <p14:tracePt t="12144" x="5641975" y="3998913"/>
          <p14:tracePt t="12152" x="5608638" y="3987800"/>
          <p14:tracePt t="12160" x="5586413" y="3976688"/>
          <p14:tracePt t="12168" x="5553075" y="3976688"/>
          <p14:tracePt t="12176" x="5519738" y="3976688"/>
          <p14:tracePt t="12193" x="5475288" y="3976688"/>
          <p14:tracePt t="12200" x="5441950" y="3965575"/>
          <p14:tracePt t="12208" x="5397500" y="3965575"/>
          <p14:tracePt t="12216" x="5353050" y="3965575"/>
          <p14:tracePt t="12224" x="5308600" y="3965575"/>
          <p14:tracePt t="12233" x="5264150" y="3965575"/>
          <p14:tracePt t="12240" x="5219700" y="3965575"/>
          <p14:tracePt t="12256" x="5165725" y="3965575"/>
          <p14:tracePt t="12264" x="5121275" y="3965575"/>
          <p14:tracePt t="12272" x="5076825" y="3976688"/>
          <p14:tracePt t="12280" x="5043488" y="3987800"/>
          <p14:tracePt t="12288" x="4999038" y="3987800"/>
          <p14:tracePt t="12296" x="4965700" y="3998913"/>
          <p14:tracePt t="12304" x="4932363" y="4010025"/>
          <p14:tracePt t="12320" x="4899025" y="4021138"/>
          <p14:tracePt t="12328" x="4865688" y="4032250"/>
          <p14:tracePt t="12338" x="4843463" y="4043363"/>
          <p14:tracePt t="12346" x="4821238" y="4054475"/>
          <p14:tracePt t="12354" x="4810125" y="4065588"/>
          <p14:tracePt t="12362" x="4787900" y="4087813"/>
          <p14:tracePt t="12370" x="4776788" y="4098925"/>
          <p14:tracePt t="12386" x="4776788" y="4121150"/>
          <p14:tracePt t="12393" x="4776788" y="4132263"/>
          <p14:tracePt t="12402" x="4765675" y="4143375"/>
          <p14:tracePt t="12410" x="4765675" y="4154488"/>
          <p14:tracePt t="12418" x="4765675" y="4165600"/>
          <p14:tracePt t="12434" x="4765675" y="4176713"/>
          <p14:tracePt t="12443" x="4765675" y="4187825"/>
          <p14:tracePt t="12450" x="4765675" y="4198938"/>
          <p14:tracePt t="12458" x="4776788" y="4210050"/>
          <p14:tracePt t="12466" x="4799013" y="4232275"/>
          <p14:tracePt t="12474" x="4832350" y="4254500"/>
          <p14:tracePt t="12490" x="4865688" y="4265613"/>
          <p14:tracePt t="12498" x="4910138" y="4287838"/>
          <p14:tracePt t="12506" x="4954588" y="4310063"/>
          <p14:tracePt t="12514" x="5021263" y="4332288"/>
          <p14:tracePt t="12522" x="5087938" y="4365625"/>
          <p14:tracePt t="12538" x="5154613" y="4387850"/>
          <p14:tracePt t="12546" x="5219700" y="4410075"/>
          <p14:tracePt t="12554" x="5297488" y="4421188"/>
          <p14:tracePt t="12562" x="5364163" y="4432300"/>
          <p14:tracePt t="12569" x="5430838" y="4432300"/>
          <p14:tracePt t="12579" x="5475288" y="4432300"/>
          <p14:tracePt t="12586" x="5497513" y="4421188"/>
          <p14:tracePt t="12593" x="5508625" y="4410075"/>
          <p14:tracePt t="12604" x="5519738" y="4410075"/>
          <p14:tracePt t="12611" x="5530850" y="4398963"/>
          <p14:tracePt t="12620" x="5541963" y="4376738"/>
          <p14:tracePt t="12628" x="5541963" y="4365625"/>
          <p14:tracePt t="12636" x="5541963" y="4354513"/>
          <p14:tracePt t="12652" x="5541963" y="4343400"/>
          <p14:tracePt t="12750" x="5541963" y="4332288"/>
          <p14:tracePt t="12772" x="0" y="0"/>
        </p14:tracePtLst>
        <p14:tracePtLst>
          <p14:tracePt t="15658" x="7070725" y="5772150"/>
          <p14:tracePt t="15665" x="7059613" y="5772150"/>
          <p14:tracePt t="15688" x="7059613" y="5783263"/>
          <p14:tracePt t="15698" x="7048500" y="5783263"/>
          <p14:tracePt t="15722" x="7037388" y="5783263"/>
          <p14:tracePt t="15730" x="7026275" y="5794375"/>
          <p14:tracePt t="15750" x="7015163" y="5794375"/>
          <p14:tracePt t="15755" x="7005638" y="5794375"/>
          <p14:tracePt t="15770" x="6994525" y="5794375"/>
          <p14:tracePt t="15778" x="6983413" y="5794375"/>
          <p14:tracePt t="15786" x="6961188" y="5794375"/>
          <p14:tracePt t="15796" x="6938963" y="5794375"/>
          <p14:tracePt t="15802" x="6905625" y="5794375"/>
          <p14:tracePt t="15811" x="6894513" y="5794375"/>
          <p14:tracePt t="15818" x="6872288" y="5794375"/>
          <p14:tracePt t="15829" x="6827838" y="5794375"/>
          <p14:tracePt t="15834" x="6805613" y="5794375"/>
          <p14:tracePt t="15843" x="6750050" y="5794375"/>
          <p14:tracePt t="15850" x="6716713" y="5794375"/>
          <p14:tracePt t="15861" x="6694488" y="5794375"/>
          <p14:tracePt t="15866" x="6638925" y="5794375"/>
          <p14:tracePt t="15874" x="6605588" y="5794375"/>
          <p14:tracePt t="15882" x="6583363" y="5794375"/>
          <p14:tracePt t="15890" x="6527800" y="5794375"/>
          <p14:tracePt t="15898" x="6505575" y="5794375"/>
          <p14:tracePt t="15906" x="6483350" y="5794375"/>
          <p14:tracePt t="15914" x="6472238" y="5794375"/>
          <p14:tracePt t="15922" x="6438900" y="5794375"/>
          <p14:tracePt t="15930" x="6427788" y="5794375"/>
          <p14:tracePt t="15938" x="6416675" y="5794375"/>
          <p14:tracePt t="15960" x="6396038" y="5794375"/>
          <p14:tracePt t="15963" x="6384925" y="5794375"/>
          <p14:tracePt t="15972" x="6373813" y="5794375"/>
          <p14:tracePt t="15981" x="6351588" y="5794375"/>
          <p14:tracePt t="15988" x="6340475" y="5794375"/>
          <p14:tracePt t="15996" x="6296025" y="5794375"/>
          <p14:tracePt t="16004" x="6273800" y="5794375"/>
          <p14:tracePt t="16014" x="6251575" y="5794375"/>
          <p14:tracePt t="16020" x="6229350" y="5805488"/>
          <p14:tracePt t="16028" x="6196013" y="5805488"/>
          <p14:tracePt t="16036" x="6173788" y="5805488"/>
          <p14:tracePt t="16044" x="6140450" y="5816600"/>
          <p14:tracePt t="16052" x="6107113" y="5816600"/>
          <p14:tracePt t="16061" x="6084888" y="5816600"/>
          <p14:tracePt t="16068" x="6062663" y="5816600"/>
          <p14:tracePt t="16078" x="6051550" y="5816600"/>
          <p14:tracePt t="16084" x="6040438" y="5827713"/>
          <p14:tracePt t="16092" x="6018213" y="5827713"/>
          <p14:tracePt t="16100" x="6007100" y="5827713"/>
          <p14:tracePt t="16108" x="5995988" y="5827713"/>
          <p14:tracePt t="16116" x="5984875" y="5827713"/>
          <p14:tracePt t="16124" x="5973763" y="5838825"/>
          <p14:tracePt t="16132" x="5951538" y="5838825"/>
          <p14:tracePt t="16140" x="5907088" y="5849938"/>
          <p14:tracePt t="16148" x="5884863" y="5861050"/>
          <p14:tracePt t="16156" x="5851525" y="5872163"/>
          <p14:tracePt t="16164" x="5829300" y="5883275"/>
          <p14:tracePt t="16172" x="5795963" y="5894388"/>
          <p14:tracePt t="16180" x="5775325" y="5905500"/>
          <p14:tracePt t="16188" x="5741988" y="5916613"/>
          <p14:tracePt t="16196" x="5719763" y="5927725"/>
          <p14:tracePt t="16204" x="5697538" y="5949950"/>
          <p14:tracePt t="16212" x="5675313" y="5961063"/>
          <p14:tracePt t="16220" x="5653088" y="5972175"/>
          <p14:tracePt t="16228" x="5641975" y="5983288"/>
          <p14:tracePt t="16238" x="5641975" y="5994400"/>
          <p14:tracePt t="16247" x="5630863" y="6005513"/>
          <p14:tracePt t="16254" x="5619750" y="6016625"/>
          <p14:tracePt t="16264" x="5619750" y="6027738"/>
          <p14:tracePt t="16270" x="5608638" y="6038850"/>
          <p14:tracePt t="16278" x="5608638" y="6049963"/>
          <p14:tracePt t="16286" x="5608638" y="6061075"/>
          <p14:tracePt t="16294" x="5597525" y="6081713"/>
          <p14:tracePt t="16302" x="5597525" y="6103938"/>
          <p14:tracePt t="16310" x="5597525" y="6115050"/>
          <p14:tracePt t="16318" x="5597525" y="6148388"/>
          <p14:tracePt t="16328" x="5597525" y="6159500"/>
          <p14:tracePt t="16334" x="5597525" y="6170613"/>
          <p14:tracePt t="16342" x="5597525" y="6192838"/>
          <p14:tracePt t="16350" x="5597525" y="6203950"/>
          <p14:tracePt t="16358" x="5597525" y="6215063"/>
          <p14:tracePt t="16366" x="5608638" y="6226175"/>
          <p14:tracePt t="16374" x="5619750" y="6226175"/>
          <p14:tracePt t="16388" x="5619750" y="6237288"/>
          <p14:tracePt t="16395" x="5641975" y="6259513"/>
          <p14:tracePt t="16402" x="5664200" y="6259513"/>
          <p14:tracePt t="16411" x="5708650" y="6292850"/>
          <p14:tracePt t="16418" x="5730875" y="6303963"/>
          <p14:tracePt t="16428" x="5764213" y="6315075"/>
          <p14:tracePt t="16434" x="5795963" y="6326188"/>
          <p14:tracePt t="16442" x="5840413" y="6337300"/>
          <p14:tracePt t="16450" x="5929313" y="6348413"/>
          <p14:tracePt t="16458" x="5973763" y="6359525"/>
          <p14:tracePt t="16466" x="6029325" y="6359525"/>
          <p14:tracePt t="16474" x="6073775" y="6359525"/>
          <p14:tracePt t="16482" x="6118225" y="6359525"/>
          <p14:tracePt t="16490" x="6218238" y="6359525"/>
          <p14:tracePt t="16498" x="6273800" y="6359525"/>
          <p14:tracePt t="16506" x="6318250" y="6359525"/>
          <p14:tracePt t="16514" x="6373813" y="6370638"/>
          <p14:tracePt t="16524" x="6416675" y="6370638"/>
          <p14:tracePt t="16530" x="6472238" y="6370638"/>
          <p14:tracePt t="16542" x="6516688" y="6370638"/>
          <p14:tracePt t="16548" x="6561138" y="6370638"/>
          <p14:tracePt t="16556" x="6661150" y="6348413"/>
          <p14:tracePt t="16564" x="6705600" y="6348413"/>
          <p14:tracePt t="16575" x="6761163" y="6337300"/>
          <p14:tracePt t="16580" x="6816725" y="6326188"/>
          <p14:tracePt t="16588" x="6883400" y="6315075"/>
          <p14:tracePt t="16596" x="6950075" y="6303963"/>
          <p14:tracePt t="16604" x="7005638" y="6303963"/>
          <p14:tracePt t="16612" x="7059613" y="6292850"/>
          <p14:tracePt t="16620" x="7115175" y="6292850"/>
          <p14:tracePt t="16628" x="7170738" y="6281738"/>
          <p14:tracePt t="16636" x="7215188" y="6281738"/>
          <p14:tracePt t="16643" x="7281863" y="6259513"/>
          <p14:tracePt t="16652" x="7315200" y="6248400"/>
          <p14:tracePt t="16660" x="7348538" y="6215063"/>
          <p14:tracePt t="16668" x="7381875" y="6192838"/>
          <p14:tracePt t="16677" x="7392988" y="6170613"/>
          <p14:tracePt t="16684" x="7404100" y="6137275"/>
          <p14:tracePt t="16692" x="7415213" y="6115050"/>
          <p14:tracePt t="16700" x="7415213" y="6103938"/>
          <p14:tracePt t="16708" x="7426325" y="6081713"/>
          <p14:tracePt t="16716" x="7426325" y="6049963"/>
          <p14:tracePt t="16724" x="7426325" y="6027738"/>
          <p14:tracePt t="16732" x="7415213" y="5994400"/>
          <p14:tracePt t="16741" x="7404100" y="5961063"/>
          <p14:tracePt t="16748" x="7392988" y="5916613"/>
          <p14:tracePt t="16756" x="7359650" y="5883275"/>
          <p14:tracePt t="16764" x="7337425" y="5838825"/>
          <p14:tracePt t="16772" x="7315200" y="5827713"/>
          <p14:tracePt t="16780" x="7281863" y="5794375"/>
          <p14:tracePt t="16788" x="7259638" y="5783263"/>
          <p14:tracePt t="16796" x="7226300" y="5761038"/>
          <p14:tracePt t="16806" x="7215188" y="5749925"/>
          <p14:tracePt t="16812" x="7192963" y="5749925"/>
          <p14:tracePt t="16822" x="7170738" y="5738813"/>
          <p14:tracePt t="16830" x="7148513" y="5727700"/>
          <p14:tracePt t="16838" x="7126288" y="5716588"/>
          <p14:tracePt t="16846" x="7092950" y="5705475"/>
          <p14:tracePt t="16854" x="7059613" y="5705475"/>
          <p14:tracePt t="16862" x="7026275" y="5694363"/>
          <p14:tracePt t="16870" x="6994525" y="5683250"/>
          <p14:tracePt t="16878" x="6950075" y="5683250"/>
          <p14:tracePt t="16886" x="6905625" y="5683250"/>
          <p14:tracePt t="16894" x="6861175" y="5672138"/>
          <p14:tracePt t="16903" x="6838950" y="5672138"/>
          <p14:tracePt t="16913" x="6794500" y="5672138"/>
          <p14:tracePt t="16918" x="6750050" y="5672138"/>
          <p14:tracePt t="16928" x="6705600" y="5672138"/>
          <p14:tracePt t="16934" x="6683375" y="5672138"/>
          <p14:tracePt t="16943" x="6638925" y="5672138"/>
          <p14:tracePt t="16950" x="6583363" y="5672138"/>
          <p14:tracePt t="16961" x="6561138" y="5672138"/>
          <p14:tracePt t="16966" x="6516688" y="5672138"/>
          <p14:tracePt t="16974" x="6461125" y="5672138"/>
          <p14:tracePt t="16982" x="6438900" y="5672138"/>
          <p14:tracePt t="16990" x="6405563" y="5672138"/>
          <p14:tracePt t="16998" x="6384925" y="5683250"/>
          <p14:tracePt t="17007" x="6351588" y="5683250"/>
          <p14:tracePt t="17016" x="6340475" y="5694363"/>
          <p14:tracePt t="17022" x="6307138" y="5694363"/>
          <p14:tracePt t="17030" x="6296025" y="5705475"/>
          <p14:tracePt t="17038" x="6262688" y="5716588"/>
          <p14:tracePt t="17046" x="6240463" y="5716588"/>
          <p14:tracePt t="17054" x="6196013" y="5738813"/>
          <p14:tracePt t="17062" x="6184900" y="5738813"/>
          <p14:tracePt t="17070" x="6162675" y="5749925"/>
          <p14:tracePt t="17078" x="6118225" y="5761038"/>
          <p14:tracePt t="17086" x="6107113" y="5772150"/>
          <p14:tracePt t="17096" x="6073775" y="5783263"/>
          <p14:tracePt t="17102" x="6051550" y="5783263"/>
          <p14:tracePt t="17113" x="6040438" y="5794375"/>
          <p14:tracePt t="17120" x="6018213" y="5805488"/>
          <p14:tracePt t="17128" x="6007100" y="5816600"/>
          <p14:tracePt t="17136" x="5995988" y="5827713"/>
          <p14:tracePt t="17144" x="5973763" y="5838825"/>
          <p14:tracePt t="17152" x="5962650" y="5849938"/>
          <p14:tracePt t="17160" x="5962650" y="5872163"/>
          <p14:tracePt t="17168" x="5951538" y="5883275"/>
          <p14:tracePt t="17178" x="5940425" y="5905500"/>
          <p14:tracePt t="17184" x="5929313" y="5916613"/>
          <p14:tracePt t="17192" x="5929313" y="5927725"/>
          <p14:tracePt t="17209" x="5929313" y="5938838"/>
          <p14:tracePt t="17216" x="5929313" y="5949950"/>
          <p14:tracePt t="17224" x="5929313" y="5961063"/>
          <p14:tracePt t="17232" x="5929313" y="5972175"/>
          <p14:tracePt t="17240" x="5929313" y="5994400"/>
          <p14:tracePt t="17248" x="5940425" y="6016625"/>
          <p14:tracePt t="17256" x="5951538" y="6038850"/>
          <p14:tracePt t="17264" x="5962650" y="6049963"/>
          <p14:tracePt t="17272" x="5973763" y="6070600"/>
          <p14:tracePt t="17280" x="5995988" y="6092825"/>
          <p14:tracePt t="17288" x="6029325" y="6126163"/>
          <p14:tracePt t="17296" x="6073775" y="6159500"/>
          <p14:tracePt t="17304" x="6118225" y="6181725"/>
          <p14:tracePt t="17312" x="6140450" y="6203950"/>
          <p14:tracePt t="17320" x="6196013" y="6226175"/>
          <p14:tracePt t="17328" x="6251575" y="6248400"/>
          <p14:tracePt t="17336" x="6284913" y="6248400"/>
          <p14:tracePt t="17344" x="6340475" y="6270625"/>
          <p14:tracePt t="17352" x="6396038" y="6281738"/>
          <p14:tracePt t="17361" x="6416675" y="6281738"/>
          <p14:tracePt t="17368" x="6472238" y="6292850"/>
          <p14:tracePt t="17378" x="6505575" y="6303963"/>
          <p14:tracePt t="17384" x="6561138" y="6303963"/>
          <p14:tracePt t="17396" x="6583363" y="6315075"/>
          <p14:tracePt t="17402" x="6638925" y="6315075"/>
          <p14:tracePt t="17410" x="6672263" y="6315075"/>
          <p14:tracePt t="17419" x="6738938" y="6326188"/>
          <p14:tracePt t="17428" x="6772275" y="6326188"/>
          <p14:tracePt t="17434" x="6838950" y="6326188"/>
          <p14:tracePt t="17444" x="6872288" y="6326188"/>
          <p14:tracePt t="17450" x="6905625" y="6326188"/>
          <p14:tracePt t="17458" x="6972300" y="6303963"/>
          <p14:tracePt t="17466" x="7005638" y="6303963"/>
          <p14:tracePt t="17474" x="7026275" y="6281738"/>
          <p14:tracePt t="17482" x="7070725" y="6259513"/>
          <p14:tracePt t="17490" x="7081838" y="6248400"/>
          <p14:tracePt t="17498" x="7092950" y="6237288"/>
          <p14:tracePt t="17506" x="7104063" y="6226175"/>
          <p14:tracePt t="17514" x="7115175" y="6215063"/>
          <p14:tracePt t="17522" x="7115175" y="6203950"/>
          <p14:tracePt t="17757" x="0" y="0"/>
        </p14:tracePtLst>
        <p14:tracePtLst>
          <p14:tracePt t="19531" x="6772275" y="6070600"/>
          <p14:tracePt t="19534" x="6761163" y="6070600"/>
          <p14:tracePt t="19541" x="6750050" y="6070600"/>
          <p14:tracePt t="19550" x="6738938" y="6070600"/>
          <p14:tracePt t="19556" x="6727825" y="6070600"/>
          <p14:tracePt t="19564" x="6716713" y="6061075"/>
          <p14:tracePt t="19581" x="6683375" y="6061075"/>
          <p14:tracePt t="19590" x="6661150" y="6061075"/>
          <p14:tracePt t="19597" x="6638925" y="6049963"/>
          <p14:tracePt t="19606" x="6616700" y="6049963"/>
          <p14:tracePt t="19614" x="6594475" y="6049963"/>
          <p14:tracePt t="19624" x="6572250" y="6049963"/>
          <p14:tracePt t="19631" x="6538913" y="6049963"/>
          <p14:tracePt t="19638" x="6516688" y="6049963"/>
          <p14:tracePt t="19647" x="6494463" y="6049963"/>
          <p14:tracePt t="19656" x="6472238" y="6049963"/>
          <p14:tracePt t="19663" x="6450013" y="6049963"/>
          <p14:tracePt t="19670" x="6416675" y="6049963"/>
          <p14:tracePt t="19678" x="6396038" y="6049963"/>
          <p14:tracePt t="19688" x="6373813" y="6049963"/>
          <p14:tracePt t="19695" x="6340475" y="6049963"/>
          <p14:tracePt t="19702" x="6318250" y="6049963"/>
          <p14:tracePt t="19712" x="6284913" y="6049963"/>
          <p14:tracePt t="19719" x="6262688" y="6049963"/>
          <p14:tracePt t="19728" x="6229350" y="6049963"/>
          <p14:tracePt t="19734" x="6196013" y="6049963"/>
          <p14:tracePt t="19746" x="6173788" y="6049963"/>
          <p14:tracePt t="19750" x="6140450" y="6049963"/>
          <p14:tracePt t="19758" x="6118225" y="6061075"/>
          <p14:tracePt t="19766" x="6084888" y="6061075"/>
          <p14:tracePt t="19778" x="6062663" y="6070600"/>
          <p14:tracePt t="19782" x="6029325" y="6070600"/>
          <p14:tracePt t="19798" x="6007100" y="6081713"/>
          <p14:tracePt t="19810" x="5984875" y="6081713"/>
          <p14:tracePt t="19815" x="5962650" y="6092825"/>
          <p14:tracePt t="19822" x="5940425" y="6092825"/>
          <p14:tracePt t="19831" x="5929313" y="6103938"/>
          <p14:tracePt t="19838" x="5918200" y="6103938"/>
          <p14:tracePt t="19848" x="5907088" y="6115050"/>
          <p14:tracePt t="19856" x="5895975" y="6115050"/>
          <p14:tracePt t="19864" x="5895975" y="6126163"/>
          <p14:tracePt t="19881" x="5884863" y="6126163"/>
          <p14:tracePt t="19890" x="5884863" y="6137275"/>
          <p14:tracePt t="19897" x="5873750" y="6137275"/>
          <p14:tracePt t="19905" x="5862638" y="6148388"/>
          <p14:tracePt t="19916" x="5862638" y="6159500"/>
          <p14:tracePt t="19921" x="5851525" y="6170613"/>
          <p14:tracePt t="19928" x="5840413" y="6181725"/>
          <p14:tracePt t="19945" x="5840413" y="6192838"/>
          <p14:tracePt t="19952" x="5829300" y="6203950"/>
          <p14:tracePt t="19960" x="5829300" y="6215063"/>
          <p14:tracePt t="19968" x="5818188" y="6226175"/>
          <p14:tracePt t="19977" x="5818188" y="6237288"/>
          <p14:tracePt t="19984" x="5818188" y="6259513"/>
          <p14:tracePt t="20000" x="5818188" y="6270625"/>
          <p14:tracePt t="20008" x="5818188" y="6281738"/>
          <p14:tracePt t="20016" x="5818188" y="6292850"/>
          <p14:tracePt t="20032" x="5818188" y="6303963"/>
          <p14:tracePt t="20048" x="5818188" y="6315075"/>
          <p14:tracePt t="20056" x="5818188" y="6326188"/>
          <p14:tracePt t="20064" x="5829300" y="6337300"/>
          <p14:tracePt t="20072" x="5840413" y="6337300"/>
          <p14:tracePt t="20088" x="5851525" y="6348413"/>
          <p14:tracePt t="20096" x="5862638" y="6370638"/>
          <p14:tracePt t="20104" x="5884863" y="6381750"/>
          <p14:tracePt t="20112" x="5907088" y="6392863"/>
          <p14:tracePt t="20122" x="5929313" y="6403975"/>
          <p14:tracePt t="20128" x="5984875" y="6437313"/>
          <p14:tracePt t="20138" x="6007100" y="6448425"/>
          <p14:tracePt t="20147" x="6073775" y="6459538"/>
          <p14:tracePt t="20154" x="6107113" y="6470650"/>
          <p14:tracePt t="20162" x="6151563" y="6481763"/>
          <p14:tracePt t="20170" x="6229350" y="6492875"/>
          <p14:tracePt t="20178" x="6262688" y="6503988"/>
          <p14:tracePt t="20186" x="6296025" y="6503988"/>
          <p14:tracePt t="20194" x="6362700" y="6515100"/>
          <p14:tracePt t="20202" x="6396038" y="6515100"/>
          <p14:tracePt t="20210" x="6427788" y="6515100"/>
          <p14:tracePt t="20218" x="6483350" y="6515100"/>
          <p14:tracePt t="20227" x="6505575" y="6515100"/>
          <p14:tracePt t="20234" x="6527800" y="6515100"/>
          <p14:tracePt t="20242" x="6550025" y="6515100"/>
          <p14:tracePt t="20250" x="6594475" y="6515100"/>
          <p14:tracePt t="20258" x="6616700" y="6515100"/>
          <p14:tracePt t="20266" x="6638925" y="6515100"/>
          <p14:tracePt t="20274" x="6661150" y="6503988"/>
          <p14:tracePt t="20282" x="6683375" y="6503988"/>
          <p14:tracePt t="20290" x="6738938" y="6503988"/>
          <p14:tracePt t="20298" x="6772275" y="6503988"/>
          <p14:tracePt t="20306" x="6794500" y="6503988"/>
          <p14:tracePt t="20314" x="6827838" y="6503988"/>
          <p14:tracePt t="20322" x="6861175" y="6503988"/>
          <p14:tracePt t="20330" x="6938963" y="6503988"/>
          <p14:tracePt t="20338" x="6983413" y="6503988"/>
          <p14:tracePt t="20347" x="7026275" y="6503988"/>
          <p14:tracePt t="20354" x="7070725" y="6503988"/>
          <p14:tracePt t="20362" x="7115175" y="6503988"/>
          <p14:tracePt t="20370" x="7159625" y="6503988"/>
          <p14:tracePt t="20378" x="7204075" y="6503988"/>
          <p14:tracePt t="20386" x="7304088" y="6503988"/>
          <p14:tracePt t="20395" x="7348538" y="6503988"/>
          <p14:tracePt t="20402" x="7404100" y="6503988"/>
          <p14:tracePt t="20412" x="7437438" y="6503988"/>
          <p14:tracePt t="20418" x="7481888" y="6492875"/>
          <p14:tracePt t="20428" x="7515225" y="6492875"/>
          <p14:tracePt t="20436" x="7548563" y="6481763"/>
          <p14:tracePt t="20444" x="7581900" y="6470650"/>
          <p14:tracePt t="20453" x="7604125" y="6470650"/>
          <p14:tracePt t="20461" x="7624763" y="6459538"/>
          <p14:tracePt t="20470" x="7635875" y="6448425"/>
          <p14:tracePt t="20476" x="7658100" y="6448425"/>
          <p14:tracePt t="20484" x="7669213" y="6437313"/>
          <p14:tracePt t="20492" x="7691438" y="6426200"/>
          <p14:tracePt t="20501" x="7702550" y="6426200"/>
          <p14:tracePt t="20508" x="7724775" y="6415088"/>
          <p14:tracePt t="20516" x="7747000" y="6403975"/>
          <p14:tracePt t="20524" x="7780338" y="6392863"/>
          <p14:tracePt t="20533" x="7791450" y="6381750"/>
          <p14:tracePt t="20540" x="7802563" y="6370638"/>
          <p14:tracePt t="20548" x="7813675" y="6370638"/>
          <p14:tracePt t="20556" x="7813675" y="6359525"/>
          <p14:tracePt t="20565" x="7824788" y="6348413"/>
          <p14:tracePt t="20572" x="7835900" y="6337300"/>
          <p14:tracePt t="20580" x="7835900" y="6326188"/>
          <p14:tracePt t="20588" x="7847013" y="6303963"/>
          <p14:tracePt t="20596" x="7847013" y="6292850"/>
          <p14:tracePt t="20604" x="7847013" y="6281738"/>
          <p14:tracePt t="20614" x="7847013" y="6259513"/>
          <p14:tracePt t="20620" x="7847013" y="6237288"/>
          <p14:tracePt t="20628" x="7847013" y="6226175"/>
          <p14:tracePt t="20636" x="7835900" y="6215063"/>
          <p14:tracePt t="20644" x="7835900" y="6203950"/>
          <p14:tracePt t="20652" x="7824788" y="6192838"/>
          <p14:tracePt t="20668" x="7813675" y="6181725"/>
          <p14:tracePt t="20686" x="7802563" y="6170613"/>
          <p14:tracePt t="20692" x="7780338" y="6159500"/>
          <p14:tracePt t="20700" x="7769225" y="6148388"/>
          <p14:tracePt t="20710" x="7747000" y="6137275"/>
          <p14:tracePt t="20716" x="7724775" y="6115050"/>
          <p14:tracePt t="20727" x="7702550" y="6103938"/>
          <p14:tracePt t="20735" x="7669213" y="6092825"/>
          <p14:tracePt t="20742" x="7635875" y="6070600"/>
          <p14:tracePt t="20758" x="7604125" y="6061075"/>
          <p14:tracePt t="20767" x="7570788" y="6049963"/>
          <p14:tracePt t="20774" x="7537450" y="6038850"/>
          <p14:tracePt t="20782" x="7504113" y="6027738"/>
          <p14:tracePt t="20790" x="7470775" y="6016625"/>
          <p14:tracePt t="20798" x="7437438" y="6016625"/>
          <p14:tracePt t="20806" x="7404100" y="6005513"/>
          <p14:tracePt t="20823" x="7370763" y="5994400"/>
          <p14:tracePt t="20833" x="7326313" y="5994400"/>
          <p14:tracePt t="20838" x="7292975" y="5983288"/>
          <p14:tracePt t="20846" x="7248525" y="5972175"/>
          <p14:tracePt t="20854" x="7204075" y="5961063"/>
          <p14:tracePt t="20862" x="7159625" y="5961063"/>
          <p14:tracePt t="20877" x="7115175" y="5949950"/>
          <p14:tracePt t="20886" x="7070725" y="5938838"/>
          <p14:tracePt t="20894" x="7026275" y="5927725"/>
          <p14:tracePt t="20902" x="6983413" y="5916613"/>
          <p14:tracePt t="20910" x="6950075" y="5916613"/>
          <p14:tracePt t="20927" x="6905625" y="5905500"/>
          <p14:tracePt t="20934" x="6872288" y="5905500"/>
          <p14:tracePt t="20941" x="6838950" y="5894388"/>
          <p14:tracePt t="20951" x="6816725" y="5894388"/>
          <p14:tracePt t="20961" x="6783388" y="5894388"/>
          <p14:tracePt t="20974" x="6750050" y="5883275"/>
          <p14:tracePt t="20982" x="6716713" y="5883275"/>
          <p14:tracePt t="20989" x="6683375" y="5883275"/>
          <p14:tracePt t="21000" x="6650038" y="5883275"/>
          <p14:tracePt t="21016" x="6616700" y="5883275"/>
          <p14:tracePt t="21024" x="6583363" y="5894388"/>
          <p14:tracePt t="21032" x="6538913" y="5894388"/>
          <p14:tracePt t="21040" x="6494463" y="5905500"/>
          <p14:tracePt t="21056" x="6450013" y="5916613"/>
          <p14:tracePt t="21064" x="6396038" y="5927725"/>
          <p14:tracePt t="21072" x="6351588" y="5949950"/>
          <p14:tracePt t="21088" x="6307138" y="5961063"/>
          <p14:tracePt t="21096" x="6262688" y="5983288"/>
          <p14:tracePt t="21104" x="6229350" y="6005513"/>
          <p14:tracePt t="21112" x="6207125" y="6016625"/>
          <p14:tracePt t="21120" x="6196013" y="6027738"/>
          <p14:tracePt t="21128" x="6173788" y="6038850"/>
          <p14:tracePt t="21136" x="6140450" y="6070600"/>
          <p14:tracePt t="21144" x="6118225" y="6081713"/>
          <p14:tracePt t="21152" x="6107113" y="6092825"/>
          <p14:tracePt t="21160" x="6096000" y="6115050"/>
          <p14:tracePt t="21168" x="6073775" y="6137275"/>
          <p14:tracePt t="21177" x="6062663" y="6148388"/>
          <p14:tracePt t="21184" x="6051550" y="6181725"/>
          <p14:tracePt t="21192" x="6040438" y="6192838"/>
          <p14:tracePt t="21200" x="6040438" y="6203950"/>
          <p14:tracePt t="21208" x="6040438" y="6215063"/>
          <p14:tracePt t="21216" x="6040438" y="6226175"/>
          <p14:tracePt t="21224" x="6040438" y="6237288"/>
          <p14:tracePt t="21232" x="6040438" y="6248400"/>
          <p14:tracePt t="21240" x="6040438" y="6259513"/>
          <p14:tracePt t="21248" x="6040438" y="6270625"/>
          <p14:tracePt t="21256" x="6040438" y="6281738"/>
          <p14:tracePt t="21264" x="6051550" y="6315075"/>
          <p14:tracePt t="21272" x="6062663" y="6326188"/>
          <p14:tracePt t="21282" x="6084888" y="6348413"/>
          <p14:tracePt t="21288" x="6107113" y="6359525"/>
          <p14:tracePt t="21298" x="6151563" y="6381750"/>
          <p14:tracePt t="21306" x="6184900" y="6392863"/>
          <p14:tracePt t="21314" x="6251575" y="6415088"/>
          <p14:tracePt t="21322" x="6296025" y="6426200"/>
          <p14:tracePt t="21330" x="6351588" y="6437313"/>
          <p14:tracePt t="21338" x="6450013" y="6459538"/>
          <p14:tracePt t="21346" x="6516688" y="6470650"/>
          <p14:tracePt t="21354" x="6594475" y="6481763"/>
          <p14:tracePt t="21361" x="6672263" y="6492875"/>
          <p14:tracePt t="21370" x="6750050" y="6503988"/>
          <p14:tracePt t="21378" x="6827838" y="6515100"/>
          <p14:tracePt t="21386" x="6916738" y="6515100"/>
          <p14:tracePt t="21394" x="6972300" y="6515100"/>
          <p14:tracePt t="21402" x="6994525" y="6515100"/>
          <p14:tracePt t="21410" x="7026275" y="6515100"/>
          <p14:tracePt t="21418" x="7059613" y="6526213"/>
          <p14:tracePt t="21427" x="7092950" y="6526213"/>
          <p14:tracePt t="21434" x="7126288" y="6526213"/>
          <p14:tracePt t="21442" x="7159625" y="6526213"/>
          <p14:tracePt t="21452" x="7181850" y="6526213"/>
          <p14:tracePt t="21458" x="7215188" y="6526213"/>
          <p14:tracePt t="21468" x="7259638" y="6526213"/>
          <p14:tracePt t="21474" x="7304088" y="6526213"/>
          <p14:tracePt t="21482" x="7337425" y="6526213"/>
          <p14:tracePt t="21490" x="7392988" y="6526213"/>
          <p14:tracePt t="21499" x="7426325" y="6526213"/>
          <p14:tracePt t="21506" x="7504113" y="6515100"/>
          <p14:tracePt t="21513" x="7559675" y="6503988"/>
          <p14:tracePt t="21522" x="7593013" y="6503988"/>
          <p14:tracePt t="21530" x="7646988" y="6492875"/>
          <p14:tracePt t="21538" x="7658100" y="6481763"/>
          <p14:tracePt t="21546" x="7691438" y="6470650"/>
          <p14:tracePt t="21554" x="7702550" y="6470650"/>
          <p14:tracePt t="21562" x="7713663" y="6470650"/>
          <p14:tracePt t="21572" x="7713663" y="6459538"/>
          <p14:tracePt t="21628" x="7713663" y="6448425"/>
          <p14:tracePt t="21676" x="7724775" y="6448425"/>
          <p14:tracePt t="21692" x="7724775" y="6437313"/>
          <p14:tracePt t="21708" x="7724775" y="6426200"/>
          <p14:tracePt t="22208" x="0" y="0"/>
        </p14:tracePtLst>
        <p14:tracePtLst>
          <p14:tracePt t="23877" x="7437438" y="6392863"/>
          <p14:tracePt t="23921" x="7426325" y="6392863"/>
          <p14:tracePt t="23928" x="7415213" y="6392863"/>
          <p14:tracePt t="23936" x="7404100" y="6392863"/>
          <p14:tracePt t="23945" x="7392988" y="6392863"/>
          <p14:tracePt t="23952" x="7381875" y="6392863"/>
          <p14:tracePt t="23963" x="7348538" y="6392863"/>
          <p14:tracePt t="23968" x="7337425" y="6392863"/>
          <p14:tracePt t="23977" x="7304088" y="6381750"/>
          <p14:tracePt t="23984" x="7281863" y="6381750"/>
          <p14:tracePt t="23992" x="7248525" y="6381750"/>
          <p14:tracePt t="24000" x="7226300" y="6370638"/>
          <p14:tracePt t="24008" x="7181850" y="6370638"/>
          <p14:tracePt t="24016" x="7159625" y="6359525"/>
          <p14:tracePt t="24028" x="7137400" y="6359525"/>
          <p14:tracePt t="24033" x="7092950" y="6348413"/>
          <p14:tracePt t="24040" x="7059613" y="6348413"/>
          <p14:tracePt t="24048" x="7005638" y="6337300"/>
          <p14:tracePt t="24058" x="6972300" y="6337300"/>
          <p14:tracePt t="24067" x="6938963" y="6326188"/>
          <p14:tracePt t="24074" x="6850063" y="6326188"/>
          <p14:tracePt t="24082" x="6816725" y="6315075"/>
          <p14:tracePt t="24091" x="6772275" y="6315075"/>
          <p14:tracePt t="24102" x="6727825" y="6315075"/>
          <p14:tracePt t="24106" x="6650038" y="6315075"/>
          <p14:tracePt t="24115" x="6616700" y="6315075"/>
          <p14:tracePt t="24122" x="6583363" y="6315075"/>
          <p14:tracePt t="24131" x="6561138" y="6315075"/>
          <p14:tracePt t="24138" x="6516688" y="6326188"/>
          <p14:tracePt t="24147" x="6494463" y="6326188"/>
          <p14:tracePt t="24154" x="6483350" y="6326188"/>
          <p14:tracePt t="24163" x="6472238" y="6337300"/>
          <p14:tracePt t="24170" x="6461125" y="6337300"/>
          <p14:tracePt t="24179" x="6461125" y="6348413"/>
          <p14:tracePt t="24195" x="6450013" y="6348413"/>
          <p14:tracePt t="24202" x="6450013" y="6359525"/>
          <p14:tracePt t="24218" x="6438900" y="6359525"/>
          <p14:tracePt t="24227" x="6438900" y="6370638"/>
          <p14:tracePt t="24242" x="6427788" y="6381750"/>
          <p14:tracePt t="24250" x="6416675" y="6392863"/>
          <p14:tracePt t="24266" x="6405563" y="6403975"/>
          <p14:tracePt t="24282" x="6405563" y="6415088"/>
          <p14:tracePt t="24291" x="6396038" y="6415088"/>
          <p14:tracePt t="24299" x="6396038" y="6426200"/>
          <p14:tracePt t="24315" x="6384925" y="6437313"/>
          <p14:tracePt t="24322" x="6384925" y="6448425"/>
          <p14:tracePt t="24339" x="6384925" y="6459538"/>
          <p14:tracePt t="24346" x="6384925" y="6470650"/>
          <p14:tracePt t="24356" x="6384925" y="6481763"/>
          <p14:tracePt t="24364" x="6384925" y="6492875"/>
          <p14:tracePt t="24372" x="6384925" y="6503988"/>
          <p14:tracePt t="24380" x="6384925" y="6515100"/>
          <p14:tracePt t="24388" x="6384925" y="6526213"/>
          <p14:tracePt t="24396" x="6384925" y="6537325"/>
          <p14:tracePt t="24404" x="6396038" y="6548438"/>
          <p14:tracePt t="24412" x="6405563" y="6559550"/>
          <p14:tracePt t="24420" x="6416675" y="6570663"/>
          <p14:tracePt t="24428" x="6438900" y="6592888"/>
          <p14:tracePt t="24436" x="6461125" y="6602413"/>
          <p14:tracePt t="24444" x="6483350" y="6624638"/>
          <p14:tracePt t="24452" x="6505575" y="6635750"/>
          <p14:tracePt t="24461" x="6538913" y="6646863"/>
          <p14:tracePt t="24470" x="6572250" y="6669088"/>
          <p14:tracePt t="24476" x="6616700" y="6680200"/>
          <p14:tracePt t="24484" x="6650038" y="6691313"/>
          <p14:tracePt t="24492" x="6705600" y="6702425"/>
          <p14:tracePt t="24502" x="6750050" y="6724650"/>
          <p14:tracePt t="24508" x="6805613" y="6735763"/>
          <p14:tracePt t="24516" x="6861175" y="6735763"/>
          <p14:tracePt t="24524" x="6916738" y="6746875"/>
          <p14:tracePt t="24533" x="6972300" y="6746875"/>
          <p14:tracePt t="24540" x="7026275" y="6757988"/>
          <p14:tracePt t="24548" x="7070725" y="6757988"/>
          <p14:tracePt t="24556" x="7126288" y="6757988"/>
          <p14:tracePt t="24565" x="7170738" y="6757988"/>
          <p14:tracePt t="24572" x="7204075" y="6757988"/>
          <p14:tracePt t="24582" x="7248525" y="6769100"/>
          <p14:tracePt t="24588" x="7281863" y="6769100"/>
          <p14:tracePt t="24598" x="7326313" y="6769100"/>
          <p14:tracePt t="24614" x="7348538" y="6769100"/>
          <p14:tracePt t="24620" x="7381875" y="6757988"/>
          <p14:tracePt t="24630" x="7404100" y="6746875"/>
          <p14:tracePt t="24636" x="7437438" y="6735763"/>
          <p14:tracePt t="24646" x="7448550" y="6724650"/>
          <p14:tracePt t="24654" x="7470775" y="6713538"/>
          <p14:tracePt t="24662" x="7481888" y="6691313"/>
          <p14:tracePt t="24678" x="7504113" y="6680200"/>
          <p14:tracePt t="24687" x="7515225" y="6657975"/>
          <p14:tracePt t="24695" x="7526338" y="6646863"/>
          <p14:tracePt t="24704" x="7537450" y="6635750"/>
          <p14:tracePt t="24711" x="7537450" y="6624638"/>
          <p14:tracePt t="24718" x="7548563" y="6613525"/>
          <p14:tracePt t="24726" x="7548563" y="6602413"/>
          <p14:tracePt t="24750" x="7548563" y="6592888"/>
          <p14:tracePt t="24758" x="7548563" y="6581775"/>
          <p14:tracePt t="24774" x="7548563" y="6570663"/>
          <p14:tracePt t="24790" x="7548563" y="6559550"/>
          <p14:tracePt t="24806" x="7548563" y="6548438"/>
          <p14:tracePt t="24814" x="7537450" y="6537325"/>
          <p14:tracePt t="24822" x="7537450" y="6526213"/>
          <p14:tracePt t="24831" x="7526338" y="6526213"/>
          <p14:tracePt t="24846" x="7526338" y="6515100"/>
          <p14:tracePt t="24870" x="7515225" y="6515100"/>
          <p14:tracePt t="24888" x="7504113" y="6503988"/>
          <p14:tracePt t="24896" x="7493000" y="6503988"/>
          <p14:tracePt t="24912" x="7481888" y="6492875"/>
          <p14:tracePt t="24920" x="7470775" y="6492875"/>
          <p14:tracePt t="24928" x="7459663" y="6492875"/>
          <p14:tracePt t="24938" x="7448550" y="6481763"/>
          <p14:tracePt t="24944" x="7437438" y="6481763"/>
          <p14:tracePt t="24962" x="7415213" y="6470650"/>
          <p14:tracePt t="24968" x="7404100" y="6470650"/>
          <p14:tracePt t="24976" x="7392988" y="6470650"/>
          <p14:tracePt t="24985" x="7381875" y="6470650"/>
          <p14:tracePt t="24992" x="7370763" y="6470650"/>
          <p14:tracePt t="25000" x="7359650" y="6470650"/>
          <p14:tracePt t="25008" x="7348538" y="6470650"/>
          <p14:tracePt t="25065" x="7337425" y="6470650"/>
          <p14:tracePt t="25239" x="0" y="0"/>
        </p14:tracePtLst>
        <p14:tracePtLst>
          <p14:tracePt t="27253" x="11337925" y="1651000"/>
          <p14:tracePt t="27256" x="11337925" y="1639888"/>
          <p14:tracePt t="27264" x="11337925" y="1628775"/>
          <p14:tracePt t="27272" x="11337925" y="1617663"/>
          <p14:tracePt t="27288" x="11337925" y="1606550"/>
          <p14:tracePt t="27296" x="11326813" y="1595438"/>
          <p14:tracePt t="27304" x="11326813" y="1584325"/>
          <p14:tracePt t="27324" x="11326813" y="1573213"/>
          <p14:tracePt t="27329" x="11315700" y="1562100"/>
          <p14:tracePt t="27336" x="11315700" y="1550988"/>
          <p14:tracePt t="27346" x="11304588" y="1539875"/>
          <p14:tracePt t="27352" x="11293475" y="1528763"/>
          <p14:tracePt t="27363" x="11293475" y="1517650"/>
          <p14:tracePt t="27368" x="11282363" y="1506538"/>
          <p14:tracePt t="27382" x="11272838" y="1495425"/>
          <p14:tracePt t="27385" x="11261725" y="1484313"/>
          <p14:tracePt t="27392" x="11239500" y="1473200"/>
          <p14:tracePt t="27400" x="11217275" y="1450975"/>
          <p14:tracePt t="27410" x="11195050" y="1439863"/>
          <p14:tracePt t="27418" x="11172825" y="1417638"/>
          <p14:tracePt t="27426" x="11150600" y="1395413"/>
          <p14:tracePt t="27434" x="11117263" y="1384300"/>
          <p14:tracePt t="27444" x="11083925" y="1362075"/>
          <p14:tracePt t="27450" x="11061700" y="1339850"/>
          <p14:tracePt t="27458" x="11028363" y="1328738"/>
          <p14:tracePt t="27466" x="10995025" y="1308100"/>
          <p14:tracePt t="27474" x="10950575" y="1285875"/>
          <p14:tracePt t="27482" x="10917238" y="1274763"/>
          <p14:tracePt t="27490" x="10895013" y="1263650"/>
          <p14:tracePt t="27499" x="10872788" y="1241425"/>
          <p14:tracePt t="27506" x="10828338" y="1230313"/>
          <p14:tracePt t="27514" x="10795000" y="1208088"/>
          <p14:tracePt t="27522" x="10750550" y="1196975"/>
          <p14:tracePt t="27530" x="10694988" y="1174750"/>
          <p14:tracePt t="27538" x="10652125" y="1163638"/>
          <p14:tracePt t="27546" x="10596563" y="1141413"/>
          <p14:tracePt t="27554" x="10541000" y="1130300"/>
          <p14:tracePt t="27561" x="10496550" y="1119188"/>
          <p14:tracePt t="27570" x="10385425" y="1096963"/>
          <p14:tracePt t="27579" x="10329863" y="1085850"/>
          <p14:tracePt t="27586" x="10274300" y="1063625"/>
          <p14:tracePt t="27597" x="10207625" y="1052513"/>
          <p14:tracePt t="27602" x="10152063" y="1041400"/>
          <p14:tracePt t="27611" x="10085388" y="1041400"/>
          <p14:tracePt t="27618" x="10009188" y="1019175"/>
          <p14:tracePt t="27627" x="9942513" y="1008063"/>
          <p14:tracePt t="27634" x="9864725" y="996950"/>
          <p14:tracePt t="27642" x="9786938" y="985838"/>
          <p14:tracePt t="27650" x="9720263" y="974725"/>
          <p14:tracePt t="27659" x="9586913" y="963613"/>
          <p14:tracePt t="27666" x="9520238" y="952500"/>
          <p14:tracePt t="27674" x="9464675" y="952500"/>
          <p14:tracePt t="27682" x="9410700" y="941388"/>
          <p14:tracePt t="27692" x="9355138" y="941388"/>
          <p14:tracePt t="27698" x="9244013" y="941388"/>
          <p14:tracePt t="27708" x="9188450" y="941388"/>
          <p14:tracePt t="27716" x="9132888" y="941388"/>
          <p14:tracePt t="27724" x="9077325" y="941388"/>
          <p14:tracePt t="27732" x="9021763" y="941388"/>
          <p14:tracePt t="27740" x="8899525" y="952500"/>
          <p14:tracePt t="27748" x="8834438" y="963613"/>
          <p14:tracePt t="27756" x="8778875" y="974725"/>
          <p14:tracePt t="27764" x="8712200" y="974725"/>
          <p14:tracePt t="27772" x="8645525" y="985838"/>
          <p14:tracePt t="27781" x="8534400" y="1019175"/>
          <p14:tracePt t="27788" x="8478838" y="1030288"/>
          <p14:tracePt t="27796" x="8423275" y="1052513"/>
          <p14:tracePt t="27804" x="8367713" y="1074738"/>
          <p14:tracePt t="27812" x="8312150" y="1096963"/>
          <p14:tracePt t="27820" x="8202613" y="1141413"/>
          <p14:tracePt t="27832" x="8158163" y="1174750"/>
          <p14:tracePt t="27836" x="8102600" y="1196975"/>
          <p14:tracePt t="27846" x="8058150" y="1230313"/>
          <p14:tracePt t="27880" x="8013700" y="1263650"/>
          <p14:tracePt t="27884" x="7880350" y="1362075"/>
          <p14:tracePt t="27892" x="7769225" y="1484313"/>
          <p14:tracePt t="27900" x="7691438" y="1584325"/>
          <p14:tracePt t="27908" x="7658100" y="1639888"/>
          <p14:tracePt t="27918" x="7615238" y="1695450"/>
          <p14:tracePt t="27924" x="7593013" y="1762125"/>
          <p14:tracePt t="27932" x="7559675" y="1828800"/>
          <p14:tracePt t="27940" x="7493000" y="1949450"/>
          <p14:tracePt t="27948" x="7470775" y="2005013"/>
          <p14:tracePt t="27962" x="7437438" y="2071688"/>
          <p14:tracePt t="27965" x="7415213" y="2116138"/>
          <p14:tracePt t="27974" x="7392988" y="2160588"/>
          <p14:tracePt t="27980" x="7359650" y="2238375"/>
          <p14:tracePt t="27990" x="7337425" y="2271713"/>
          <p14:tracePt t="27997" x="7337425" y="2293938"/>
          <p14:tracePt t="28006" x="7326313" y="2327275"/>
          <p14:tracePt t="28014" x="7326313" y="2349500"/>
          <p14:tracePt t="28022" x="7326313" y="2371725"/>
          <p14:tracePt t="28032" x="7326313" y="2436813"/>
          <p14:tracePt t="28038" x="7326313" y="2470150"/>
          <p14:tracePt t="28046" x="7326313" y="2514600"/>
          <p14:tracePt t="28054" x="7326313" y="2547938"/>
          <p14:tracePt t="28064" x="7326313" y="2592388"/>
          <p14:tracePt t="28070" x="7326313" y="2636838"/>
          <p14:tracePt t="28079" x="7326313" y="2681288"/>
          <p14:tracePt t="28086" x="7348538" y="2781300"/>
          <p14:tracePt t="28096" x="7359650" y="2814638"/>
          <p14:tracePt t="28102" x="7370763" y="2859088"/>
          <p14:tracePt t="28111" x="7381875" y="2901950"/>
          <p14:tracePt t="28118" x="7392988" y="2935288"/>
          <p14:tracePt t="28126" x="7404100" y="2968625"/>
          <p14:tracePt t="28134" x="7426325" y="3013075"/>
          <p14:tracePt t="28142" x="7448550" y="3035300"/>
          <p14:tracePt t="28150" x="7493000" y="3101975"/>
          <p14:tracePt t="28158" x="7515225" y="3135313"/>
          <p14:tracePt t="28166" x="7548563" y="3168650"/>
          <p14:tracePt t="28174" x="7570788" y="3201988"/>
          <p14:tracePt t="28182" x="7604125" y="3235325"/>
          <p14:tracePt t="28190" x="7624763" y="3268663"/>
          <p14:tracePt t="28198" x="7658100" y="3302000"/>
          <p14:tracePt t="28206" x="7713663" y="3368675"/>
          <p14:tracePt t="28214" x="7747000" y="3402013"/>
          <p14:tracePt t="28222" x="7780338" y="3433763"/>
          <p14:tracePt t="28230" x="7802563" y="3467100"/>
          <p14:tracePt t="28238" x="7835900" y="3500438"/>
          <p14:tracePt t="28247" x="7858125" y="3533775"/>
          <p14:tracePt t="28254" x="7880350" y="3567113"/>
          <p14:tracePt t="28298" x="7924800" y="3622675"/>
          <p14:tracePt t="28304" x="8113713" y="3800475"/>
          <p14:tracePt t="28312" x="8158163" y="3833813"/>
          <p14:tracePt t="28320" x="8213725" y="3867150"/>
          <p14:tracePt t="28330" x="8323263" y="3933825"/>
          <p14:tracePt t="28336" x="8378825" y="3965575"/>
          <p14:tracePt t="28345" x="8445500" y="3998913"/>
          <p14:tracePt t="28352" x="8501063" y="4032250"/>
          <p14:tracePt t="28361" x="8556625" y="4065588"/>
          <p14:tracePt t="28368" x="8612188" y="4087813"/>
          <p14:tracePt t="28376" x="8678863" y="4110038"/>
          <p14:tracePt t="28384" x="8801100" y="4154488"/>
          <p14:tracePt t="28392" x="8866188" y="4176713"/>
          <p14:tracePt t="28400" x="8932863" y="4187825"/>
          <p14:tracePt t="28408" x="9010650" y="4198938"/>
          <p14:tracePt t="28416" x="9144000" y="4221163"/>
          <p14:tracePt t="28424" x="9221788" y="4232275"/>
          <p14:tracePt t="28432" x="9299575" y="4232275"/>
          <p14:tracePt t="28440" x="9377363" y="4243388"/>
          <p14:tracePt t="28448" x="9553575" y="4243388"/>
          <p14:tracePt t="28456" x="9642475" y="4243388"/>
          <p14:tracePt t="28464" x="9731375" y="4243388"/>
          <p14:tracePt t="28474" x="9898063" y="4243388"/>
          <p14:tracePt t="28480" x="9986963" y="4232275"/>
          <p14:tracePt t="28488" x="10163175" y="4210050"/>
          <p14:tracePt t="28498" x="10252075" y="4198938"/>
          <p14:tracePt t="28504" x="10329863" y="4187825"/>
          <p14:tracePt t="28513" x="10496550" y="4165600"/>
          <p14:tracePt t="28520" x="10563225" y="4154488"/>
          <p14:tracePt t="28528" x="10641013" y="4143375"/>
          <p14:tracePt t="28536" x="10750550" y="4121150"/>
          <p14:tracePt t="28546" x="10839450" y="4087813"/>
          <p14:tracePt t="28554" x="10883900" y="4065588"/>
          <p14:tracePt t="28566" x="10961688" y="4021138"/>
          <p14:tracePt t="28568" x="11050588" y="3965575"/>
          <p14:tracePt t="28579" x="11095038" y="3933825"/>
          <p14:tracePt t="28586" x="11172825" y="3856038"/>
          <p14:tracePt t="28596" x="11217275" y="3822700"/>
          <p14:tracePt t="28602" x="11304588" y="3756025"/>
          <p14:tracePt t="28611" x="11349038" y="3722688"/>
          <p14:tracePt t="28618" x="11437938" y="3667125"/>
          <p14:tracePt t="28626" x="11471275" y="3633788"/>
          <p14:tracePt t="28634" x="11537950" y="3556000"/>
          <p14:tracePt t="28642" x="11571288" y="3522663"/>
          <p14:tracePt t="28650" x="11604625" y="3478213"/>
          <p14:tracePt t="28658" x="11649075" y="3402013"/>
          <p14:tracePt t="28666" x="11671300" y="3357563"/>
          <p14:tracePt t="28674" x="11704638" y="3257550"/>
          <p14:tracePt t="28682" x="11715750" y="3213100"/>
          <p14:tracePt t="28690" x="11715750" y="3168650"/>
          <p14:tracePt t="28698" x="11737975" y="3068638"/>
          <p14:tracePt t="28706" x="11737975" y="3035300"/>
          <p14:tracePt t="28716" x="11749088" y="2990850"/>
          <p14:tracePt t="28722" x="11760200" y="2924175"/>
          <p14:tracePt t="28731" x="11760200" y="2892425"/>
          <p14:tracePt t="28738" x="11771313" y="2859088"/>
          <p14:tracePt t="28748" x="11771313" y="2825750"/>
          <p14:tracePt t="28754" x="11771313" y="2736850"/>
          <p14:tracePt t="28763" x="11771313" y="2703513"/>
          <p14:tracePt t="28770" x="11760200" y="2659063"/>
          <p14:tracePt t="28781" x="11749088" y="2614613"/>
          <p14:tracePt t="28786" x="11726863" y="2514600"/>
          <p14:tracePt t="28796" x="11715750" y="2470150"/>
          <p14:tracePt t="28802" x="11704638" y="2425700"/>
          <p14:tracePt t="28812" x="11682413" y="2381250"/>
          <p14:tracePt t="28818" x="11671300" y="2338388"/>
          <p14:tracePt t="28829" x="11649075" y="2271713"/>
          <p14:tracePt t="28834" x="11626850" y="2249488"/>
          <p14:tracePt t="28845" x="11615738" y="2216150"/>
          <p14:tracePt t="28852" x="11593513" y="2193925"/>
          <p14:tracePt t="28860" x="11582400" y="2160588"/>
          <p14:tracePt t="28869" x="11560175" y="2138363"/>
          <p14:tracePt t="28876" x="11537950" y="2105025"/>
          <p14:tracePt t="28888" x="11504613" y="2049463"/>
          <p14:tracePt t="28893" x="11482388" y="2027238"/>
          <p14:tracePt t="28900" x="11460163" y="2005013"/>
          <p14:tracePt t="28908" x="11437938" y="1982788"/>
          <p14:tracePt t="28918" x="11415713" y="1960563"/>
          <p14:tracePt t="28924" x="11393488" y="1949450"/>
          <p14:tracePt t="28932" x="11382375" y="1927225"/>
          <p14:tracePt t="28940" x="11360150" y="1916113"/>
          <p14:tracePt t="28948" x="11337925" y="1893888"/>
          <p14:tracePt t="28956" x="11304588" y="1871663"/>
          <p14:tracePt t="28964" x="11239500" y="1817688"/>
          <p14:tracePt t="28972" x="11206163" y="1784350"/>
          <p14:tracePt t="28980" x="11172825" y="1762125"/>
          <p14:tracePt t="28988" x="11128375" y="1728788"/>
          <p14:tracePt t="28997" x="11083925" y="1695450"/>
          <p14:tracePt t="29004" x="11039475" y="1662113"/>
          <p14:tracePt t="29012" x="10995025" y="1628775"/>
          <p14:tracePt t="29020" x="10961688" y="1606550"/>
          <p14:tracePt t="29029" x="10917238" y="1584325"/>
          <p14:tracePt t="29036" x="10883900" y="1562100"/>
          <p14:tracePt t="29045" x="10850563" y="1539875"/>
          <p14:tracePt t="29053" x="10817225" y="1517650"/>
          <p14:tracePt t="29062" x="10795000" y="1495425"/>
          <p14:tracePt t="29068" x="10761663" y="1484313"/>
          <p14:tracePt t="29076" x="10739438" y="1473200"/>
          <p14:tracePt t="29085" x="10728325" y="1462088"/>
          <p14:tracePt t="29092" x="10706100" y="1450975"/>
          <p14:tracePt t="29102" x="10694988" y="1450975"/>
          <p14:tracePt t="29108" x="10683875" y="1439863"/>
          <p14:tracePt t="29116" x="10672763" y="1439863"/>
          <p14:tracePt t="29124" x="10652125" y="1428750"/>
          <p14:tracePt t="29134" x="10641013" y="1428750"/>
          <p14:tracePt t="29140" x="10629900" y="1428750"/>
          <p14:tracePt t="29150" x="10607675" y="1428750"/>
          <p14:tracePt t="29158" x="10596563" y="1417638"/>
          <p14:tracePt t="29166" x="10574338" y="1417638"/>
          <p14:tracePt t="29174" x="10552113" y="1417638"/>
          <p14:tracePt t="29182" x="10529888" y="1406525"/>
          <p14:tracePt t="29195" x="10507663" y="1395413"/>
          <p14:tracePt t="29198" x="10485438" y="1395413"/>
          <p14:tracePt t="29206" x="10452100" y="1384300"/>
          <p14:tracePt t="29223" x="10418763" y="1373188"/>
          <p14:tracePt t="29230" x="10385425" y="1362075"/>
          <p14:tracePt t="29238" x="10363200" y="1362075"/>
          <p14:tracePt t="29246" x="10340975" y="1362075"/>
          <p14:tracePt t="29254" x="10318750" y="1362075"/>
          <p14:tracePt t="29262" x="10307638" y="1362075"/>
          <p14:tracePt t="29270" x="10296525" y="1362075"/>
          <p14:tracePt t="29278" x="10285413" y="1362075"/>
          <p14:tracePt t="29286" x="10274300" y="1362075"/>
          <p14:tracePt t="29302" x="10252075" y="1362075"/>
          <p14:tracePt t="29311" x="10229850" y="1362075"/>
          <p14:tracePt t="29318" x="10207625" y="1362075"/>
          <p14:tracePt t="29326" x="10174288" y="1362075"/>
          <p14:tracePt t="29334" x="10140950" y="1362075"/>
          <p14:tracePt t="29342" x="10107613" y="1362075"/>
          <p14:tracePt t="29350" x="10074275" y="1362075"/>
          <p14:tracePt t="29366" x="10031413" y="1362075"/>
          <p14:tracePt t="29374" x="9998075" y="1362075"/>
          <p14:tracePt t="29382" x="9964738" y="1362075"/>
          <p14:tracePt t="29391" x="9931400" y="1362075"/>
          <p14:tracePt t="29400" x="9909175" y="1362075"/>
          <p14:tracePt t="29414" x="9875838" y="1362075"/>
          <p14:tracePt t="29424" x="9853613" y="1362075"/>
          <p14:tracePt t="29432" x="9831388" y="1373188"/>
          <p14:tracePt t="29440" x="9809163" y="1373188"/>
          <p14:tracePt t="29448" x="9786938" y="1373188"/>
          <p14:tracePt t="29464" x="9764713" y="1373188"/>
          <p14:tracePt t="29472" x="9742488" y="1373188"/>
          <p14:tracePt t="29480" x="9720263" y="1373188"/>
          <p14:tracePt t="29488" x="9709150" y="1373188"/>
          <p14:tracePt t="29504" x="9686925" y="1373188"/>
          <p14:tracePt t="29512" x="9675813" y="1373188"/>
          <p14:tracePt t="29520" x="9664700" y="1373188"/>
          <p14:tracePt t="29529" x="9642475" y="1373188"/>
          <p14:tracePt t="29545" x="9631363" y="1373188"/>
          <p14:tracePt t="29552" x="9620250" y="1373188"/>
          <p14:tracePt t="29578" x="9609138" y="1373188"/>
          <p14:tracePt t="29672" x="9598025" y="1373188"/>
          <p14:tracePt t="29680" x="0" y="0"/>
        </p14:tracePtLst>
        <p14:tracePtLst>
          <p14:tracePt t="31351" x="10307638" y="2703513"/>
          <p14:tracePt t="31378" x="10296525" y="2703513"/>
          <p14:tracePt t="31386" x="10296525" y="2714625"/>
          <p14:tracePt t="31395" x="10274300" y="2714625"/>
          <p14:tracePt t="31402" x="10263188" y="2725738"/>
          <p14:tracePt t="31410" x="10240963" y="2725738"/>
          <p14:tracePt t="31418" x="10218738" y="2725738"/>
          <p14:tracePt t="31426" x="10174288" y="2725738"/>
          <p14:tracePt t="31434" x="10140950" y="2725738"/>
          <p14:tracePt t="31442" x="10085388" y="2692400"/>
          <p14:tracePt t="31451" x="10042525" y="2681288"/>
          <p14:tracePt t="31458" x="9975850" y="2647950"/>
          <p14:tracePt t="31467" x="9931400" y="2625725"/>
          <p14:tracePt t="31474" x="9886950" y="2614613"/>
          <p14:tracePt t="31482" x="9809163" y="2570163"/>
          <p14:tracePt t="31490" x="9764713" y="2559050"/>
          <p14:tracePt t="31499" x="9731375" y="2536825"/>
          <p14:tracePt t="31506" x="9664700" y="2514600"/>
          <p14:tracePt t="31516" x="9642475" y="2503488"/>
          <p14:tracePt t="31522" x="9609138" y="2492375"/>
          <p14:tracePt t="31532" x="9586913" y="2492375"/>
          <p14:tracePt t="31538" x="9564688" y="2492375"/>
          <p14:tracePt t="31546" x="9553575" y="2481263"/>
          <p14:tracePt t="31554" x="9520238" y="2481263"/>
          <p14:tracePt t="31564" x="9498013" y="2470150"/>
          <p14:tracePt t="31570" x="9453563" y="2470150"/>
          <p14:tracePt t="31578" x="9410700" y="2459038"/>
          <p14:tracePt t="31586" x="9355138" y="2447925"/>
          <p14:tracePt t="31596" x="9321800" y="2436813"/>
          <p14:tracePt t="31602" x="9244013" y="2425700"/>
          <p14:tracePt t="31610" x="9166225" y="2403475"/>
          <p14:tracePt t="31618" x="9077325" y="2392363"/>
          <p14:tracePt t="31628" x="9032875" y="2381250"/>
          <p14:tracePt t="31634" x="8943975" y="2371725"/>
          <p14:tracePt t="31645" x="8855075" y="2371725"/>
          <p14:tracePt t="31652" x="8812213" y="2371725"/>
          <p14:tracePt t="31660" x="8756650" y="2371725"/>
          <p14:tracePt t="31669" x="8723313" y="2371725"/>
          <p14:tracePt t="31676" x="8667750" y="2371725"/>
          <p14:tracePt t="31686" x="8656638" y="2381250"/>
          <p14:tracePt t="31692" x="8645525" y="2381250"/>
          <p14:tracePt t="31700" x="8634413" y="2392363"/>
          <p14:tracePt t="31716" x="8634413" y="2403475"/>
          <p14:tracePt t="31724" x="8623300" y="2414588"/>
          <p14:tracePt t="31734" x="8612188" y="2425700"/>
          <p14:tracePt t="31740" x="8612188" y="2436813"/>
          <p14:tracePt t="31748" x="8612188" y="2447925"/>
          <p14:tracePt t="31756" x="8601075" y="2459038"/>
          <p14:tracePt t="31765" x="8589963" y="2481263"/>
          <p14:tracePt t="31774" x="8578850" y="2492375"/>
          <p14:tracePt t="31781" x="8567738" y="2503488"/>
          <p14:tracePt t="31788" x="8545513" y="2525713"/>
          <p14:tracePt t="31797" x="8534400" y="2536825"/>
          <p14:tracePt t="31804" x="8512175" y="2559050"/>
          <p14:tracePt t="31813" x="8501063" y="2570163"/>
          <p14:tracePt t="31820" x="8489950" y="2581275"/>
          <p14:tracePt t="31829" x="8478838" y="2603500"/>
          <p14:tracePt t="31836" x="8478838" y="2614613"/>
          <p14:tracePt t="31846" x="8467725" y="2625725"/>
          <p14:tracePt t="31852" x="8467725" y="2636838"/>
          <p14:tracePt t="31860" x="8467725" y="2647950"/>
          <p14:tracePt t="31868" x="8467725" y="2670175"/>
          <p14:tracePt t="31876" x="8467725" y="2681288"/>
          <p14:tracePt t="31884" x="8478838" y="2703513"/>
          <p14:tracePt t="31892" x="8478838" y="2714625"/>
          <p14:tracePt t="31900" x="8501063" y="2736850"/>
          <p14:tracePt t="31908" x="8534400" y="2770188"/>
          <p14:tracePt t="31921" x="8556625" y="2781300"/>
          <p14:tracePt t="31924" x="8601075" y="2803525"/>
          <p14:tracePt t="31935" x="8623300" y="2803525"/>
          <p14:tracePt t="31942" x="8678863" y="2825750"/>
          <p14:tracePt t="31961" x="8778875" y="2836863"/>
          <p14:tracePt t="31966" x="8834438" y="2836863"/>
          <p14:tracePt t="31974" x="8866188" y="2836863"/>
          <p14:tracePt t="31983" x="8921750" y="2836863"/>
          <p14:tracePt t="31990" x="8943975" y="2836863"/>
          <p14:tracePt t="31998" x="8977313" y="2825750"/>
          <p14:tracePt t="32006" x="9021763" y="2814638"/>
          <p14:tracePt t="32016" x="9043988" y="2814638"/>
          <p14:tracePt t="32022" x="9077325" y="2792413"/>
          <p14:tracePt t="32030" x="9088438" y="2792413"/>
          <p14:tracePt t="32038" x="9110663" y="2781300"/>
          <p14:tracePt t="32046" x="9155113" y="2770188"/>
          <p14:tracePt t="32054" x="9177338" y="2770188"/>
          <p14:tracePt t="32063" x="9210675" y="2759075"/>
          <p14:tracePt t="32070" x="9266238" y="2759075"/>
          <p14:tracePt t="32078" x="9299575" y="2759075"/>
          <p14:tracePt t="32086" x="9355138" y="2747963"/>
          <p14:tracePt t="32095" x="9366250" y="2747963"/>
          <p14:tracePt t="32102" x="9388475" y="2736850"/>
          <p14:tracePt t="32110" x="9399588" y="2725738"/>
          <p14:tracePt t="32118" x="9410700" y="2725738"/>
          <p14:tracePt t="32126" x="9410700" y="2714625"/>
          <p14:tracePt t="32134" x="9421813" y="2703513"/>
          <p14:tracePt t="32145" x="9421813" y="2692400"/>
          <p14:tracePt t="32150" x="9432925" y="2681288"/>
          <p14:tracePt t="32158" x="9432925" y="2659063"/>
          <p14:tracePt t="32166" x="9444038" y="2647950"/>
          <p14:tracePt t="32174" x="9444038" y="2636838"/>
          <p14:tracePt t="32182" x="9444038" y="2625725"/>
          <p14:tracePt t="32190" x="9444038" y="2614613"/>
          <p14:tracePt t="32206" x="9444038" y="2603500"/>
          <p14:tracePt t="32222" x="9444038" y="2592388"/>
          <p14:tracePt t="32240" x="9444038" y="2581275"/>
          <p14:tracePt t="32256" x="9444038" y="2570163"/>
          <p14:tracePt t="32264" x="9432925" y="2570163"/>
          <p14:tracePt t="32272" x="9421813" y="2559050"/>
          <p14:tracePt t="32288" x="9410700" y="2559050"/>
          <p14:tracePt t="32296" x="9399588" y="2547938"/>
          <p14:tracePt t="32304" x="9377363" y="2536825"/>
          <p14:tracePt t="32313" x="9366250" y="2525713"/>
          <p14:tracePt t="32320" x="9355138" y="2525713"/>
          <p14:tracePt t="32328" x="9344025" y="2525713"/>
          <p14:tracePt t="32432" x="9344025" y="2514600"/>
          <p14:tracePt t="32440" x="9332913" y="2514600"/>
          <p14:tracePt t="32464" x="0" y="0"/>
        </p14:tracePtLst>
        <p14:tracePtLst>
          <p14:tracePt t="34385" x="2338388" y="4530725"/>
          <p14:tracePt t="34389" x="2316163" y="4519613"/>
          <p14:tracePt t="34396" x="2293938" y="4508500"/>
          <p14:tracePt t="34405" x="2260600" y="4497388"/>
          <p14:tracePt t="34411" x="2227263" y="4476750"/>
          <p14:tracePt t="34420" x="2205038" y="4465638"/>
          <p14:tracePt t="34426" x="2171700" y="4454525"/>
          <p14:tracePt t="34437" x="2160588" y="4443413"/>
          <p14:tracePt t="34446" x="2128838" y="4432300"/>
          <p14:tracePt t="34452" x="2095500" y="4421188"/>
          <p14:tracePt t="34461" x="2073275" y="4421188"/>
          <p14:tracePt t="34469" x="2039938" y="4410075"/>
          <p14:tracePt t="34476" x="2017713" y="4410075"/>
          <p14:tracePt t="34484" x="1951038" y="4398963"/>
          <p14:tracePt t="34492" x="1917700" y="4387850"/>
          <p14:tracePt t="34500" x="1873250" y="4387850"/>
          <p14:tracePt t="34508" x="1828800" y="4376738"/>
          <p14:tracePt t="34516" x="1773238" y="4365625"/>
          <p14:tracePt t="34524" x="1717675" y="4354513"/>
          <p14:tracePt t="34532" x="1662113" y="4343400"/>
          <p14:tracePt t="34540" x="1606550" y="4332288"/>
          <p14:tracePt t="34548" x="1539875" y="4321175"/>
          <p14:tracePt t="34556" x="1474788" y="4310063"/>
          <p14:tracePt t="34564" x="1408113" y="4298950"/>
          <p14:tracePt t="34574" x="1352550" y="4287838"/>
          <p14:tracePt t="34579" x="1285875" y="4287838"/>
          <p14:tracePt t="34588" x="1230313" y="4276725"/>
          <p14:tracePt t="34596" x="1208088" y="4276725"/>
          <p14:tracePt t="34604" x="1152525" y="4265613"/>
          <p14:tracePt t="34612" x="1096963" y="4265613"/>
          <p14:tracePt t="34620" x="1041400" y="4254500"/>
          <p14:tracePt t="34628" x="1008063" y="4254500"/>
          <p14:tracePt t="34639" x="952500" y="4243388"/>
          <p14:tracePt t="34645" x="930275" y="4232275"/>
          <p14:tracePt t="34654" x="876300" y="4232275"/>
          <p14:tracePt t="34660" x="831850" y="4221163"/>
          <p14:tracePt t="34668" x="809625" y="4221163"/>
          <p14:tracePt t="34676" x="754063" y="4221163"/>
          <p14:tracePt t="34684" x="731838" y="4221163"/>
          <p14:tracePt t="34692" x="676275" y="4221163"/>
          <p14:tracePt t="34703" x="654050" y="4221163"/>
          <p14:tracePt t="34708" x="609600" y="4221163"/>
          <p14:tracePt t="34716" x="587375" y="4221163"/>
          <p14:tracePt t="34724" x="554038" y="4221163"/>
          <p14:tracePt t="34734" x="531813" y="4221163"/>
          <p14:tracePt t="34740" x="520700" y="4221163"/>
          <p14:tracePt t="34750" x="498475" y="4221163"/>
          <p14:tracePt t="34758" x="487363" y="4232275"/>
          <p14:tracePt t="34766" x="465138" y="4243388"/>
          <p14:tracePt t="34774" x="442913" y="4243388"/>
          <p14:tracePt t="34782" x="431800" y="4254500"/>
          <p14:tracePt t="34790" x="387350" y="4265613"/>
          <p14:tracePt t="34798" x="365125" y="4276725"/>
          <p14:tracePt t="34806" x="342900" y="4287838"/>
          <p14:tracePt t="34814" x="288925" y="4298950"/>
          <p14:tracePt t="34822" x="255588" y="4321175"/>
          <p14:tracePt t="34831" x="233363" y="4332288"/>
          <p14:tracePt t="34838" x="200025" y="4343400"/>
          <p14:tracePt t="34846" x="144463" y="4376738"/>
          <p14:tracePt t="34854" x="122238" y="4398963"/>
          <p14:tracePt t="34863" x="88900" y="4421188"/>
          <p14:tracePt t="34870" x="66675" y="4443413"/>
          <p14:tracePt t="34879" x="33338" y="4476750"/>
          <p14:tracePt t="34889" x="11113" y="4497388"/>
          <p14:tracePt t="34896" x="0" y="4508500"/>
          <p14:tracePt t="35014" x="11113" y="4819650"/>
          <p14:tracePt t="35024" x="22225" y="4852988"/>
          <p14:tracePt t="35032" x="33338" y="4875213"/>
          <p14:tracePt t="35040" x="55563" y="4897438"/>
          <p14:tracePt t="35048" x="77788" y="4919663"/>
          <p14:tracePt t="35056" x="88900" y="4930775"/>
          <p14:tracePt t="35066" x="88900" y="4941888"/>
          <p14:tracePt t="35072" x="100013" y="4953000"/>
          <p14:tracePt t="35089" x="111125" y="4964113"/>
          <p14:tracePt t="35112" x="122238" y="4975225"/>
          <p14:tracePt t="35128" x="133350" y="4986338"/>
          <p14:tracePt t="35136" x="133350" y="4997450"/>
          <p14:tracePt t="35145" x="155575" y="5008563"/>
          <p14:tracePt t="35152" x="166688" y="5018088"/>
          <p14:tracePt t="35160" x="188913" y="5040313"/>
          <p14:tracePt t="35168" x="211138" y="5062538"/>
          <p14:tracePt t="35176" x="244475" y="5084763"/>
          <p14:tracePt t="35184" x="266700" y="5106988"/>
          <p14:tracePt t="35194" x="300038" y="5118100"/>
          <p14:tracePt t="35200" x="320675" y="5129213"/>
          <p14:tracePt t="35208" x="342900" y="5140325"/>
          <p14:tracePt t="35219" x="365125" y="5151438"/>
          <p14:tracePt t="35224" x="387350" y="5162550"/>
          <p14:tracePt t="35232" x="398463" y="5162550"/>
          <p14:tracePt t="35240" x="420688" y="5173663"/>
          <p14:tracePt t="35251" x="431800" y="5173663"/>
          <p14:tracePt t="35256" x="442913" y="5184775"/>
          <p14:tracePt t="35263" x="465138" y="5195888"/>
          <p14:tracePt t="35272" x="487363" y="5207000"/>
          <p14:tracePt t="35280" x="520700" y="5218113"/>
          <p14:tracePt t="35290" x="542925" y="5229225"/>
          <p14:tracePt t="35297" x="576263" y="5240338"/>
          <p14:tracePt t="35306" x="609600" y="5251450"/>
          <p14:tracePt t="35325" x="654050" y="5262563"/>
          <p14:tracePt t="35330" x="731838" y="5273675"/>
          <p14:tracePt t="35338" x="776288" y="5284788"/>
          <p14:tracePt t="35345" x="820738" y="5295900"/>
          <p14:tracePt t="35354" x="876300" y="5295900"/>
          <p14:tracePt t="35362" x="919163" y="5295900"/>
          <p14:tracePt t="35370" x="974725" y="5295900"/>
          <p14:tracePt t="35378" x="1030288" y="5295900"/>
          <p14:tracePt t="35386" x="1074738" y="5295900"/>
          <p14:tracePt t="35396" x="1119188" y="5295900"/>
          <p14:tracePt t="35402" x="1174750" y="5295900"/>
          <p14:tracePt t="35410" x="1219200" y="5284788"/>
          <p14:tracePt t="35418" x="1263650" y="5284788"/>
          <p14:tracePt t="35426" x="1352550" y="5273675"/>
          <p14:tracePt t="35434" x="1397000" y="5262563"/>
          <p14:tracePt t="35442" x="1441450" y="5251450"/>
          <p14:tracePt t="35453" x="1497013" y="5251450"/>
          <p14:tracePt t="35458" x="1550988" y="5240338"/>
          <p14:tracePt t="35467" x="1617663" y="5229225"/>
          <p14:tracePt t="35474" x="1684338" y="5218113"/>
          <p14:tracePt t="35484" x="1751013" y="5207000"/>
          <p14:tracePt t="35490" x="1806575" y="5207000"/>
          <p14:tracePt t="35498" x="1873250" y="5195888"/>
          <p14:tracePt t="35506" x="1939925" y="5184775"/>
          <p14:tracePt t="35517" x="1995488" y="5173663"/>
          <p14:tracePt t="35522" x="2051050" y="5173663"/>
          <p14:tracePt t="35530" x="2095500" y="5162550"/>
          <p14:tracePt t="35538" x="2138363" y="5151438"/>
          <p14:tracePt t="35546" x="2171700" y="5151438"/>
          <p14:tracePt t="35554" x="2238375" y="5129213"/>
          <p14:tracePt t="35563" x="2271713" y="5106988"/>
          <p14:tracePt t="35572" x="2305050" y="5095875"/>
          <p14:tracePt t="35579" x="2327275" y="5073650"/>
          <p14:tracePt t="35589" x="2360613" y="5051425"/>
          <p14:tracePt t="35594" x="2382838" y="5029200"/>
          <p14:tracePt t="35604" x="2438400" y="4975225"/>
          <p14:tracePt t="35612" x="2471738" y="4953000"/>
          <p14:tracePt t="35622" x="2505075" y="4919663"/>
          <p14:tracePt t="35628" x="2527300" y="4897438"/>
          <p14:tracePt t="35637" x="2560638" y="4864100"/>
          <p14:tracePt t="35645" x="2593975" y="4819650"/>
          <p14:tracePt t="35654" x="2605088" y="4808538"/>
          <p14:tracePt t="35660" x="2627313" y="4775200"/>
          <p14:tracePt t="35668" x="2627313" y="4752975"/>
          <p14:tracePt t="35676" x="2638425" y="4741863"/>
          <p14:tracePt t="35685" x="2638425" y="4719638"/>
          <p14:tracePt t="35692" x="2649538" y="4719638"/>
          <p14:tracePt t="35702" x="2649538" y="4708525"/>
          <p14:tracePt t="35844" x="2649538" y="4697413"/>
          <p14:tracePt t="35857" x="2660650" y="4697413"/>
          <p14:tracePt t="36127" x="2671763" y="4697413"/>
          <p14:tracePt t="36264" x="2682875" y="4697413"/>
          <p14:tracePt t="36274" x="2682875" y="4686300"/>
          <p14:tracePt t="36345" x="2693988" y="4686300"/>
          <p14:tracePt t="36409" x="2705100" y="4686300"/>
          <p14:tracePt t="36426" x="2705100" y="4675188"/>
          <p14:tracePt t="36432" x="2716213" y="4675188"/>
          <p14:tracePt t="36448" x="2716213" y="4664075"/>
          <p14:tracePt t="36477" x="2727325" y="4664075"/>
          <p14:tracePt t="36483" x="2727325" y="4652963"/>
          <p14:tracePt t="36490" x="2727325" y="4641850"/>
          <p14:tracePt t="36498" x="2738438" y="4630738"/>
          <p14:tracePt t="36514" x="2738438" y="4619625"/>
          <p14:tracePt t="36522" x="2738438" y="4597400"/>
          <p14:tracePt t="36530" x="2738438" y="4586288"/>
          <p14:tracePt t="36539" x="2727325" y="4564063"/>
          <p14:tracePt t="36547" x="2716213" y="4552950"/>
          <p14:tracePt t="36563" x="2705100" y="4541838"/>
          <p14:tracePt t="36570" x="2693988" y="4530725"/>
          <p14:tracePt t="36595" x="2682875" y="4519613"/>
          <p14:tracePt t="36610" x="2671763" y="4508500"/>
          <p14:tracePt t="36620" x="2649538" y="4497388"/>
          <p14:tracePt t="36630" x="2627313" y="4476750"/>
          <p14:tracePt t="36634" x="2605088" y="4465638"/>
          <p14:tracePt t="36643" x="2582863" y="4454525"/>
          <p14:tracePt t="36651" x="2516188" y="4443413"/>
          <p14:tracePt t="36658" x="2482850" y="4432300"/>
          <p14:tracePt t="36666" x="2438400" y="4421188"/>
          <p14:tracePt t="36675" x="2393950" y="4410075"/>
          <p14:tracePt t="36682" x="2305050" y="4387850"/>
          <p14:tracePt t="36690" x="2260600" y="4387850"/>
          <p14:tracePt t="36698" x="2216150" y="4376738"/>
          <p14:tracePt t="36706" x="2171700" y="4376738"/>
          <p14:tracePt t="36714" x="2106613" y="4365625"/>
          <p14:tracePt t="36724" x="2084388" y="4365625"/>
          <p14:tracePt t="36730" x="2039938" y="4365625"/>
          <p14:tracePt t="36740" x="2006600" y="4365625"/>
          <p14:tracePt t="36746" x="1962150" y="4365625"/>
          <p14:tracePt t="36756" x="1939925" y="4365625"/>
          <p14:tracePt t="36764" x="1895475" y="4365625"/>
          <p14:tracePt t="36772" x="1862138" y="4365625"/>
          <p14:tracePt t="36780" x="1839913" y="4365625"/>
          <p14:tracePt t="36788" x="1784350" y="4365625"/>
          <p14:tracePt t="36796" x="1751013" y="4365625"/>
          <p14:tracePt t="36804" x="1673225" y="4354513"/>
          <p14:tracePt t="36815" x="1639888" y="4354513"/>
          <p14:tracePt t="36820" x="1595438" y="4354513"/>
          <p14:tracePt t="36830" x="1508125" y="4332288"/>
          <p14:tracePt t="36836" x="1463675" y="4332288"/>
          <p14:tracePt t="36846" x="1419225" y="4321175"/>
          <p14:tracePt t="36852" x="1330325" y="4310063"/>
          <p14:tracePt t="36860" x="1296988" y="4310063"/>
          <p14:tracePt t="36868" x="1263650" y="4310063"/>
          <p14:tracePt t="36876" x="1208088" y="4310063"/>
          <p14:tracePt t="36886" x="1185863" y="4310063"/>
          <p14:tracePt t="36892" x="1152525" y="4310063"/>
          <p14:tracePt t="36900" x="1130300" y="4310063"/>
          <p14:tracePt t="36908" x="1074738" y="4332288"/>
          <p14:tracePt t="36916" x="1041400" y="4332288"/>
          <p14:tracePt t="36924" x="1019175" y="4343400"/>
          <p14:tracePt t="36932" x="985838" y="4354513"/>
          <p14:tracePt t="36947" x="952500" y="4365625"/>
          <p14:tracePt t="36952" x="898525" y="4387850"/>
          <p14:tracePt t="36956" x="876300" y="4387850"/>
          <p14:tracePt t="36965" x="854075" y="4398963"/>
          <p14:tracePt t="36972" x="820738" y="4410075"/>
          <p14:tracePt t="36982" x="798513" y="4421188"/>
          <p14:tracePt t="36988" x="765175" y="4432300"/>
          <p14:tracePt t="36996" x="709613" y="4465638"/>
          <p14:tracePt t="37004" x="687388" y="4476750"/>
          <p14:tracePt t="37013" x="654050" y="4486275"/>
          <p14:tracePt t="37022" x="631825" y="4497388"/>
          <p14:tracePt t="37032" x="620713" y="4508500"/>
          <p14:tracePt t="37038" x="609600" y="4508500"/>
          <p14:tracePt t="37046" x="598488" y="4519613"/>
          <p14:tracePt t="37054" x="598488" y="4530725"/>
          <p14:tracePt t="37063" x="587375" y="4552950"/>
          <p14:tracePt t="37070" x="587375" y="4564063"/>
          <p14:tracePt t="37080" x="576263" y="4575175"/>
          <p14:tracePt t="37086" x="576263" y="4586288"/>
          <p14:tracePt t="37094" x="565150" y="4597400"/>
          <p14:tracePt t="37102" x="565150" y="4619625"/>
          <p14:tracePt t="37110" x="565150" y="4630738"/>
          <p14:tracePt t="37118" x="554038" y="4641850"/>
          <p14:tracePt t="37126" x="542925" y="4664075"/>
          <p14:tracePt t="37134" x="542925" y="4686300"/>
          <p14:tracePt t="37142" x="542925" y="4708525"/>
          <p14:tracePt t="37150" x="531813" y="4730750"/>
          <p14:tracePt t="37158" x="531813" y="4741863"/>
          <p14:tracePt t="37166" x="531813" y="4752975"/>
          <p14:tracePt t="37174" x="531813" y="4764088"/>
          <p14:tracePt t="37186" x="531813" y="4775200"/>
          <p14:tracePt t="37190" x="531813" y="4786313"/>
          <p14:tracePt t="37198" x="531813" y="4797425"/>
          <p14:tracePt t="37206" x="531813" y="4808538"/>
          <p14:tracePt t="37214" x="531813" y="4819650"/>
          <p14:tracePt t="37222" x="531813" y="4830763"/>
          <p14:tracePt t="37230" x="531813" y="4841875"/>
          <p14:tracePt t="37238" x="531813" y="4852988"/>
          <p14:tracePt t="37246" x="531813" y="4864100"/>
          <p14:tracePt t="37254" x="531813" y="4875213"/>
          <p14:tracePt t="37332" x="531813" y="4886325"/>
          <p14:tracePt t="37380" x="554038" y="4886325"/>
          <p14:tracePt t="37388" x="576263" y="4897438"/>
          <p14:tracePt t="37396" x="598488" y="4897438"/>
          <p14:tracePt t="37404" x="620713" y="4908550"/>
          <p14:tracePt t="37412" x="676275" y="4919663"/>
          <p14:tracePt t="37420" x="709613" y="4919663"/>
          <p14:tracePt t="37429" x="787400" y="4941888"/>
          <p14:tracePt t="37436" x="842963" y="4941888"/>
          <p14:tracePt t="37444" x="898525" y="4953000"/>
          <p14:tracePt t="37452" x="1019175" y="4964113"/>
          <p14:tracePt t="37460" x="1141413" y="4975225"/>
          <p14:tracePt t="37468" x="1241425" y="4986338"/>
          <p14:tracePt t="37476" x="1363663" y="5008563"/>
          <p14:tracePt t="37484" x="1474788" y="5018088"/>
          <p14:tracePt t="37492" x="1595438" y="5029200"/>
          <p14:tracePt t="37501" x="1728788" y="5040313"/>
          <p14:tracePt t="37508" x="1851025" y="5051425"/>
          <p14:tracePt t="37516" x="1951038" y="5062538"/>
          <p14:tracePt t="37524" x="2051050" y="5062538"/>
          <p14:tracePt t="37532" x="2106613" y="5062538"/>
          <p14:tracePt t="37540" x="2193925" y="5073650"/>
          <p14:tracePt t="37548" x="2293938" y="5073650"/>
          <p14:tracePt t="37556" x="2371725" y="5073650"/>
          <p14:tracePt t="37564" x="2416175" y="5073650"/>
          <p14:tracePt t="37572" x="2505075" y="5073650"/>
          <p14:tracePt t="37580" x="2582863" y="5062538"/>
          <p14:tracePt t="37593" x="2627313" y="5051425"/>
          <p14:tracePt t="37598" x="2705100" y="5051425"/>
          <p14:tracePt t="37606" x="2738438" y="5040313"/>
          <p14:tracePt t="37614" x="2803525" y="5029200"/>
          <p14:tracePt t="37622" x="2847975" y="5008563"/>
          <p14:tracePt t="37630" x="2870200" y="5008563"/>
          <p14:tracePt t="37639" x="2892425" y="4986338"/>
          <p14:tracePt t="37646" x="2903538" y="4986338"/>
          <p14:tracePt t="37654" x="2925763" y="4975225"/>
          <p14:tracePt t="37663" x="2925763" y="4964113"/>
          <p14:tracePt t="37670" x="2936875" y="4953000"/>
          <p14:tracePt t="37679" x="2947988" y="4953000"/>
          <p14:tracePt t="37696" x="2959100" y="4953000"/>
          <p14:tracePt t="37702" x="2959100" y="4941888"/>
          <p14:tracePt t="37718" x="2970213" y="4930775"/>
          <p14:tracePt t="37726" x="2970213" y="4919663"/>
          <p14:tracePt t="37734" x="2981325" y="4919663"/>
          <p14:tracePt t="37742" x="2981325" y="4908550"/>
          <p14:tracePt t="37750" x="2992438" y="4897438"/>
          <p14:tracePt t="37758" x="2992438" y="4886325"/>
          <p14:tracePt t="37776" x="3003550" y="4886325"/>
          <p14:tracePt t="37964" x="0" y="0"/>
        </p14:tracePtLst>
        <p14:tracePtLst>
          <p14:tracePt t="38435" x="2560638" y="4830763"/>
          <p14:tracePt t="38449" x="2549525" y="4830763"/>
          <p14:tracePt t="38465" x="2538413" y="4819650"/>
          <p14:tracePt t="38472" x="2527300" y="4819650"/>
          <p14:tracePt t="38480" x="2516188" y="4808538"/>
          <p14:tracePt t="38490" x="2493963" y="4797425"/>
          <p14:tracePt t="38500" x="2471738" y="4786313"/>
          <p14:tracePt t="38508" x="2438400" y="4775200"/>
          <p14:tracePt t="38517" x="2405063" y="4764088"/>
          <p14:tracePt t="38524" x="2360613" y="4752975"/>
          <p14:tracePt t="38533" x="2305050" y="4730750"/>
          <p14:tracePt t="38540" x="2182813" y="4697413"/>
          <p14:tracePt t="38549" x="2117725" y="4675188"/>
          <p14:tracePt t="38556" x="2051050" y="4652963"/>
          <p14:tracePt t="38565" x="1984375" y="4630738"/>
          <p14:tracePt t="38572" x="1917700" y="4619625"/>
          <p14:tracePt t="38585" x="1862138" y="4608513"/>
          <p14:tracePt t="38588" x="1806575" y="4608513"/>
          <p14:tracePt t="38597" x="1751013" y="4597400"/>
          <p14:tracePt t="38604" x="1706563" y="4597400"/>
          <p14:tracePt t="38613" x="1662113" y="4597400"/>
          <p14:tracePt t="38620" x="1606550" y="4586288"/>
          <p14:tracePt t="38631" x="1550988" y="4586288"/>
          <p14:tracePt t="38636" x="1430338" y="4575175"/>
          <p14:tracePt t="38644" x="1374775" y="4564063"/>
          <p14:tracePt t="38652" x="1319213" y="4564063"/>
          <p14:tracePt t="38662" x="1263650" y="4564063"/>
          <p14:tracePt t="38668" x="1219200" y="4564063"/>
          <p14:tracePt t="38676" x="1174750" y="4564063"/>
          <p14:tracePt t="38686" x="1141413" y="4564063"/>
          <p14:tracePt t="38695" x="1119188" y="4552950"/>
          <p14:tracePt t="38702" x="1085850" y="4552950"/>
          <p14:tracePt t="38710" x="1063625" y="4552950"/>
          <p14:tracePt t="38718" x="1041400" y="4552950"/>
          <p14:tracePt t="38726" x="1030288" y="4552950"/>
          <p14:tracePt t="38734" x="996950" y="4552950"/>
          <p14:tracePt t="38742" x="985838" y="4552950"/>
          <p14:tracePt t="38750" x="974725" y="4552950"/>
          <p14:tracePt t="38758" x="952500" y="4552950"/>
          <p14:tracePt t="38766" x="941388" y="4552950"/>
          <p14:tracePt t="38774" x="919163" y="4552950"/>
          <p14:tracePt t="38783" x="909638" y="4552950"/>
          <p14:tracePt t="38790" x="887413" y="4552950"/>
          <p14:tracePt t="38799" x="854075" y="4552950"/>
          <p14:tracePt t="38806" x="831850" y="4552950"/>
          <p14:tracePt t="38815" x="798513" y="4552950"/>
          <p14:tracePt t="38822" x="765175" y="4564063"/>
          <p14:tracePt t="38830" x="731838" y="4564063"/>
          <p14:tracePt t="38838" x="698500" y="4575175"/>
          <p14:tracePt t="38848" x="654050" y="4575175"/>
          <p14:tracePt t="38854" x="620713" y="4586288"/>
          <p14:tracePt t="38863" x="598488" y="4597400"/>
          <p14:tracePt t="38870" x="565150" y="4608513"/>
          <p14:tracePt t="38880" x="531813" y="4619625"/>
          <p14:tracePt t="38887" x="498475" y="4619625"/>
          <p14:tracePt t="38898" x="476250" y="4630738"/>
          <p14:tracePt t="38903" x="454025" y="4630738"/>
          <p14:tracePt t="38910" x="431800" y="4630738"/>
          <p14:tracePt t="38918" x="420688" y="4641850"/>
          <p14:tracePt t="38926" x="398463" y="4641850"/>
          <p14:tracePt t="38934" x="387350" y="4652963"/>
          <p14:tracePt t="38942" x="365125" y="4652963"/>
          <p14:tracePt t="38950" x="342900" y="4664075"/>
          <p14:tracePt t="38964" x="320675" y="4664075"/>
          <p14:tracePt t="38968" x="288925" y="4675188"/>
          <p14:tracePt t="38974" x="266700" y="4686300"/>
          <p14:tracePt t="38984" x="244475" y="4697413"/>
          <p14:tracePt t="38992" x="233363" y="4697413"/>
          <p14:tracePt t="39000" x="222250" y="4697413"/>
          <p14:tracePt t="39008" x="211138" y="4708525"/>
          <p14:tracePt t="39017" x="200025" y="4719638"/>
          <p14:tracePt t="39024" x="188913" y="4730750"/>
          <p14:tracePt t="39032" x="188913" y="4741863"/>
          <p14:tracePt t="39040" x="177800" y="4752975"/>
          <p14:tracePt t="39049" x="155575" y="4764088"/>
          <p14:tracePt t="39064" x="144463" y="4786313"/>
          <p14:tracePt t="39072" x="133350" y="4797425"/>
          <p14:tracePt t="39081" x="122238" y="4808538"/>
          <p14:tracePt t="39088" x="111125" y="4830763"/>
          <p14:tracePt t="39097" x="111125" y="4841875"/>
          <p14:tracePt t="39104" x="100013" y="4852988"/>
          <p14:tracePt t="39113" x="100013" y="4864100"/>
          <p14:tracePt t="39120" x="100013" y="4875213"/>
          <p14:tracePt t="39129" x="100013" y="4886325"/>
          <p14:tracePt t="39136" x="100013" y="4897438"/>
          <p14:tracePt t="39144" x="100013" y="4908550"/>
          <p14:tracePt t="39152" x="88900" y="4919663"/>
          <p14:tracePt t="39168" x="88900" y="4930775"/>
          <p14:tracePt t="39192" x="88900" y="4941888"/>
          <p14:tracePt t="39200" x="88900" y="4953000"/>
          <p14:tracePt t="39218" x="88900" y="4964113"/>
          <p14:tracePt t="39232" x="88900" y="4975225"/>
          <p14:tracePt t="39250" x="88900" y="4986338"/>
          <p14:tracePt t="39266" x="88900" y="4997450"/>
          <p14:tracePt t="39272" x="88900" y="5008563"/>
          <p14:tracePt t="39298" x="88900" y="5018088"/>
          <p14:tracePt t="39306" x="88900" y="5029200"/>
          <p14:tracePt t="39322" x="88900" y="5040313"/>
          <p14:tracePt t="39330" x="88900" y="5051425"/>
          <p14:tracePt t="39346" x="100013" y="5062538"/>
          <p14:tracePt t="39354" x="100013" y="5084763"/>
          <p14:tracePt t="39362" x="100013" y="5095875"/>
          <p14:tracePt t="39371" x="111125" y="5106988"/>
          <p14:tracePt t="39388" x="122238" y="5129213"/>
          <p14:tracePt t="39394" x="133350" y="5140325"/>
          <p14:tracePt t="39402" x="144463" y="5162550"/>
          <p14:tracePt t="39410" x="155575" y="5173663"/>
          <p14:tracePt t="39426" x="166688" y="5173663"/>
          <p14:tracePt t="39434" x="177800" y="5184775"/>
          <p14:tracePt t="39444" x="188913" y="5195888"/>
          <p14:tracePt t="39452" x="211138" y="5207000"/>
          <p14:tracePt t="39466" x="222250" y="5218113"/>
          <p14:tracePt t="39474" x="244475" y="5229225"/>
          <p14:tracePt t="39484" x="277813" y="5240338"/>
          <p14:tracePt t="39490" x="309563" y="5262563"/>
          <p14:tracePt t="39506" x="342900" y="5273675"/>
          <p14:tracePt t="39514" x="398463" y="5284788"/>
          <p14:tracePt t="39522" x="454025" y="5295900"/>
          <p14:tracePt t="39538" x="520700" y="5307013"/>
          <p14:tracePt t="39548" x="587375" y="5318125"/>
          <p14:tracePt t="39554" x="654050" y="5329238"/>
          <p14:tracePt t="39564" x="720725" y="5329238"/>
          <p14:tracePt t="39580" x="787400" y="5329238"/>
          <p14:tracePt t="39588" x="842963" y="5329238"/>
          <p14:tracePt t="39596" x="898525" y="5329238"/>
          <p14:tracePt t="39612" x="952500" y="5329238"/>
          <p14:tracePt t="39620" x="996950" y="5329238"/>
          <p14:tracePt t="39629" x="1041400" y="5329238"/>
          <p14:tracePt t="39638" x="1085850" y="5329238"/>
          <p14:tracePt t="39652" x="1141413" y="5329238"/>
          <p14:tracePt t="39660" x="1196975" y="5329238"/>
          <p14:tracePt t="39668" x="1252538" y="5329238"/>
          <p14:tracePt t="39676" x="1308100" y="5329238"/>
          <p14:tracePt t="39692" x="1385888" y="5318125"/>
          <p14:tracePt t="39700" x="1474788" y="5307013"/>
          <p14:tracePt t="39708" x="1550988" y="5307013"/>
          <p14:tracePt t="39717" x="1628775" y="5295900"/>
          <p14:tracePt t="39732" x="1695450" y="5284788"/>
          <p14:tracePt t="39740" x="1751013" y="5273675"/>
          <p14:tracePt t="39748" x="1806575" y="5273675"/>
          <p14:tracePt t="39756" x="1851025" y="5262563"/>
          <p14:tracePt t="39764" x="1884363" y="5251450"/>
          <p14:tracePt t="39780" x="1917700" y="5240338"/>
          <p14:tracePt t="39788" x="1939925" y="5229225"/>
          <p14:tracePt t="39797" x="1973263" y="5218113"/>
          <p14:tracePt t="39804" x="2017713" y="5207000"/>
          <p14:tracePt t="39814" x="2051050" y="5184775"/>
          <p14:tracePt t="39831" x="2106613" y="5162550"/>
          <p14:tracePt t="39839" x="2149475" y="5151438"/>
          <p14:tracePt t="39844" x="2193925" y="5129213"/>
          <p14:tracePt t="39854" x="2238375" y="5106988"/>
          <p14:tracePt t="39862" x="2282825" y="5095875"/>
          <p14:tracePt t="39871" x="2305050" y="5073650"/>
          <p14:tracePt t="39880" x="2316163" y="5062538"/>
          <p14:tracePt t="39886" x="2338388" y="5051425"/>
          <p14:tracePt t="39894" x="2349500" y="5040313"/>
          <p14:tracePt t="39902" x="2360613" y="5029200"/>
          <p14:tracePt t="39910" x="2371725" y="5018088"/>
          <p14:tracePt t="39918" x="2382838" y="5008563"/>
          <p14:tracePt t="39926" x="2382838" y="4997450"/>
          <p14:tracePt t="39934" x="2393950" y="4986338"/>
          <p14:tracePt t="39942" x="2393950" y="4975225"/>
          <p14:tracePt t="39950" x="2393950" y="4964113"/>
          <p14:tracePt t="39958" x="2405063" y="4953000"/>
          <p14:tracePt t="39966" x="2405063" y="4941888"/>
          <p14:tracePt t="39976" x="2405063" y="4919663"/>
          <p14:tracePt t="39982" x="2405063" y="4897438"/>
          <p14:tracePt t="39990" x="2405063" y="4886325"/>
          <p14:tracePt t="39998" x="2405063" y="4875213"/>
          <p14:tracePt t="40007" x="2405063" y="4864100"/>
          <p14:tracePt t="40014" x="2405063" y="4852988"/>
          <p14:tracePt t="40022" x="2405063" y="4841875"/>
          <p14:tracePt t="40030" x="2405063" y="4830763"/>
          <p14:tracePt t="40038" x="2405063" y="4819650"/>
          <p14:tracePt t="40046" x="2405063" y="4808538"/>
          <p14:tracePt t="40054" x="2405063" y="4797425"/>
          <p14:tracePt t="40070" x="2393950" y="4786313"/>
          <p14:tracePt t="40079" x="2382838" y="4775200"/>
          <p14:tracePt t="40086" x="2371725" y="4764088"/>
          <p14:tracePt t="40094" x="2360613" y="4752975"/>
          <p14:tracePt t="40104" x="2349500" y="4741863"/>
          <p14:tracePt t="40110" x="2338388" y="4730750"/>
          <p14:tracePt t="40120" x="2316163" y="4719638"/>
          <p14:tracePt t="40129" x="2293938" y="4708525"/>
          <p14:tracePt t="40136" x="2271713" y="4708525"/>
          <p14:tracePt t="40145" x="2249488" y="4697413"/>
          <p14:tracePt t="40152" x="2216150" y="4697413"/>
          <p14:tracePt t="40160" x="2182813" y="4686300"/>
          <p14:tracePt t="40168" x="2128838" y="4675188"/>
          <p14:tracePt t="40181" x="2095500" y="4664075"/>
          <p14:tracePt t="40184" x="2028825" y="4652963"/>
          <p14:tracePt t="40192" x="1995488" y="4652963"/>
          <p14:tracePt t="40200" x="1928813" y="4630738"/>
          <p14:tracePt t="40208" x="1862138" y="4619625"/>
          <p14:tracePt t="40216" x="1828800" y="4619625"/>
          <p14:tracePt t="40224" x="1773238" y="4597400"/>
          <p14:tracePt t="40233" x="1751013" y="4597400"/>
          <p14:tracePt t="40240" x="1695450" y="4575175"/>
          <p14:tracePt t="40250" x="1662113" y="4575175"/>
          <p14:tracePt t="40256" x="1628775" y="4564063"/>
          <p14:tracePt t="40264" x="1562100" y="4552950"/>
          <p14:tracePt t="40272" x="1528763" y="4552950"/>
          <p14:tracePt t="40280" x="1452563" y="4541838"/>
          <p14:tracePt t="40288" x="1419225" y="4541838"/>
          <p14:tracePt t="40297" x="1385888" y="4541838"/>
          <p14:tracePt t="40304" x="1319213" y="4530725"/>
          <p14:tracePt t="40313" x="1285875" y="4530725"/>
          <p14:tracePt t="40320" x="1252538" y="4530725"/>
          <p14:tracePt t="40332" x="1185863" y="4530725"/>
          <p14:tracePt t="40336" x="1141413" y="4530725"/>
          <p14:tracePt t="40346" x="1096963" y="4530725"/>
          <p14:tracePt t="40352" x="1008063" y="4530725"/>
          <p14:tracePt t="40360" x="952500" y="4530725"/>
          <p14:tracePt t="40370" x="909638" y="4530725"/>
          <p14:tracePt t="40378" x="865188" y="4530725"/>
          <p14:tracePt t="40384" x="765175" y="4519613"/>
          <p14:tracePt t="40394" x="731838" y="4519613"/>
          <p14:tracePt t="40400" x="687388" y="4519613"/>
          <p14:tracePt t="40410" x="654050" y="4519613"/>
          <p14:tracePt t="40416" x="587375" y="4519613"/>
          <p14:tracePt t="40426" x="554038" y="4519613"/>
          <p14:tracePt t="40434" x="531813" y="4519613"/>
          <p14:tracePt t="40442" x="509588" y="4519613"/>
          <p14:tracePt t="40451" x="487363" y="4519613"/>
          <p14:tracePt t="40458" x="454025" y="4541838"/>
          <p14:tracePt t="40468" x="420688" y="4552950"/>
          <p14:tracePt t="40474" x="398463" y="4564063"/>
          <p14:tracePt t="40482" x="342900" y="4586288"/>
          <p14:tracePt t="40490" x="320675" y="4597400"/>
          <p14:tracePt t="40502" x="266700" y="4619625"/>
          <p14:tracePt t="40506" x="211138" y="4641850"/>
          <p14:tracePt t="40514" x="177800" y="4652963"/>
          <p14:tracePt t="40522" x="111125" y="4675188"/>
          <p14:tracePt t="40531" x="88900" y="4686300"/>
          <p14:tracePt t="40538" x="33338" y="4697413"/>
          <p14:tracePt t="40546" x="11113" y="4719638"/>
          <p14:tracePt t="40733" x="11113" y="5062538"/>
          <p14:tracePt t="40740" x="22225" y="5073650"/>
          <p14:tracePt t="40748" x="55563" y="5095875"/>
          <p14:tracePt t="40756" x="77788" y="5095875"/>
          <p14:tracePt t="40765" x="100013" y="5118100"/>
          <p14:tracePt t="40772" x="122238" y="5129213"/>
          <p14:tracePt t="40780" x="155575" y="5140325"/>
          <p14:tracePt t="40788" x="177800" y="5151438"/>
          <p14:tracePt t="40796" x="211138" y="5162550"/>
          <p14:tracePt t="40804" x="233363" y="5173663"/>
          <p14:tracePt t="40813" x="277813" y="5184775"/>
          <p14:tracePt t="40820" x="320675" y="5207000"/>
          <p14:tracePt t="40829" x="365125" y="5218113"/>
          <p14:tracePt t="40836" x="398463" y="5229225"/>
          <p14:tracePt t="40844" x="465138" y="5251450"/>
          <p14:tracePt t="40852" x="520700" y="5262563"/>
          <p14:tracePt t="40860" x="542925" y="5273675"/>
          <p14:tracePt t="40868" x="598488" y="5284788"/>
          <p14:tracePt t="40876" x="631825" y="5284788"/>
          <p14:tracePt t="40884" x="676275" y="5295900"/>
          <p14:tracePt t="40892" x="709613" y="5307013"/>
          <p14:tracePt t="40900" x="754063" y="5318125"/>
          <p14:tracePt t="40908" x="787400" y="5329238"/>
          <p14:tracePt t="40916" x="842963" y="5340350"/>
          <p14:tracePt t="40924" x="865188" y="5351463"/>
          <p14:tracePt t="40932" x="930275" y="5362575"/>
          <p14:tracePt t="40950" x="1041400" y="5384800"/>
          <p14:tracePt t="40956" x="1074738" y="5395913"/>
          <p14:tracePt t="40968" x="1119188" y="5395913"/>
          <p14:tracePt t="40972" x="1196975" y="5407025"/>
          <p14:tracePt t="40983" x="1241425" y="5418138"/>
          <p14:tracePt t="40988" x="1296988" y="5418138"/>
          <p14:tracePt t="40999" x="1385888" y="5429250"/>
          <p14:tracePt t="41006" x="1430338" y="5429250"/>
          <p14:tracePt t="41014" x="1485900" y="5429250"/>
          <p14:tracePt t="41022" x="1573213" y="5429250"/>
          <p14:tracePt t="41030" x="1617663" y="5429250"/>
          <p14:tracePt t="41038" x="1662113" y="5418138"/>
          <p14:tracePt t="41046" x="1739900" y="5407025"/>
          <p14:tracePt t="41054" x="1762125" y="5395913"/>
          <p14:tracePt t="41063" x="1784350" y="5395913"/>
          <p14:tracePt t="41070" x="1795463" y="5384800"/>
          <p14:tracePt t="41079" x="1817688" y="5384800"/>
          <p14:tracePt t="41086" x="1828800" y="5373688"/>
          <p14:tracePt t="41094" x="1839913" y="5373688"/>
          <p14:tracePt t="41102" x="1851025" y="5373688"/>
          <p14:tracePt t="41110" x="1884363" y="5351463"/>
          <p14:tracePt t="41118" x="1906588" y="5340350"/>
          <p14:tracePt t="41126" x="1928813" y="5329238"/>
          <p14:tracePt t="41134" x="1951038" y="5318125"/>
          <p14:tracePt t="41142" x="1984375" y="5295900"/>
          <p14:tracePt t="41152" x="2028825" y="5284788"/>
          <p14:tracePt t="41158" x="2095500" y="5251450"/>
          <p14:tracePt t="41168" x="2138363" y="5240338"/>
          <p14:tracePt t="41174" x="2171700" y="5229225"/>
          <p14:tracePt t="41183" x="2205038" y="5218113"/>
          <p14:tracePt t="41190" x="2238375" y="5207000"/>
          <p14:tracePt t="41201" x="2260600" y="5195888"/>
          <p14:tracePt t="41206" x="2282825" y="5195888"/>
          <p14:tracePt t="41215" x="2293938" y="5184775"/>
          <p14:tracePt t="41222" x="2305050" y="5184775"/>
          <p14:tracePt t="41254" x="2305050" y="5173663"/>
          <p14:tracePt t="41312" x="2316163" y="5173663"/>
          <p14:tracePt t="41397" x="2316163" y="5162550"/>
          <p14:tracePt t="41703" x="0" y="0"/>
        </p14:tracePtLst>
        <p14:tracePtLst>
          <p14:tracePt t="49009" x="4776788" y="5495925"/>
          <p14:tracePt t="49070" x="4765675" y="5495925"/>
          <p14:tracePt t="49082" x="4765675" y="5507038"/>
          <p14:tracePt t="49139" x="4754563" y="5507038"/>
          <p14:tracePt t="49178" x="4743450" y="5518150"/>
          <p14:tracePt t="49187" x="4732338" y="5518150"/>
          <p14:tracePt t="49193" x="4710113" y="5518150"/>
          <p14:tracePt t="49201" x="4699000" y="5518150"/>
          <p14:tracePt t="49219" x="4687888" y="5518150"/>
          <p14:tracePt t="49232" x="4676775" y="5518150"/>
          <p14:tracePt t="49256" x="4665663" y="5518150"/>
          <p14:tracePt t="49266" x="4654550" y="5518150"/>
          <p14:tracePt t="49272" x="4632325" y="5518150"/>
          <p14:tracePt t="49288" x="4610100" y="5518150"/>
          <p14:tracePt t="49298" x="4587875" y="5518150"/>
          <p14:tracePt t="49314" x="4567238" y="5518150"/>
          <p14:tracePt t="49320" x="4545013" y="5518150"/>
          <p14:tracePt t="49329" x="4522788" y="5518150"/>
          <p14:tracePt t="49344" x="4500563" y="5518150"/>
          <p14:tracePt t="49354" x="4489450" y="5518150"/>
          <p14:tracePt t="49368" x="4467225" y="5518150"/>
          <p14:tracePt t="49379" x="4445000" y="5518150"/>
          <p14:tracePt t="49386" x="4411663" y="5507038"/>
          <p14:tracePt t="49394" x="4389438" y="5507038"/>
          <p14:tracePt t="49401" x="4344988" y="5495925"/>
          <p14:tracePt t="49410" x="4311650" y="5495925"/>
          <p14:tracePt t="49420" x="4256088" y="5484813"/>
          <p14:tracePt t="49426" x="4211638" y="5473700"/>
          <p14:tracePt t="49434" x="4178300" y="5473700"/>
          <p14:tracePt t="49442" x="4111625" y="5462588"/>
          <p14:tracePt t="49453" x="4078288" y="5462588"/>
          <p14:tracePt t="49458" x="4022725" y="5462588"/>
          <p14:tracePt t="49467" x="4000500" y="5462588"/>
          <p14:tracePt t="49474" x="3978275" y="5462588"/>
          <p14:tracePt t="49483" x="3946525" y="5462588"/>
          <p14:tracePt t="49490" x="3924300" y="5462588"/>
          <p14:tracePt t="49499" x="3913188" y="5462588"/>
          <p14:tracePt t="49507" x="3890963" y="5462588"/>
          <p14:tracePt t="49517" x="3868738" y="5462588"/>
          <p14:tracePt t="49522" x="3857625" y="5462588"/>
          <p14:tracePt t="49533" x="3846513" y="5462588"/>
          <p14:tracePt t="49539" x="3824288" y="5462588"/>
          <p14:tracePt t="49548" x="3802063" y="5473700"/>
          <p14:tracePt t="49554" x="3790950" y="5473700"/>
          <p14:tracePt t="49564" x="3768725" y="5473700"/>
          <p14:tracePt t="49577" x="3724275" y="5484813"/>
          <p14:tracePt t="49579" x="3702050" y="5484813"/>
          <p14:tracePt t="49586" x="3679825" y="5484813"/>
          <p14:tracePt t="49594" x="3657600" y="5484813"/>
          <p14:tracePt t="49604" x="3635375" y="5495925"/>
          <p14:tracePt t="49614" x="3602038" y="5495925"/>
          <p14:tracePt t="49618" x="3590925" y="5507038"/>
          <p14:tracePt t="49626" x="3568700" y="5507038"/>
          <p14:tracePt t="49636" x="3546475" y="5507038"/>
          <p14:tracePt t="49642" x="3546475" y="5518150"/>
          <p14:tracePt t="49652" x="3535363" y="5518150"/>
          <p14:tracePt t="49658" x="3524250" y="5529263"/>
          <p14:tracePt t="49667" x="3502025" y="5529263"/>
          <p14:tracePt t="49676" x="3490913" y="5538788"/>
          <p14:tracePt t="49686" x="3479800" y="5561013"/>
          <p14:tracePt t="49692" x="3468688" y="5561013"/>
          <p14:tracePt t="49701" x="3457575" y="5583238"/>
          <p14:tracePt t="49708" x="3446463" y="5594350"/>
          <p14:tracePt t="49719" x="3424238" y="5616575"/>
          <p14:tracePt t="49724" x="3413125" y="5627688"/>
          <p14:tracePt t="49732" x="3402013" y="5649913"/>
          <p14:tracePt t="49740" x="3390900" y="5672138"/>
          <p14:tracePt t="49751" x="3390900" y="5683250"/>
          <p14:tracePt t="49756" x="3379788" y="5705475"/>
          <p14:tracePt t="49765" x="3379788" y="5716588"/>
          <p14:tracePt t="49772" x="3368675" y="5727700"/>
          <p14:tracePt t="49783" x="3368675" y="5738813"/>
          <p14:tracePt t="49788" x="3368675" y="5761038"/>
          <p14:tracePt t="49798" x="3368675" y="5772150"/>
          <p14:tracePt t="49812" x="3368675" y="5805488"/>
          <p14:tracePt t="49816" x="3368675" y="5838825"/>
          <p14:tracePt t="49825" x="3368675" y="5872163"/>
          <p14:tracePt t="49833" x="3368675" y="5883275"/>
          <p14:tracePt t="49844" x="3368675" y="5894388"/>
          <p14:tracePt t="49848" x="3379788" y="5916613"/>
          <p14:tracePt t="49856" x="3379788" y="5927725"/>
          <p14:tracePt t="49865" x="3390900" y="5949950"/>
          <p14:tracePt t="49875" x="3402013" y="5961063"/>
          <p14:tracePt t="49881" x="3402013" y="5972175"/>
          <p14:tracePt t="49888" x="3413125" y="5983288"/>
          <p14:tracePt t="49898" x="3424238" y="5994400"/>
          <p14:tracePt t="49905" x="3424238" y="6005513"/>
          <p14:tracePt t="49912" x="3435350" y="6005513"/>
          <p14:tracePt t="49920" x="3446463" y="6016625"/>
          <p14:tracePt t="49928" x="3457575" y="6027738"/>
          <p14:tracePt t="49936" x="3468688" y="6038850"/>
          <p14:tracePt t="49944" x="3479800" y="6049963"/>
          <p14:tracePt t="49952" x="3502025" y="6049963"/>
          <p14:tracePt t="49963" x="3513138" y="6061075"/>
          <p14:tracePt t="49974" x="3535363" y="6061075"/>
          <p14:tracePt t="49983" x="3579813" y="6081713"/>
          <p14:tracePt t="49990" x="3590925" y="6081713"/>
          <p14:tracePt t="49997" x="3635375" y="6092825"/>
          <p14:tracePt t="50006" x="3646488" y="6103938"/>
          <p14:tracePt t="50014" x="3657600" y="6103938"/>
          <p14:tracePt t="50022" x="3668713" y="6115050"/>
          <p14:tracePt t="50030" x="3679825" y="6115050"/>
          <p14:tracePt t="50038" x="3690938" y="6115050"/>
          <p14:tracePt t="50105" x="3702050" y="6115050"/>
          <p14:tracePt t="50110" x="3702050" y="6126163"/>
          <p14:tracePt t="50126" x="3713163" y="6126163"/>
          <p14:tracePt t="50136" x="3713163" y="6137275"/>
          <p14:tracePt t="50142" x="3724275" y="6137275"/>
          <p14:tracePt t="50150" x="3735388" y="6137275"/>
          <p14:tracePt t="50158" x="3757613" y="6148388"/>
          <p14:tracePt t="50168" x="3768725" y="6148388"/>
          <p14:tracePt t="50174" x="3779838" y="6148388"/>
          <p14:tracePt t="50182" x="3802063" y="6148388"/>
          <p14:tracePt t="50192" x="3813175" y="6148388"/>
          <p14:tracePt t="50198" x="3835400" y="6148388"/>
          <p14:tracePt t="50206" x="3857625" y="6148388"/>
          <p14:tracePt t="50214" x="3879850" y="6148388"/>
          <p14:tracePt t="50222" x="3935413" y="6159500"/>
          <p14:tracePt t="50230" x="3957638" y="6159500"/>
          <p14:tracePt t="50238" x="3989388" y="6159500"/>
          <p14:tracePt t="50247" x="4022725" y="6170613"/>
          <p14:tracePt t="50256" x="4056063" y="6170613"/>
          <p14:tracePt t="50263" x="4089400" y="6170613"/>
          <p14:tracePt t="50272" x="4122738" y="6170613"/>
          <p14:tracePt t="50280" x="4167188" y="6170613"/>
          <p14:tracePt t="50288" x="4211638" y="6170613"/>
          <p14:tracePt t="50297" x="4256088" y="6170613"/>
          <p14:tracePt t="50305" x="4311650" y="6159500"/>
          <p14:tracePt t="50312" x="4367213" y="6159500"/>
          <p14:tracePt t="50320" x="4422775" y="6148388"/>
          <p14:tracePt t="50328" x="4478338" y="6148388"/>
          <p14:tracePt t="50337" x="4522788" y="6137275"/>
          <p14:tracePt t="50344" x="4576763" y="6137275"/>
          <p14:tracePt t="50352" x="4621213" y="6126163"/>
          <p14:tracePt t="50360" x="4654550" y="6126163"/>
          <p14:tracePt t="50376" x="4699000" y="6126163"/>
          <p14:tracePt t="50392" x="4732338" y="6115050"/>
          <p14:tracePt t="50400" x="4776788" y="6115050"/>
          <p14:tracePt t="50408" x="4810125" y="6103938"/>
          <p14:tracePt t="50416" x="4821238" y="6103938"/>
          <p14:tracePt t="50424" x="4832350" y="6092825"/>
          <p14:tracePt t="50433" x="4843463" y="6092825"/>
          <p14:tracePt t="50440" x="4854575" y="6092825"/>
          <p14:tracePt t="50448" x="4854575" y="6081713"/>
          <p14:tracePt t="50456" x="4865688" y="6081713"/>
          <p14:tracePt t="50464" x="4876800" y="6081713"/>
          <p14:tracePt t="50472" x="4887913" y="6070600"/>
          <p14:tracePt t="50481" x="4899025" y="6070600"/>
          <p14:tracePt t="50488" x="4910138" y="6070600"/>
          <p14:tracePt t="50500" x="4921250" y="6061075"/>
          <p14:tracePt t="50504" x="4932363" y="6061075"/>
          <p14:tracePt t="50512" x="4943475" y="6049963"/>
          <p14:tracePt t="50520" x="4976813" y="6027738"/>
          <p14:tracePt t="50528" x="4987925" y="6027738"/>
          <p14:tracePt t="50536" x="4999038" y="6016625"/>
          <p14:tracePt t="50547" x="5010150" y="6005513"/>
          <p14:tracePt t="50552" x="5021263" y="5983288"/>
          <p14:tracePt t="50562" x="5032375" y="5972175"/>
          <p14:tracePt t="50572" x="5043488" y="5961063"/>
          <p14:tracePt t="50578" x="5043488" y="5938838"/>
          <p14:tracePt t="50586" x="5054600" y="5927725"/>
          <p14:tracePt t="50594" x="5065713" y="5916613"/>
          <p14:tracePt t="50603" x="5065713" y="5905500"/>
          <p14:tracePt t="50610" x="5076825" y="5894388"/>
          <p14:tracePt t="50617" x="5076825" y="5883275"/>
          <p14:tracePt t="50626" x="5076825" y="5861050"/>
          <p14:tracePt t="50636" x="5087938" y="5849938"/>
          <p14:tracePt t="50642" x="5087938" y="5827713"/>
          <p14:tracePt t="50650" x="5087938" y="5805488"/>
          <p14:tracePt t="50657" x="5087938" y="5794375"/>
          <p14:tracePt t="50667" x="5087938" y="5772150"/>
          <p14:tracePt t="50673" x="5087938" y="5761038"/>
          <p14:tracePt t="50682" x="5087938" y="5749925"/>
          <p14:tracePt t="50689" x="5087938" y="5738813"/>
          <p14:tracePt t="50700" x="5087938" y="5727700"/>
          <p14:tracePt t="50705" x="5087938" y="5716588"/>
          <p14:tracePt t="50721" x="5087938" y="5705475"/>
          <p14:tracePt t="50732" x="5087938" y="5694363"/>
          <p14:tracePt t="50737" x="5099050" y="5683250"/>
          <p14:tracePt t="50754" x="5099050" y="5661025"/>
          <p14:tracePt t="50764" x="5099050" y="5649913"/>
          <p14:tracePt t="50770" x="5099050" y="5627688"/>
          <p14:tracePt t="50778" x="5099050" y="5616575"/>
          <p14:tracePt t="50786" x="5099050" y="5594350"/>
          <p14:tracePt t="50793" x="5087938" y="5583238"/>
          <p14:tracePt t="50802" x="5087938" y="5572125"/>
          <p14:tracePt t="50810" x="5076825" y="5549900"/>
          <p14:tracePt t="50820" x="5065713" y="5538788"/>
          <p14:tracePt t="50826" x="5043488" y="5529263"/>
          <p14:tracePt t="50836" x="5032375" y="5507038"/>
          <p14:tracePt t="50844" x="5021263" y="5495925"/>
          <p14:tracePt t="50859" x="4999038" y="5495925"/>
          <p14:tracePt t="50868" x="4987925" y="5484813"/>
          <p14:tracePt t="50876" x="4965700" y="5473700"/>
          <p14:tracePt t="50884" x="4943475" y="5462588"/>
          <p14:tracePt t="50892" x="4921250" y="5451475"/>
          <p14:tracePt t="50901" x="4899025" y="5440363"/>
          <p14:tracePt t="50908" x="4865688" y="5429250"/>
          <p14:tracePt t="50924" x="4832350" y="5418138"/>
          <p14:tracePt t="50934" x="4787900" y="5395913"/>
          <p14:tracePt t="50939" x="4754563" y="5384800"/>
          <p14:tracePt t="50947" x="4710113" y="5373688"/>
          <p14:tracePt t="50956" x="4621213" y="5351463"/>
          <p14:tracePt t="50964" x="4587875" y="5340350"/>
          <p14:tracePt t="50972" x="4545013" y="5329238"/>
          <p14:tracePt t="50980" x="4500563" y="5329238"/>
          <p14:tracePt t="50988" x="4467225" y="5329238"/>
          <p14:tracePt t="50997" x="4422775" y="5318125"/>
          <p14:tracePt t="51004" x="4400550" y="5318125"/>
          <p14:tracePt t="51014" x="4378325" y="5318125"/>
          <p14:tracePt t="51020" x="4344988" y="5318125"/>
          <p14:tracePt t="51028" x="4322763" y="5318125"/>
          <p14:tracePt t="51036" x="4289425" y="5318125"/>
          <p14:tracePt t="51044" x="4267200" y="5318125"/>
          <p14:tracePt t="51052" x="4256088" y="5318125"/>
          <p14:tracePt t="51060" x="4222750" y="5318125"/>
          <p14:tracePt t="51068" x="4200525" y="5318125"/>
          <p14:tracePt t="51076" x="4178300" y="5318125"/>
          <p14:tracePt t="51084" x="4122738" y="5318125"/>
          <p14:tracePt t="51092" x="4100513" y="5318125"/>
          <p14:tracePt t="51100" x="4067175" y="5318125"/>
          <p14:tracePt t="51110" x="4033838" y="5329238"/>
          <p14:tracePt t="51116" x="3989388" y="5329238"/>
          <p14:tracePt t="51126" x="3957638" y="5329238"/>
          <p14:tracePt t="51134" x="3935413" y="5340350"/>
          <p14:tracePt t="51141" x="3913188" y="5340350"/>
          <p14:tracePt t="51149" x="3868738" y="5351463"/>
          <p14:tracePt t="51158" x="3846513" y="5362575"/>
          <p14:tracePt t="51167" x="3824288" y="5362575"/>
          <p14:tracePt t="51173" x="3813175" y="5373688"/>
          <p14:tracePt t="51182" x="3790950" y="5384800"/>
          <p14:tracePt t="51199" x="3735388" y="5407025"/>
          <p14:tracePt t="51205" x="3724275" y="5418138"/>
          <p14:tracePt t="51214" x="3702050" y="5429250"/>
          <p14:tracePt t="51221" x="3679825" y="5440363"/>
          <p14:tracePt t="51230" x="3668713" y="5451475"/>
          <p14:tracePt t="51237" x="3635375" y="5473700"/>
          <p14:tracePt t="51246" x="3624263" y="5484813"/>
          <p14:tracePt t="51254" x="3613150" y="5495925"/>
          <p14:tracePt t="51261" x="3602038" y="5495925"/>
          <p14:tracePt t="51270" x="3590925" y="5507038"/>
          <p14:tracePt t="51277" x="3568700" y="5518150"/>
          <p14:tracePt t="51285" x="3557588" y="5529263"/>
          <p14:tracePt t="51294" x="3546475" y="5538788"/>
          <p14:tracePt t="51303" x="3535363" y="5549900"/>
          <p14:tracePt t="51309" x="3524250" y="5561013"/>
          <p14:tracePt t="51336" x="3468688" y="5616575"/>
          <p14:tracePt t="51341" x="3457575" y="5627688"/>
          <p14:tracePt t="51350" x="3446463" y="5638800"/>
          <p14:tracePt t="51366" x="3435350" y="5649913"/>
          <p14:tracePt t="51375" x="3435350" y="5661025"/>
          <p14:tracePt t="51390" x="3424238" y="5661025"/>
          <p14:tracePt t="51401" x="3424238" y="5672138"/>
          <p14:tracePt t="51408" x="3424238" y="5683250"/>
          <p14:tracePt t="51425" x="3413125" y="5694363"/>
          <p14:tracePt t="51441" x="3413125" y="5705475"/>
          <p14:tracePt t="51448" x="3413125" y="5716588"/>
          <p14:tracePt t="51457" x="3413125" y="5727700"/>
          <p14:tracePt t="51465" x="3413125" y="5738813"/>
          <p14:tracePt t="51472" x="3413125" y="5749925"/>
          <p14:tracePt t="51481" x="3413125" y="5761038"/>
          <p14:tracePt t="51488" x="3413125" y="5772150"/>
          <p14:tracePt t="51512" x="3413125" y="5783263"/>
          <p14:tracePt t="51544" x="3413125" y="5794375"/>
          <p14:tracePt t="51552" x="3413125" y="5805488"/>
          <p14:tracePt t="51560" x="3424238" y="5816600"/>
          <p14:tracePt t="51568" x="3435350" y="5827713"/>
          <p14:tracePt t="51576" x="3446463" y="5838825"/>
          <p14:tracePt t="51600" x="3457575" y="5838825"/>
          <p14:tracePt t="51608" x="3457575" y="5849938"/>
          <p14:tracePt t="51616" x="3468688" y="5849938"/>
          <p14:tracePt t="51624" x="3468688" y="5861050"/>
          <p14:tracePt t="51634" x="3479800" y="5861050"/>
          <p14:tracePt t="51640" x="3490913" y="5872163"/>
          <p14:tracePt t="51648" x="3502025" y="5883275"/>
          <p14:tracePt t="51656" x="3524250" y="5894388"/>
          <p14:tracePt t="51663" x="3546475" y="5905500"/>
          <p14:tracePt t="51672" x="3568700" y="5905500"/>
          <p14:tracePt t="51682" x="3579813" y="5916613"/>
          <p14:tracePt t="51691" x="3602038" y="5927725"/>
          <p14:tracePt t="51698" x="3613150" y="5927725"/>
          <p14:tracePt t="51705" x="3635375" y="5927725"/>
          <p14:tracePt t="51713" x="3657600" y="5938838"/>
          <p14:tracePt t="51723" x="3679825" y="5949950"/>
          <p14:tracePt t="51730" x="3702050" y="5961063"/>
          <p14:tracePt t="51738" x="3724275" y="5961063"/>
          <p14:tracePt t="51748" x="3768725" y="5972175"/>
          <p14:tracePt t="51754" x="3790950" y="5972175"/>
          <p14:tracePt t="51762" x="3835400" y="5983288"/>
          <p14:tracePt t="51770" x="3857625" y="5983288"/>
          <p14:tracePt t="51778" x="3913188" y="5983288"/>
          <p14:tracePt t="51786" x="3946525" y="5983288"/>
          <p14:tracePt t="51794" x="4000500" y="5983288"/>
          <p14:tracePt t="51802" x="4022725" y="5983288"/>
          <p14:tracePt t="51810" x="4067175" y="5983288"/>
          <p14:tracePt t="51818" x="4089400" y="5983288"/>
          <p14:tracePt t="51825" x="4100513" y="5972175"/>
          <p14:tracePt t="51834" x="4133850" y="5972175"/>
          <p14:tracePt t="51842" x="4144963" y="5972175"/>
          <p14:tracePt t="51850" x="4144963" y="5961063"/>
          <p14:tracePt t="51858" x="4167188" y="5961063"/>
          <p14:tracePt t="51866" x="4178300" y="5961063"/>
          <p14:tracePt t="51882" x="4178300" y="5949950"/>
          <p14:tracePt t="51890" x="4189413" y="5949950"/>
          <p14:tracePt t="51930" x="4200525" y="5949950"/>
          <p14:tracePt t="52294" x="4211638" y="5949950"/>
          <p14:tracePt t="52302" x="4222750" y="5949950"/>
          <p14:tracePt t="52310" x="4233863" y="5949950"/>
          <p14:tracePt t="52318" x="4244975" y="5949950"/>
          <p14:tracePt t="52327" x="4267200" y="5949950"/>
          <p14:tracePt t="52334" x="4300538" y="5961063"/>
          <p14:tracePt t="52342" x="4344988" y="5961063"/>
          <p14:tracePt t="52350" x="4378325" y="5972175"/>
          <p14:tracePt t="52358" x="4422775" y="5972175"/>
          <p14:tracePt t="52366" x="4456113" y="5972175"/>
          <p14:tracePt t="52374" x="4489450" y="5983288"/>
          <p14:tracePt t="52383" x="4511675" y="5983288"/>
          <p14:tracePt t="52390" x="4533900" y="5983288"/>
          <p14:tracePt t="52398" x="4545013" y="5983288"/>
          <p14:tracePt t="52406" x="4556125" y="5983288"/>
          <p14:tracePt t="52438" x="4567238" y="5983288"/>
          <p14:tracePt t="52454" x="4576763" y="5983288"/>
          <p14:tracePt t="52462" x="4587875" y="5983288"/>
          <p14:tracePt t="52470" x="4598988" y="5983288"/>
          <p14:tracePt t="52478" x="4610100" y="5983288"/>
          <p14:tracePt t="52488" x="4621213" y="5983288"/>
          <p14:tracePt t="52502" x="4632325" y="5983288"/>
          <p14:tracePt t="52510" x="4643438" y="5983288"/>
          <p14:tracePt t="52518" x="4654550" y="5983288"/>
          <p14:tracePt t="52526" x="4665663" y="5983288"/>
          <p14:tracePt t="52534" x="4676775" y="5983288"/>
          <p14:tracePt t="52550" x="4687888" y="5983288"/>
          <p14:tracePt t="52568" x="4699000" y="5983288"/>
          <p14:tracePt t="52584" x="4710113" y="5983288"/>
          <p14:tracePt t="52592" x="4721225" y="5983288"/>
          <p14:tracePt t="52608" x="4732338" y="5972175"/>
          <p14:tracePt t="52617" x="4743450" y="5972175"/>
          <p14:tracePt t="52632" x="4754563" y="5972175"/>
          <p14:tracePt t="52640" x="4765675" y="5972175"/>
          <p14:tracePt t="52664" x="4776788" y="5972175"/>
          <p14:tracePt t="52680" x="4787900" y="5972175"/>
          <p14:tracePt t="52688" x="4799013" y="5972175"/>
          <p14:tracePt t="52704" x="4810125" y="5972175"/>
          <p14:tracePt t="52712" x="4821238" y="5972175"/>
          <p14:tracePt t="52787" x="4832350" y="5972175"/>
          <p14:tracePt t="52793" x="4843463" y="5972175"/>
          <p14:tracePt t="52817" x="4854575" y="5972175"/>
          <p14:tracePt t="52882" x="4865688" y="5972175"/>
          <p14:tracePt t="52987" x="4876800" y="5972175"/>
          <p14:tracePt t="53168" x="4876800" y="5961063"/>
          <p14:tracePt t="53937" x="4887913" y="5961063"/>
          <p14:tracePt t="54051" x="0" y="0"/>
        </p14:tracePtLst>
        <p14:tracePtLst>
          <p14:tracePt t="57927" x="5154613" y="5805488"/>
          <p14:tracePt t="57935" x="5154613" y="5794375"/>
          <p14:tracePt t="58090" x="5154613" y="5783263"/>
          <p14:tracePt t="58114" x="5154613" y="5772150"/>
          <p14:tracePt t="58122" x="5143500" y="5761038"/>
          <p14:tracePt t="58131" x="5143500" y="5749925"/>
          <p14:tracePt t="58138" x="5143500" y="5738813"/>
          <p14:tracePt t="58146" x="5143500" y="5727700"/>
          <p14:tracePt t="58162" x="5143500" y="5716588"/>
          <p14:tracePt t="58172" x="5143500" y="5705475"/>
          <p14:tracePt t="58178" x="5132388" y="5694363"/>
          <p14:tracePt t="58189" x="5132388" y="5683250"/>
          <p14:tracePt t="58197" x="5132388" y="5672138"/>
          <p14:tracePt t="58205" x="5121275" y="5672138"/>
          <p14:tracePt t="58222" x="5121275" y="5661025"/>
          <p14:tracePt t="58228" x="5110163" y="5649913"/>
          <p14:tracePt t="58236" x="5099050" y="5638800"/>
          <p14:tracePt t="58244" x="5087938" y="5627688"/>
          <p14:tracePt t="58260" x="5076825" y="5627688"/>
          <p14:tracePt t="58268" x="5043488" y="5605463"/>
          <p14:tracePt t="58276" x="5032375" y="5594350"/>
          <p14:tracePt t="58286" x="5010150" y="5594350"/>
          <p14:tracePt t="58292" x="4976813" y="5572125"/>
          <p14:tracePt t="58301" x="4954588" y="5561013"/>
          <p14:tracePt t="58308" x="4921250" y="5549900"/>
          <p14:tracePt t="58317" x="4899025" y="5549900"/>
          <p14:tracePt t="58324" x="4887913" y="5549900"/>
          <p14:tracePt t="58333" x="4865688" y="5538788"/>
          <p14:tracePt t="58340" x="4854575" y="5538788"/>
          <p14:tracePt t="58349" x="4843463" y="5538788"/>
          <p14:tracePt t="58356" x="4832350" y="5538788"/>
          <p14:tracePt t="58366" x="4821238" y="5529263"/>
          <p14:tracePt t="58372" x="4799013" y="5529263"/>
          <p14:tracePt t="58382" x="4787900" y="5529263"/>
          <p14:tracePt t="58388" x="4754563" y="5518150"/>
          <p14:tracePt t="58400" x="4732338" y="5518150"/>
          <p14:tracePt t="58404" x="4721225" y="5518150"/>
          <p14:tracePt t="58412" x="4710113" y="5518150"/>
          <p14:tracePt t="58420" x="4665663" y="5518150"/>
          <p14:tracePt t="58428" x="4643438" y="5518150"/>
          <p14:tracePt t="58436" x="4621213" y="5529263"/>
          <p14:tracePt t="58447" x="4598988" y="5529263"/>
          <p14:tracePt t="58455" x="4576763" y="5529263"/>
          <p14:tracePt t="58460" x="4533900" y="5538788"/>
          <p14:tracePt t="58470" x="4500563" y="5549900"/>
          <p14:tracePt t="58478" x="4489450" y="5549900"/>
          <p14:tracePt t="58488" x="4467225" y="5561013"/>
          <p14:tracePt t="58497" x="4456113" y="5561013"/>
          <p14:tracePt t="58503" x="4445000" y="5561013"/>
          <p14:tracePt t="58510" x="4433888" y="5572125"/>
          <p14:tracePt t="58521" x="4422775" y="5572125"/>
          <p14:tracePt t="58535" x="4411663" y="5572125"/>
          <p14:tracePt t="58542" x="4400550" y="5583238"/>
          <p14:tracePt t="58566" x="4389438" y="5583238"/>
          <p14:tracePt t="58574" x="4389438" y="5594350"/>
          <p14:tracePt t="58606" x="4378325" y="5605463"/>
          <p14:tracePt t="58626" x="4378325" y="5616575"/>
          <p14:tracePt t="58660" x="4367213" y="5627688"/>
          <p14:tracePt t="58665" x="4367213" y="5672138"/>
          <p14:tracePt t="58671" x="4356100" y="5705475"/>
          <p14:tracePt t="58678" x="4356100" y="5727700"/>
          <p14:tracePt t="58687" x="4356100" y="5738813"/>
          <p14:tracePt t="58697" x="4356100" y="5749925"/>
          <p14:tracePt t="58704" x="4356100" y="5761038"/>
          <p14:tracePt t="58712" x="4356100" y="5772150"/>
          <p14:tracePt t="58719" x="4356100" y="5783263"/>
          <p14:tracePt t="58726" x="4356100" y="5794375"/>
          <p14:tracePt t="58744" x="4356100" y="5805488"/>
          <p14:tracePt t="58792" x="4356100" y="5816600"/>
          <p14:tracePt t="58808" x="4356100" y="5827713"/>
          <p14:tracePt t="58818" x="4356100" y="5838825"/>
          <p14:tracePt t="58824" x="4356100" y="5849938"/>
          <p14:tracePt t="58832" x="4367213" y="5849938"/>
          <p14:tracePt t="58840" x="4367213" y="5861050"/>
          <p14:tracePt t="58849" x="4367213" y="5872163"/>
          <p14:tracePt t="58865" x="4378325" y="5872163"/>
          <p14:tracePt t="58872" x="4378325" y="5883275"/>
          <p14:tracePt t="58883" x="4389438" y="5883275"/>
          <p14:tracePt t="58897" x="4389438" y="5894388"/>
          <p14:tracePt t="58905" x="4400550" y="5894388"/>
          <p14:tracePt t="58944" x="4411663" y="5894388"/>
          <p14:tracePt t="58957" x="4411663" y="5905500"/>
          <p14:tracePt t="58961" x="4422775" y="5905500"/>
          <p14:tracePt t="58971" x="4422775" y="5916613"/>
          <p14:tracePt t="58976" x="4433888" y="5916613"/>
          <p14:tracePt t="58985" x="4456113" y="5927725"/>
          <p14:tracePt t="58992" x="4467225" y="5938838"/>
          <p14:tracePt t="59013" x="4478338" y="5938838"/>
          <p14:tracePt t="59019" x="4489450" y="5949950"/>
          <p14:tracePt t="59026" x="4500563" y="5949950"/>
          <p14:tracePt t="59032" x="4511675" y="5961063"/>
          <p14:tracePt t="59042" x="4522788" y="5961063"/>
          <p14:tracePt t="59058" x="4533900" y="5961063"/>
          <p14:tracePt t="59067" x="4545013" y="5972175"/>
          <p14:tracePt t="59074" x="4567238" y="5972175"/>
          <p14:tracePt t="59083" x="4587875" y="5983288"/>
          <p14:tracePt t="59090" x="4610100" y="5983288"/>
          <p14:tracePt t="59106" x="4632325" y="5994400"/>
          <p14:tracePt t="59115" x="4665663" y="5994400"/>
          <p14:tracePt t="59122" x="4687888" y="5994400"/>
          <p14:tracePt t="59132" x="4710113" y="5994400"/>
          <p14:tracePt t="59146" x="4732338" y="6005513"/>
          <p14:tracePt t="59156" x="4743450" y="6005513"/>
          <p14:tracePt t="59162" x="4754563" y="6005513"/>
          <p14:tracePt t="59170" x="4765675" y="6005513"/>
          <p14:tracePt t="59197" x="4799013" y="6005513"/>
          <p14:tracePt t="59204" x="4821238" y="5994400"/>
          <p14:tracePt t="59210" x="4832350" y="5994400"/>
          <p14:tracePt t="59226" x="4854575" y="5994400"/>
          <p14:tracePt t="59235" x="4876800" y="5983288"/>
          <p14:tracePt t="59242" x="4887913" y="5983288"/>
          <p14:tracePt t="59258" x="4910138" y="5972175"/>
          <p14:tracePt t="59267" x="4921250" y="5961063"/>
          <p14:tracePt t="59274" x="4943475" y="5949950"/>
          <p14:tracePt t="59283" x="4954588" y="5938838"/>
          <p14:tracePt t="59298" x="4976813" y="5927725"/>
          <p14:tracePt t="59320" x="4987925" y="5927725"/>
          <p14:tracePt t="59328" x="4999038" y="5916613"/>
          <p14:tracePt t="59332" x="5010150" y="5916613"/>
          <p14:tracePt t="59343" x="5010150" y="5905500"/>
          <p14:tracePt t="59349" x="5021263" y="5905500"/>
          <p14:tracePt t="59365" x="5032375" y="5894388"/>
          <p14:tracePt t="59374" x="5043488" y="5883275"/>
          <p14:tracePt t="59394" x="5054600" y="5872163"/>
          <p14:tracePt t="59396" x="5065713" y="5849938"/>
          <p14:tracePt t="59406" x="5076825" y="5838825"/>
          <p14:tracePt t="59420" x="5087938" y="5816600"/>
          <p14:tracePt t="59428" x="5099050" y="5794375"/>
          <p14:tracePt t="59436" x="5099050" y="5772150"/>
          <p14:tracePt t="59455" x="5099050" y="5749925"/>
          <p14:tracePt t="59460" x="5110163" y="5738813"/>
          <p14:tracePt t="59476" x="5110163" y="5716588"/>
          <p14:tracePt t="59486" x="5110163" y="5705475"/>
          <p14:tracePt t="59492" x="5110163" y="5694363"/>
          <p14:tracePt t="59508" x="5110163" y="5683250"/>
          <p14:tracePt t="59517" x="5110163" y="5661025"/>
          <p14:tracePt t="59532" x="5110163" y="5649913"/>
          <p14:tracePt t="59540" x="5110163" y="5638800"/>
          <p14:tracePt t="59548" x="5099050" y="5638800"/>
          <p14:tracePt t="59564" x="5099050" y="5627688"/>
          <p14:tracePt t="59575" x="5099050" y="5616575"/>
          <p14:tracePt t="59590" x="5099050" y="5605463"/>
          <p14:tracePt t="59598" x="5087938" y="5605463"/>
          <p14:tracePt t="59607" x="5087938" y="5594350"/>
          <p14:tracePt t="59630" x="5087938" y="5583238"/>
          <p14:tracePt t="59646" x="5076825" y="5572125"/>
          <p14:tracePt t="59678" x="5065713" y="5561013"/>
          <p14:tracePt t="59702" x="5065713" y="5549900"/>
          <p14:tracePt t="59718" x="5054600" y="5549900"/>
          <p14:tracePt t="59734" x="5054600" y="5538788"/>
          <p14:tracePt t="59758" x="5043488" y="5538788"/>
          <p14:tracePt t="59768" x="5043488" y="5529263"/>
          <p14:tracePt t="59776" x="5032375" y="5529263"/>
          <p14:tracePt t="59790" x="5021263" y="5518150"/>
          <p14:tracePt t="59798" x="5010150" y="5507038"/>
          <p14:tracePt t="59840" x="4999038" y="5507038"/>
          <p14:tracePt t="59854" x="4987925" y="5495925"/>
          <p14:tracePt t="59871" x="4976813" y="5495925"/>
          <p14:tracePt t="59878" x="4965700" y="5495925"/>
          <p14:tracePt t="59898" x="4954588" y="5495925"/>
          <p14:tracePt t="59906" x="4932363" y="5495925"/>
          <p14:tracePt t="59912" x="4910138" y="5495925"/>
          <p14:tracePt t="59929" x="4887913" y="5495925"/>
          <p14:tracePt t="59938" x="4854575" y="5495925"/>
          <p14:tracePt t="59952" x="4821238" y="5507038"/>
          <p14:tracePt t="59960" x="4776788" y="5518150"/>
          <p14:tracePt t="59968" x="4743450" y="5529263"/>
          <p14:tracePt t="59984" x="4710113" y="5538788"/>
          <p14:tracePt t="59992" x="4676775" y="5549900"/>
          <p14:tracePt t="60010" x="4643438" y="5561013"/>
          <p14:tracePt t="60018" x="4621213" y="5572125"/>
          <p14:tracePt t="60024" x="4587875" y="5583238"/>
          <p14:tracePt t="60044" x="4576763" y="5594350"/>
          <p14:tracePt t="60051" x="4556125" y="5594350"/>
          <p14:tracePt t="60065" x="4545013" y="5605463"/>
          <p14:tracePt t="60076" x="4533900" y="5616575"/>
          <p14:tracePt t="60082" x="4522788" y="5638800"/>
          <p14:tracePt t="60099" x="4511675" y="5649913"/>
          <p14:tracePt t="60104" x="4489450" y="5672138"/>
          <p14:tracePt t="60120" x="4478338" y="5694363"/>
          <p14:tracePt t="60135" x="4467225" y="5705475"/>
          <p14:tracePt t="60146" x="4467225" y="5716588"/>
          <p14:tracePt t="60154" x="4456113" y="5727700"/>
          <p14:tracePt t="60163" x="4456113" y="5738813"/>
          <p14:tracePt t="60178" x="4456113" y="5749925"/>
          <p14:tracePt t="60188" x="4456113" y="5772150"/>
          <p14:tracePt t="60204" x="4456113" y="5794375"/>
          <p14:tracePt t="60210" x="4456113" y="5816600"/>
          <p14:tracePt t="60218" x="4467225" y="5838825"/>
          <p14:tracePt t="60234" x="4489450" y="5849938"/>
          <p14:tracePt t="60242" x="4500563" y="5861050"/>
          <p14:tracePt t="60258" x="4511675" y="5872163"/>
          <p14:tracePt t="60266" x="4522788" y="5872163"/>
          <p14:tracePt t="60298" x="4533900" y="5872163"/>
          <p14:tracePt t="60346" x="4545013" y="5872163"/>
          <p14:tracePt t="60421" x="0" y="0"/>
        </p14:tracePtLst>
        <p14:tracePtLst>
          <p14:tracePt t="61299" x="10396538" y="1252538"/>
          <p14:tracePt t="61303" x="10396538" y="1230313"/>
          <p14:tracePt t="61310" x="10385425" y="1208088"/>
          <p14:tracePt t="61319" x="10385425" y="1196975"/>
          <p14:tracePt t="61326" x="10374313" y="1185863"/>
          <p14:tracePt t="61334" x="10374313" y="1174750"/>
          <p14:tracePt t="61342" x="10363200" y="1163638"/>
          <p14:tracePt t="61350" x="10352088" y="1152525"/>
          <p14:tracePt t="61358" x="10340975" y="1152525"/>
          <p14:tracePt t="61390" x="10329863" y="1152525"/>
          <p14:tracePt t="61422" x="10318750" y="1141413"/>
          <p14:tracePt t="61430" x="10296525" y="1130300"/>
          <p14:tracePt t="61438" x="10285413" y="1108075"/>
          <p14:tracePt t="61446" x="10263188" y="1096963"/>
          <p14:tracePt t="61454" x="10240963" y="1085850"/>
          <p14:tracePt t="61462" x="10207625" y="1063625"/>
          <p14:tracePt t="61470" x="10185400" y="1052513"/>
          <p14:tracePt t="61478" x="10152063" y="1041400"/>
          <p14:tracePt t="61486" x="10118725" y="1019175"/>
          <p14:tracePt t="61494" x="10085388" y="1008063"/>
          <p14:tracePt t="61502" x="10053638" y="996950"/>
          <p14:tracePt t="61510" x="10020300" y="985838"/>
          <p14:tracePt t="61518" x="9998075" y="985838"/>
          <p14:tracePt t="61526" x="9942513" y="974725"/>
          <p14:tracePt t="61534" x="9909175" y="974725"/>
          <p14:tracePt t="61542" x="9875838" y="974725"/>
          <p14:tracePt t="61551" x="9831388" y="974725"/>
          <p14:tracePt t="61560" x="9775825" y="974725"/>
          <p14:tracePt t="61568" x="9709150" y="974725"/>
          <p14:tracePt t="61576" x="9642475" y="963613"/>
          <p14:tracePt t="61584" x="9475788" y="963613"/>
          <p14:tracePt t="61593" x="9399588" y="952500"/>
          <p14:tracePt t="61600" x="9310688" y="941388"/>
          <p14:tracePt t="61608" x="9232900" y="941388"/>
          <p14:tracePt t="61615" x="9144000" y="930275"/>
          <p14:tracePt t="61624" x="9066213" y="919163"/>
          <p14:tracePt t="61632" x="8943975" y="919163"/>
          <p14:tracePt t="61640" x="8888413" y="919163"/>
          <p14:tracePt t="61648" x="8843963" y="919163"/>
          <p14:tracePt t="61656" x="8789988" y="919163"/>
          <p14:tracePt t="61664" x="8767763" y="919163"/>
          <p14:tracePt t="61672" x="8745538" y="930275"/>
          <p14:tracePt t="61681" x="8734425" y="941388"/>
          <p14:tracePt t="61688" x="8712200" y="963613"/>
          <p14:tracePt t="61696" x="8701088" y="974725"/>
          <p14:tracePt t="61704" x="8678863" y="996950"/>
          <p14:tracePt t="61712" x="8667750" y="1008063"/>
          <p14:tracePt t="61720" x="8634413" y="1030288"/>
          <p14:tracePt t="61728" x="8612188" y="1052513"/>
          <p14:tracePt t="61736" x="8589963" y="1063625"/>
          <p14:tracePt t="61746" x="8567738" y="1085850"/>
          <p14:tracePt t="61752" x="8545513" y="1096963"/>
          <p14:tracePt t="61760" x="8512175" y="1130300"/>
          <p14:tracePt t="61768" x="8489950" y="1152525"/>
          <p14:tracePt t="61776" x="8478838" y="1174750"/>
          <p14:tracePt t="61785" x="8467725" y="1196975"/>
          <p14:tracePt t="61792" x="8456613" y="1230313"/>
          <p14:tracePt t="61801" x="8434388" y="1285875"/>
          <p14:tracePt t="61808" x="8434388" y="1319213"/>
          <p14:tracePt t="61818" x="8423275" y="1350963"/>
          <p14:tracePt t="61824" x="8423275" y="1384300"/>
          <p14:tracePt t="61832" x="8423275" y="1417638"/>
          <p14:tracePt t="61842" x="8434388" y="1462088"/>
          <p14:tracePt t="61850" x="8445500" y="1495425"/>
          <p14:tracePt t="61856" x="8501063" y="1562100"/>
          <p14:tracePt t="61864" x="8534400" y="1595438"/>
          <p14:tracePt t="61874" x="8567738" y="1617663"/>
          <p14:tracePt t="61882" x="8612188" y="1639888"/>
          <p14:tracePt t="61890" x="8656638" y="1651000"/>
          <p14:tracePt t="61899" x="8701088" y="1673225"/>
          <p14:tracePt t="61908" x="8756650" y="1695450"/>
          <p14:tracePt t="61916" x="8823325" y="1706563"/>
          <p14:tracePt t="61922" x="8955088" y="1728788"/>
          <p14:tracePt t="61931" x="9032875" y="1728788"/>
          <p14:tracePt t="61938" x="9099550" y="1739900"/>
          <p14:tracePt t="61946" x="9166225" y="1739900"/>
          <p14:tracePt t="61966" x="9288463" y="1739900"/>
          <p14:tracePt t="61970" x="9366250" y="1717675"/>
          <p14:tracePt t="61978" x="9377363" y="1706563"/>
          <p14:tracePt t="61987" x="9399588" y="1684338"/>
          <p14:tracePt t="61994" x="9421813" y="1639888"/>
          <p14:tracePt t="62002" x="9421813" y="1617663"/>
          <p14:tracePt t="62010" x="9432925" y="1562100"/>
          <p14:tracePt t="62018" x="9432925" y="1528763"/>
          <p14:tracePt t="62026" x="9432925" y="1473200"/>
          <p14:tracePt t="62034" x="9432925" y="1439863"/>
          <p14:tracePt t="62042" x="9432925" y="1384300"/>
          <p14:tracePt t="62050" x="9432925" y="1362075"/>
          <p14:tracePt t="62058" x="9432925" y="1308100"/>
          <p14:tracePt t="62066" x="9410700" y="1285875"/>
          <p14:tracePt t="62074" x="9388475" y="1230313"/>
          <p14:tracePt t="62081" x="9366250" y="1196975"/>
          <p14:tracePt t="62090" x="9344025" y="1185863"/>
          <p14:tracePt t="62098" x="9321800" y="1152525"/>
          <p14:tracePt t="62108" x="9299575" y="1141413"/>
          <p14:tracePt t="62115" x="9288463" y="1130300"/>
          <p14:tracePt t="62124" x="9255125" y="1108075"/>
          <p14:tracePt t="62131" x="9232900" y="1096963"/>
          <p14:tracePt t="62142" x="9188450" y="1074738"/>
          <p14:tracePt t="62146" x="9166225" y="1063625"/>
          <p14:tracePt t="62158" x="9099550" y="1030288"/>
          <p14:tracePt t="62164" x="9066213" y="1019175"/>
          <p14:tracePt t="62172" x="9032875" y="1008063"/>
          <p14:tracePt t="62181" x="8966200" y="985838"/>
          <p14:tracePt t="62189" x="8932863" y="985838"/>
          <p14:tracePt t="62196" x="8877300" y="974725"/>
          <p14:tracePt t="62204" x="8855075" y="974725"/>
          <p14:tracePt t="62212" x="8834438" y="974725"/>
          <p14:tracePt t="62220" x="8812213" y="974725"/>
          <p14:tracePt t="62228" x="8789988" y="974725"/>
          <p14:tracePt t="62236" x="8778875" y="974725"/>
          <p14:tracePt t="62244" x="8756650" y="985838"/>
          <p14:tracePt t="62252" x="8745538" y="996950"/>
          <p14:tracePt t="62260" x="8734425" y="996950"/>
          <p14:tracePt t="62268" x="8701088" y="1030288"/>
          <p14:tracePt t="62276" x="8678863" y="1041400"/>
          <p14:tracePt t="62285" x="8656638" y="1052513"/>
          <p14:tracePt t="62292" x="8634413" y="1074738"/>
          <p14:tracePt t="62301" x="8578850" y="1096963"/>
          <p14:tracePt t="62308" x="8556625" y="1108075"/>
          <p14:tracePt t="62317" x="8534400" y="1130300"/>
          <p14:tracePt t="62324" x="8512175" y="1141413"/>
          <p14:tracePt t="62332" x="8467725" y="1163638"/>
          <p14:tracePt t="62340" x="8456613" y="1185863"/>
          <p14:tracePt t="62348" x="8445500" y="1196975"/>
          <p14:tracePt t="62356" x="8434388" y="1219200"/>
          <p14:tracePt t="62365" x="8423275" y="1230313"/>
          <p14:tracePt t="62372" x="8412163" y="1241425"/>
          <p14:tracePt t="62382" x="8412163" y="1252538"/>
          <p14:tracePt t="62388" x="8412163" y="1263650"/>
          <p14:tracePt t="62396" x="8412163" y="1285875"/>
          <p14:tracePt t="62410" x="8412163" y="1296988"/>
          <p14:tracePt t="62412" x="8412163" y="1308100"/>
          <p14:tracePt t="62422" x="8423275" y="1328738"/>
          <p14:tracePt t="62431" x="8434388" y="1339850"/>
          <p14:tracePt t="62436" x="8456613" y="1373188"/>
          <p14:tracePt t="62446" x="8478838" y="1384300"/>
          <p14:tracePt t="62454" x="8489950" y="1395413"/>
          <p14:tracePt t="62462" x="8523288" y="1417638"/>
          <p14:tracePt t="62470" x="8545513" y="1439863"/>
          <p14:tracePt t="62478" x="8578850" y="1462088"/>
          <p14:tracePt t="62486" x="8623300" y="1484313"/>
          <p14:tracePt t="62494" x="8667750" y="1506538"/>
          <p14:tracePt t="62502" x="8723313" y="1517650"/>
          <p14:tracePt t="62510" x="8778875" y="1528763"/>
          <p14:tracePt t="62518" x="8834438" y="1539875"/>
          <p14:tracePt t="62526" x="8943975" y="1539875"/>
          <p14:tracePt t="62534" x="8999538" y="1539875"/>
          <p14:tracePt t="62542" x="9055100" y="1528763"/>
          <p14:tracePt t="62550" x="9110663" y="1517650"/>
          <p14:tracePt t="62558" x="9155113" y="1495425"/>
          <p14:tracePt t="62566" x="9199563" y="1484313"/>
          <p14:tracePt t="62574" x="9232900" y="1462088"/>
          <p14:tracePt t="62582" x="9255125" y="1450975"/>
          <p14:tracePt t="62590" x="9277350" y="1439863"/>
          <p14:tracePt t="62598" x="9288463" y="1428750"/>
          <p14:tracePt t="62606" x="9299575" y="1417638"/>
          <p14:tracePt t="62670" x="9299575" y="1406525"/>
          <p14:tracePt t="62678" x="9299575" y="1395413"/>
          <p14:tracePt t="62694" x="9299575" y="1384300"/>
          <p14:tracePt t="62702" x="9299575" y="1373188"/>
          <p14:tracePt t="62720" x="9299575" y="1362075"/>
          <p14:tracePt t="62777" x="0" y="0"/>
        </p14:tracePtLst>
        <p14:tracePtLst>
          <p14:tracePt t="64088" x="8855075" y="2360613"/>
          <p14:tracePt t="64142" x="8855075" y="2349500"/>
          <p14:tracePt t="64150" x="8843963" y="2349500"/>
          <p14:tracePt t="64168" x="8834438" y="2349500"/>
          <p14:tracePt t="64175" x="8823325" y="2349500"/>
          <p14:tracePt t="64183" x="8812213" y="2349500"/>
          <p14:tracePt t="64190" x="8801100" y="2349500"/>
          <p14:tracePt t="64203" x="8778875" y="2349500"/>
          <p14:tracePt t="64206" x="8767763" y="2349500"/>
          <p14:tracePt t="64216" x="8734425" y="2349500"/>
          <p14:tracePt t="64222" x="8712200" y="2349500"/>
          <p14:tracePt t="64235" x="8678863" y="2349500"/>
          <p14:tracePt t="64238" x="8623300" y="2349500"/>
          <p14:tracePt t="64246" x="8578850" y="2349500"/>
          <p14:tracePt t="64254" x="8545513" y="2349500"/>
          <p14:tracePt t="64267" x="8512175" y="2349500"/>
          <p14:tracePt t="64270" x="8478838" y="2349500"/>
          <p14:tracePt t="64278" x="8456613" y="2349500"/>
          <p14:tracePt t="64286" x="8445500" y="2349500"/>
          <p14:tracePt t="64294" x="8434388" y="2360613"/>
          <p14:tracePt t="64302" x="8423275" y="2371725"/>
          <p14:tracePt t="64310" x="8412163" y="2381250"/>
          <p14:tracePt t="64319" x="8401050" y="2403475"/>
          <p14:tracePt t="64326" x="8389938" y="2425700"/>
          <p14:tracePt t="64335" x="8378825" y="2447925"/>
          <p14:tracePt t="64342" x="8367713" y="2470150"/>
          <p14:tracePt t="64351" x="8367713" y="2503488"/>
          <p14:tracePt t="64358" x="8356600" y="2547938"/>
          <p14:tracePt t="64370" x="8356600" y="2581275"/>
          <p14:tracePt t="64375" x="8356600" y="2603500"/>
          <p14:tracePt t="64385" x="8356600" y="2636838"/>
          <p14:tracePt t="64390" x="8356600" y="2659063"/>
          <p14:tracePt t="64401" x="8356600" y="2681288"/>
          <p14:tracePt t="64408" x="8356600" y="2714625"/>
          <p14:tracePt t="64416" x="8356600" y="2725738"/>
          <p14:tracePt t="64424" x="8378825" y="2759075"/>
          <p14:tracePt t="64436" x="8401050" y="2770188"/>
          <p14:tracePt t="64440" x="8423275" y="2803525"/>
          <p14:tracePt t="64450" x="8445500" y="2814638"/>
          <p14:tracePt t="64456" x="8478838" y="2847975"/>
          <p14:tracePt t="64466" x="8501063" y="2859088"/>
          <p14:tracePt t="64472" x="8556625" y="2881313"/>
          <p14:tracePt t="64481" x="8601075" y="2892425"/>
          <p14:tracePt t="64488" x="8678863" y="2924175"/>
          <p14:tracePt t="64501" x="8723313" y="2924175"/>
          <p14:tracePt t="64504" x="8767763" y="2935288"/>
          <p14:tracePt t="64512" x="8855075" y="2946400"/>
          <p14:tracePt t="64521" x="8899525" y="2946400"/>
          <p14:tracePt t="64528" x="8988425" y="2946400"/>
          <p14:tracePt t="64536" x="9021763" y="2946400"/>
          <p14:tracePt t="64544" x="9110663" y="2924175"/>
          <p14:tracePt t="64552" x="9144000" y="2913063"/>
          <p14:tracePt t="64560" x="9166225" y="2892425"/>
          <p14:tracePt t="64569" x="9210675" y="2870200"/>
          <p14:tracePt t="64576" x="9232900" y="2859088"/>
          <p14:tracePt t="64585" x="9244013" y="2847975"/>
          <p14:tracePt t="64592" x="9277350" y="2814638"/>
          <p14:tracePt t="64601" x="9288463" y="2803525"/>
          <p14:tracePt t="64608" x="9299575" y="2781300"/>
          <p14:tracePt t="64616" x="9321800" y="2736850"/>
          <p14:tracePt t="64624" x="9332913" y="2703513"/>
          <p14:tracePt t="64633" x="9332913" y="2670175"/>
          <p14:tracePt t="64640" x="9344025" y="2603500"/>
          <p14:tracePt t="64649" x="9344025" y="2581275"/>
          <p14:tracePt t="64656" x="9344025" y="2547938"/>
          <p14:tracePt t="64667" x="9355138" y="2514600"/>
          <p14:tracePt t="64674" x="9355138" y="2503488"/>
          <p14:tracePt t="64680" x="9355138" y="2492375"/>
          <p14:tracePt t="64690" x="9355138" y="2481263"/>
          <p14:tracePt t="64703" x="9344025" y="2470150"/>
          <p14:tracePt t="64706" x="9332913" y="2470150"/>
          <p14:tracePt t="64717" x="9332913" y="2459038"/>
          <p14:tracePt t="64722" x="9310688" y="2459038"/>
          <p14:tracePt t="64731" x="9299575" y="2447925"/>
          <p14:tracePt t="64738" x="9277350" y="2447925"/>
          <p14:tracePt t="64746" x="9266238" y="2447925"/>
          <p14:tracePt t="64755" x="9244013" y="2447925"/>
          <p14:tracePt t="64762" x="9177338" y="2447925"/>
          <p14:tracePt t="64770" x="9155113" y="2436813"/>
          <p14:tracePt t="64778" x="9110663" y="2436813"/>
          <p14:tracePt t="64787" x="9077325" y="2436813"/>
          <p14:tracePt t="64794" x="9032875" y="2436813"/>
          <p14:tracePt t="64802" x="8955088" y="2436813"/>
          <p14:tracePt t="64810" x="8910638" y="2436813"/>
          <p14:tracePt t="64820" x="8866188" y="2436813"/>
          <p14:tracePt t="64826" x="8834438" y="2436813"/>
          <p14:tracePt t="64835" x="8801100" y="2436813"/>
          <p14:tracePt t="64842" x="8756650" y="2447925"/>
          <p14:tracePt t="64852" x="8734425" y="2459038"/>
          <p14:tracePt t="64858" x="8723313" y="2459038"/>
          <p14:tracePt t="64866" x="8723313" y="2470150"/>
          <p14:tracePt t="64874" x="8712200" y="2470150"/>
          <p14:tracePt t="64891" x="8701088" y="2481263"/>
          <p14:tracePt t="64923" x="8689975" y="2492375"/>
          <p14:tracePt t="64932" x="8678863" y="2503488"/>
          <p14:tracePt t="64946" x="8667750" y="2514600"/>
          <p14:tracePt t="64970" x="8656638" y="2525713"/>
          <p14:tracePt t="65012" x="8645525" y="2525713"/>
          <p14:tracePt t="65028" x="8645525" y="2536825"/>
          <p14:tracePt t="65055" x="0" y="0"/>
        </p14:tracePtLst>
      </p14:laserTraceLst>
    </p:ext>
  </p:extLst>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93E641F549574BB805BD9C73365D4F" ma:contentTypeVersion="13" ma:contentTypeDescription="Create a new document." ma:contentTypeScope="" ma:versionID="aad6ef840ac3b3de4a374c051bb21667">
  <xsd:schema xmlns:xsd="http://www.w3.org/2001/XMLSchema" xmlns:xs="http://www.w3.org/2001/XMLSchema" xmlns:p="http://schemas.microsoft.com/office/2006/metadata/properties" xmlns:ns2="288ef829-98c5-46d1-83dc-c2ef7c814da2" xmlns:ns3="2ddeef39-65d3-4660-94f2-f063f949c57e" targetNamespace="http://schemas.microsoft.com/office/2006/metadata/properties" ma:root="true" ma:fieldsID="e636b5a1e1f7d510d79a4b4cd0d8626f" ns2:_="" ns3:_="">
    <xsd:import namespace="288ef829-98c5-46d1-83dc-c2ef7c814da2"/>
    <xsd:import namespace="2ddeef39-65d3-4660-94f2-f063f949c5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8ef829-98c5-46d1-83dc-c2ef7c814d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ddeef39-65d3-4660-94f2-f063f949c57e"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4ED1F93-9BD4-4B26-BF5E-10AB028DAC3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8ef829-98c5-46d1-83dc-c2ef7c814da2"/>
    <ds:schemaRef ds:uri="2ddeef39-65d3-4660-94f2-f063f949c5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A07209A-AF3A-44A8-A81B-812FCB92E00D}">
  <ds:schemaRefs>
    <ds:schemaRef ds:uri="http://schemas.microsoft.com/sharepoint/v3/contenttype/forms"/>
  </ds:schemaRefs>
</ds:datastoreItem>
</file>

<file path=customXml/itemProps3.xml><?xml version="1.0" encoding="utf-8"?>
<ds:datastoreItem xmlns:ds="http://schemas.openxmlformats.org/officeDocument/2006/customXml" ds:itemID="{9AEACC4F-0C8D-4E3E-A66F-4C0FA51640E5}">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TM03457475[[fn=Frame]]</Template>
  <TotalTime>3110</TotalTime>
  <Words>875</Words>
  <Application>Microsoft Office PowerPoint</Application>
  <PresentationFormat>Widescreen</PresentationFormat>
  <Paragraphs>62</Paragraphs>
  <Slides>3</Slides>
  <Notes>3</Notes>
  <HiddenSlides>0</HiddenSlides>
  <MMClips>3</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Calibri</vt:lpstr>
      <vt:lpstr>Corbel</vt:lpstr>
      <vt:lpstr>Wingdings 2</vt:lpstr>
      <vt:lpstr>Frame</vt:lpstr>
      <vt:lpstr>Important !  Si vous utilisez EPP, avant de commencer, vérifiez que Java 8 est installé.</vt:lpstr>
      <vt:lpstr>Si Java n'est pas installé, téléchargez-le et installez-le </vt:lpstr>
      <vt:lpstr>Indiquez à Spectrum où trouver votre Java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MAHY, Mary</dc:creator>
  <cp:keywords>, docId:A49F2E72AEA27056B3FB10D9840F7D7E</cp:keywords>
  <cp:lastModifiedBy>WANYEKI, Ian</cp:lastModifiedBy>
  <cp:revision>289</cp:revision>
  <dcterms:created xsi:type="dcterms:W3CDTF">2020-10-27T09:55:01Z</dcterms:created>
  <dcterms:modified xsi:type="dcterms:W3CDTF">2026-02-10T07:48:00Z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0x0101006893E641F549574BB805BD9C73365D4F</vt:lpwstr>
  </property>
</Properties>
</file>