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 id="2147483826" r:id="rId6"/>
  </p:sldMasterIdLst>
  <p:notesMasterIdLst>
    <p:notesMasterId r:id="rId14"/>
  </p:notesMasterIdLst>
  <p:sldIdLst>
    <p:sldId id="461" r:id="rId7"/>
    <p:sldId id="270" r:id="rId8"/>
    <p:sldId id="456" r:id="rId9"/>
    <p:sldId id="457" r:id="rId10"/>
    <p:sldId id="458" r:id="rId11"/>
    <p:sldId id="459" r:id="rId12"/>
    <p:sldId id="460" r:id="rId13"/>
  </p:sldIdLst>
  <p:sldSz cx="12192000" cy="6858000"/>
  <p:notesSz cx="6858000" cy="9144000"/>
  <p:defaultTextStyle>
    <a:defPPr>
      <a:defRPr lang="en-C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2B7E84E-0F2E-C5D2-2A1C-0B1EE3DFEC00}" name="ARIAS GARCIA, Sonia" initials="AS" userId="S::ariasgarcias@unaids.org::1b006507-cd8c-4a28-b425-0584f4b0d7df" providerId="AD"/>
  <p188:author id="{5A8F58D0-3352-EE91-4B55-0A9CE4819776}" name="BAKAN, Hasan" initials="BH" userId="S::bakanh@unaids.org::cca8c49a-6237-40da-a6fa-bafa1d6b1fe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67C647-DBEF-4636-88E1-808055941492}" v="2" dt="2023-01-21T18:15:46.603"/>
    <p1510:client id="{63DE6A90-818D-28F1-4828-BF20FE55B613}" v="26" dt="2023-01-26T01:26:53.503"/>
    <p1510:client id="{D3337FA8-1748-70DC-8DF4-FE9100C2FFED}" v="19" dt="2023-02-17T10:50:24.770"/>
    <p1510:client id="{DA544924-71D7-44E8-E500-89E42A6BC30D}" v="1" dt="2023-02-22T12:04:27.2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86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BIN, Keith" userId="S::sabink@unaids.org::14b285c7-8c9d-43ac-b9d9-79b7ea51a1e5" providerId="AD" clId="Web-{DA544924-71D7-44E8-E500-89E42A6BC30D}"/>
    <pc:docChg chg="modSld">
      <pc:chgData name="SABIN, Keith" userId="S::sabink@unaids.org::14b285c7-8c9d-43ac-b9d9-79b7ea51a1e5" providerId="AD" clId="Web-{DA544924-71D7-44E8-E500-89E42A6BC30D}" dt="2023-02-22T12:04:27.268" v="1" actId="20577"/>
      <pc:docMkLst>
        <pc:docMk/>
      </pc:docMkLst>
      <pc:sldChg chg="modSp">
        <pc:chgData name="SABIN, Keith" userId="S::sabink@unaids.org::14b285c7-8c9d-43ac-b9d9-79b7ea51a1e5" providerId="AD" clId="Web-{DA544924-71D7-44E8-E500-89E42A6BC30D}" dt="2023-02-22T12:04:27.268" v="1" actId="20577"/>
        <pc:sldMkLst>
          <pc:docMk/>
          <pc:sldMk cId="2619893214" sldId="458"/>
        </pc:sldMkLst>
        <pc:spChg chg="mod">
          <ac:chgData name="SABIN, Keith" userId="S::sabink@unaids.org::14b285c7-8c9d-43ac-b9d9-79b7ea51a1e5" providerId="AD" clId="Web-{DA544924-71D7-44E8-E500-89E42A6BC30D}" dt="2023-02-22T12:04:27.268" v="1" actId="20577"/>
          <ac:spMkLst>
            <pc:docMk/>
            <pc:sldMk cId="2619893214" sldId="458"/>
            <ac:spMk id="3" creationId="{69DA4D15-67DC-43E0-9AB8-274E6DF515C4}"/>
          </ac:spMkLst>
        </pc:spChg>
      </pc:sldChg>
    </pc:docChg>
  </pc:docChgLst>
  <pc:docChgLst>
    <pc:chgData name="KORENROMP, Eline Louise" userId="a44abeb2-aa4e-4d35-a6f5-0d25c352ba16" providerId="ADAL" clId="{0567C647-DBEF-4636-88E1-808055941492}"/>
    <pc:docChg chg="undo custSel delSld modSld">
      <pc:chgData name="KORENROMP, Eline Louise" userId="a44abeb2-aa4e-4d35-a6f5-0d25c352ba16" providerId="ADAL" clId="{0567C647-DBEF-4636-88E1-808055941492}" dt="2023-01-21T18:23:00.419" v="208" actId="6549"/>
      <pc:docMkLst>
        <pc:docMk/>
      </pc:docMkLst>
      <pc:sldChg chg="modSp mod">
        <pc:chgData name="KORENROMP, Eline Louise" userId="a44abeb2-aa4e-4d35-a6f5-0d25c352ba16" providerId="ADAL" clId="{0567C647-DBEF-4636-88E1-808055941492}" dt="2023-01-21T18:16:23.430" v="25" actId="115"/>
        <pc:sldMkLst>
          <pc:docMk/>
          <pc:sldMk cId="4110622058" sldId="270"/>
        </pc:sldMkLst>
        <pc:spChg chg="mod">
          <ac:chgData name="KORENROMP, Eline Louise" userId="a44abeb2-aa4e-4d35-a6f5-0d25c352ba16" providerId="ADAL" clId="{0567C647-DBEF-4636-88E1-808055941492}" dt="2023-01-21T18:15:19.577" v="0" actId="108"/>
          <ac:spMkLst>
            <pc:docMk/>
            <pc:sldMk cId="4110622058" sldId="270"/>
            <ac:spMk id="5" creationId="{8827637F-97CA-80F0-7E88-432DD9A81BCC}"/>
          </ac:spMkLst>
        </pc:spChg>
        <pc:spChg chg="mod">
          <ac:chgData name="KORENROMP, Eline Louise" userId="a44abeb2-aa4e-4d35-a6f5-0d25c352ba16" providerId="ADAL" clId="{0567C647-DBEF-4636-88E1-808055941492}" dt="2023-01-21T18:16:23.430" v="25" actId="115"/>
          <ac:spMkLst>
            <pc:docMk/>
            <pc:sldMk cId="4110622058" sldId="270"/>
            <ac:spMk id="6" creationId="{DE6CCB44-DCC3-E5FF-EE88-9B40B70A0DA7}"/>
          </ac:spMkLst>
        </pc:spChg>
      </pc:sldChg>
      <pc:sldChg chg="del">
        <pc:chgData name="KORENROMP, Eline Louise" userId="a44abeb2-aa4e-4d35-a6f5-0d25c352ba16" providerId="ADAL" clId="{0567C647-DBEF-4636-88E1-808055941492}" dt="2023-01-21T18:16:06.357" v="23" actId="47"/>
        <pc:sldMkLst>
          <pc:docMk/>
          <pc:sldMk cId="1125663600" sldId="272"/>
        </pc:sldMkLst>
      </pc:sldChg>
      <pc:sldChg chg="modSp mod">
        <pc:chgData name="KORENROMP, Eline Louise" userId="a44abeb2-aa4e-4d35-a6f5-0d25c352ba16" providerId="ADAL" clId="{0567C647-DBEF-4636-88E1-808055941492}" dt="2023-01-21T18:15:24.865" v="1" actId="108"/>
        <pc:sldMkLst>
          <pc:docMk/>
          <pc:sldMk cId="3223268988" sldId="456"/>
        </pc:sldMkLst>
        <pc:spChg chg="mod">
          <ac:chgData name="KORENROMP, Eline Louise" userId="a44abeb2-aa4e-4d35-a6f5-0d25c352ba16" providerId="ADAL" clId="{0567C647-DBEF-4636-88E1-808055941492}" dt="2023-01-21T18:15:24.865" v="1" actId="108"/>
          <ac:spMkLst>
            <pc:docMk/>
            <pc:sldMk cId="3223268988" sldId="456"/>
            <ac:spMk id="2" creationId="{0E1F9084-4357-F078-A84D-706D9C3C8638}"/>
          </ac:spMkLst>
        </pc:spChg>
      </pc:sldChg>
      <pc:sldChg chg="modSp mod">
        <pc:chgData name="KORENROMP, Eline Louise" userId="a44abeb2-aa4e-4d35-a6f5-0d25c352ba16" providerId="ADAL" clId="{0567C647-DBEF-4636-88E1-808055941492}" dt="2023-01-21T18:16:49.684" v="28" actId="6549"/>
        <pc:sldMkLst>
          <pc:docMk/>
          <pc:sldMk cId="900890609" sldId="457"/>
        </pc:sldMkLst>
        <pc:spChg chg="mod">
          <ac:chgData name="KORENROMP, Eline Louise" userId="a44abeb2-aa4e-4d35-a6f5-0d25c352ba16" providerId="ADAL" clId="{0567C647-DBEF-4636-88E1-808055941492}" dt="2023-01-21T18:16:36.307" v="27" actId="14100"/>
          <ac:spMkLst>
            <pc:docMk/>
            <pc:sldMk cId="900890609" sldId="457"/>
            <ac:spMk id="2" creationId="{0E1F9084-4357-F078-A84D-706D9C3C8638}"/>
          </ac:spMkLst>
        </pc:spChg>
        <pc:spChg chg="mod">
          <ac:chgData name="KORENROMP, Eline Louise" userId="a44abeb2-aa4e-4d35-a6f5-0d25c352ba16" providerId="ADAL" clId="{0567C647-DBEF-4636-88E1-808055941492}" dt="2023-01-21T18:16:49.684" v="28" actId="6549"/>
          <ac:spMkLst>
            <pc:docMk/>
            <pc:sldMk cId="900890609" sldId="457"/>
            <ac:spMk id="3" creationId="{C7B25A3E-C7D7-BBC5-D2B1-9D6FEDEB7BFF}"/>
          </ac:spMkLst>
        </pc:spChg>
      </pc:sldChg>
      <pc:sldChg chg="modSp mod">
        <pc:chgData name="KORENROMP, Eline Louise" userId="a44abeb2-aa4e-4d35-a6f5-0d25c352ba16" providerId="ADAL" clId="{0567C647-DBEF-4636-88E1-808055941492}" dt="2023-01-21T18:17:48.788" v="52" actId="20577"/>
        <pc:sldMkLst>
          <pc:docMk/>
          <pc:sldMk cId="2619893214" sldId="458"/>
        </pc:sldMkLst>
        <pc:spChg chg="mod">
          <ac:chgData name="KORENROMP, Eline Louise" userId="a44abeb2-aa4e-4d35-a6f5-0d25c352ba16" providerId="ADAL" clId="{0567C647-DBEF-4636-88E1-808055941492}" dt="2023-01-21T18:15:33.745" v="3" actId="108"/>
          <ac:spMkLst>
            <pc:docMk/>
            <pc:sldMk cId="2619893214" sldId="458"/>
            <ac:spMk id="2" creationId="{2CE7FEC3-CE56-1903-9066-6887C335322D}"/>
          </ac:spMkLst>
        </pc:spChg>
        <pc:spChg chg="mod">
          <ac:chgData name="KORENROMP, Eline Louise" userId="a44abeb2-aa4e-4d35-a6f5-0d25c352ba16" providerId="ADAL" clId="{0567C647-DBEF-4636-88E1-808055941492}" dt="2023-01-21T18:17:48.788" v="52" actId="20577"/>
          <ac:spMkLst>
            <pc:docMk/>
            <pc:sldMk cId="2619893214" sldId="458"/>
            <ac:spMk id="3" creationId="{69DA4D15-67DC-43E0-9AB8-274E6DF515C4}"/>
          </ac:spMkLst>
        </pc:spChg>
      </pc:sldChg>
      <pc:sldChg chg="modSp mod setBg">
        <pc:chgData name="KORENROMP, Eline Louise" userId="a44abeb2-aa4e-4d35-a6f5-0d25c352ba16" providerId="ADAL" clId="{0567C647-DBEF-4636-88E1-808055941492}" dt="2023-01-21T18:23:00.419" v="208" actId="6549"/>
        <pc:sldMkLst>
          <pc:docMk/>
          <pc:sldMk cId="3733194726" sldId="459"/>
        </pc:sldMkLst>
        <pc:spChg chg="mod">
          <ac:chgData name="KORENROMP, Eline Louise" userId="a44abeb2-aa4e-4d35-a6f5-0d25c352ba16" providerId="ADAL" clId="{0567C647-DBEF-4636-88E1-808055941492}" dt="2023-01-21T18:19:19.266" v="106" actId="20577"/>
          <ac:spMkLst>
            <pc:docMk/>
            <pc:sldMk cId="3733194726" sldId="459"/>
            <ac:spMk id="2" creationId="{6AD43617-3ACC-90A2-DA07-C02F10A2EC9B}"/>
          </ac:spMkLst>
        </pc:spChg>
        <pc:spChg chg="mod">
          <ac:chgData name="KORENROMP, Eline Louise" userId="a44abeb2-aa4e-4d35-a6f5-0d25c352ba16" providerId="ADAL" clId="{0567C647-DBEF-4636-88E1-808055941492}" dt="2023-01-21T18:23:00.419" v="208" actId="6549"/>
          <ac:spMkLst>
            <pc:docMk/>
            <pc:sldMk cId="3733194726" sldId="459"/>
            <ac:spMk id="3" creationId="{C0F8B712-39F0-ABCC-6E6D-3D846691E37E}"/>
          </ac:spMkLst>
        </pc:spChg>
        <pc:spChg chg="mod">
          <ac:chgData name="KORENROMP, Eline Louise" userId="a44abeb2-aa4e-4d35-a6f5-0d25c352ba16" providerId="ADAL" clId="{0567C647-DBEF-4636-88E1-808055941492}" dt="2023-01-21T18:18:57.194" v="101" actId="20577"/>
          <ac:spMkLst>
            <pc:docMk/>
            <pc:sldMk cId="3733194726" sldId="459"/>
            <ac:spMk id="5" creationId="{D3A14801-5BBF-0B5F-1293-89C63107CA69}"/>
          </ac:spMkLst>
        </pc:spChg>
      </pc:sldChg>
      <pc:sldChg chg="addSp delSp modSp mod setBg">
        <pc:chgData name="KORENROMP, Eline Louise" userId="a44abeb2-aa4e-4d35-a6f5-0d25c352ba16" providerId="ADAL" clId="{0567C647-DBEF-4636-88E1-808055941492}" dt="2023-01-21T18:22:36.387" v="190" actId="20577"/>
        <pc:sldMkLst>
          <pc:docMk/>
          <pc:sldMk cId="601792535" sldId="460"/>
        </pc:sldMkLst>
        <pc:spChg chg="add mod">
          <ac:chgData name="KORENROMP, Eline Louise" userId="a44abeb2-aa4e-4d35-a6f5-0d25c352ba16" providerId="ADAL" clId="{0567C647-DBEF-4636-88E1-808055941492}" dt="2023-01-21T18:22:36.387" v="190" actId="20577"/>
          <ac:spMkLst>
            <pc:docMk/>
            <pc:sldMk cId="601792535" sldId="460"/>
            <ac:spMk id="3" creationId="{294F927C-EF8A-2E07-1442-2FA0BB6F3BE4}"/>
          </ac:spMkLst>
        </pc:spChg>
        <pc:spChg chg="mod">
          <ac:chgData name="KORENROMP, Eline Louise" userId="a44abeb2-aa4e-4d35-a6f5-0d25c352ba16" providerId="ADAL" clId="{0567C647-DBEF-4636-88E1-808055941492}" dt="2023-01-21T18:22:21.589" v="184" actId="20577"/>
          <ac:spMkLst>
            <pc:docMk/>
            <pc:sldMk cId="601792535" sldId="460"/>
            <ac:spMk id="5" creationId="{972422AB-B252-4C3A-BBD2-67E113C907A7}"/>
          </ac:spMkLst>
        </pc:spChg>
        <pc:spChg chg="mod">
          <ac:chgData name="KORENROMP, Eline Louise" userId="a44abeb2-aa4e-4d35-a6f5-0d25c352ba16" providerId="ADAL" clId="{0567C647-DBEF-4636-88E1-808055941492}" dt="2023-01-21T18:21:35.602" v="161" actId="1076"/>
          <ac:spMkLst>
            <pc:docMk/>
            <pc:sldMk cId="601792535" sldId="460"/>
            <ac:spMk id="6" creationId="{F6EF27B4-761C-56A6-9C25-87622674C903}"/>
          </ac:spMkLst>
        </pc:spChg>
        <pc:spChg chg="mod">
          <ac:chgData name="KORENROMP, Eline Louise" userId="a44abeb2-aa4e-4d35-a6f5-0d25c352ba16" providerId="ADAL" clId="{0567C647-DBEF-4636-88E1-808055941492}" dt="2023-01-21T18:21:46.114" v="163" actId="1076"/>
          <ac:spMkLst>
            <pc:docMk/>
            <pc:sldMk cId="601792535" sldId="460"/>
            <ac:spMk id="7" creationId="{4CA0A5E4-3459-2E86-EB5A-FC6BE604B169}"/>
          </ac:spMkLst>
        </pc:spChg>
        <pc:spChg chg="mod">
          <ac:chgData name="KORENROMP, Eline Louise" userId="a44abeb2-aa4e-4d35-a6f5-0d25c352ba16" providerId="ADAL" clId="{0567C647-DBEF-4636-88E1-808055941492}" dt="2023-01-21T18:21:56.209" v="166" actId="1076"/>
          <ac:spMkLst>
            <pc:docMk/>
            <pc:sldMk cId="601792535" sldId="460"/>
            <ac:spMk id="8" creationId="{5CEB2F48-17AA-8B4D-B797-7E17A539F420}"/>
          </ac:spMkLst>
        </pc:spChg>
        <pc:spChg chg="del mod">
          <ac:chgData name="KORENROMP, Eline Louise" userId="a44abeb2-aa4e-4d35-a6f5-0d25c352ba16" providerId="ADAL" clId="{0567C647-DBEF-4636-88E1-808055941492}" dt="2023-01-21T18:20:04.054" v="110" actId="478"/>
          <ac:spMkLst>
            <pc:docMk/>
            <pc:sldMk cId="601792535" sldId="460"/>
            <ac:spMk id="9" creationId="{665986A7-23A3-5C53-D17A-24A765301D58}"/>
          </ac:spMkLst>
        </pc:spChg>
        <pc:spChg chg="mod">
          <ac:chgData name="KORENROMP, Eline Louise" userId="a44abeb2-aa4e-4d35-a6f5-0d25c352ba16" providerId="ADAL" clId="{0567C647-DBEF-4636-88E1-808055941492}" dt="2023-01-21T18:21:33.882" v="160" actId="1076"/>
          <ac:spMkLst>
            <pc:docMk/>
            <pc:sldMk cId="601792535" sldId="460"/>
            <ac:spMk id="10" creationId="{A94F6357-D531-E2B6-B709-C7D3F54163C9}"/>
          </ac:spMkLst>
        </pc:spChg>
        <pc:spChg chg="mod">
          <ac:chgData name="KORENROMP, Eline Louise" userId="a44abeb2-aa4e-4d35-a6f5-0d25c352ba16" providerId="ADAL" clId="{0567C647-DBEF-4636-88E1-808055941492}" dt="2023-01-21T18:21:49.451" v="164" actId="1076"/>
          <ac:spMkLst>
            <pc:docMk/>
            <pc:sldMk cId="601792535" sldId="460"/>
            <ac:spMk id="11" creationId="{D8A726F8-9071-2B0A-56E6-29CB9F70FB9F}"/>
          </ac:spMkLst>
        </pc:spChg>
        <pc:spChg chg="mod">
          <ac:chgData name="KORENROMP, Eline Louise" userId="a44abeb2-aa4e-4d35-a6f5-0d25c352ba16" providerId="ADAL" clId="{0567C647-DBEF-4636-88E1-808055941492}" dt="2023-01-21T18:22:03.721" v="168" actId="1076"/>
          <ac:spMkLst>
            <pc:docMk/>
            <pc:sldMk cId="601792535" sldId="460"/>
            <ac:spMk id="12" creationId="{FEE2FF4C-F904-E5BC-D3DD-329F0E50D627}"/>
          </ac:spMkLst>
        </pc:spChg>
        <pc:spChg chg="mod">
          <ac:chgData name="KORENROMP, Eline Louise" userId="a44abeb2-aa4e-4d35-a6f5-0d25c352ba16" providerId="ADAL" clId="{0567C647-DBEF-4636-88E1-808055941492}" dt="2023-01-21T18:19:45.011" v="109" actId="1076"/>
          <ac:spMkLst>
            <pc:docMk/>
            <pc:sldMk cId="601792535" sldId="460"/>
            <ac:spMk id="13" creationId="{4400726E-FC23-61B1-6555-27D5B84C8B3B}"/>
          </ac:spMkLst>
        </pc:spChg>
        <pc:picChg chg="mod ord">
          <ac:chgData name="KORENROMP, Eline Louise" userId="a44abeb2-aa4e-4d35-a6f5-0d25c352ba16" providerId="ADAL" clId="{0567C647-DBEF-4636-88E1-808055941492}" dt="2023-01-21T18:21:52.929" v="165" actId="1076"/>
          <ac:picMkLst>
            <pc:docMk/>
            <pc:sldMk cId="601792535" sldId="460"/>
            <ac:picMk id="4" creationId="{8092645A-1FF0-1631-513E-CBA71B1467FD}"/>
          </ac:picMkLst>
        </pc:picChg>
      </pc:sldChg>
    </pc:docChg>
  </pc:docChgLst>
  <pc:docChgLst>
    <pc:chgData name="SEDAY, Mary Ann" userId="S::sedayma@unaids.org::55d25ebf-2037-4f96-92fc-18f463c6cad2" providerId="AD" clId="Web-{63DE6A90-818D-28F1-4828-BF20FE55B613}"/>
    <pc:docChg chg="modSld">
      <pc:chgData name="SEDAY, Mary Ann" userId="S::sedayma@unaids.org::55d25ebf-2037-4f96-92fc-18f463c6cad2" providerId="AD" clId="Web-{63DE6A90-818D-28F1-4828-BF20FE55B613}" dt="2023-01-26T01:26:53.503" v="25" actId="20577"/>
      <pc:docMkLst>
        <pc:docMk/>
      </pc:docMkLst>
      <pc:sldChg chg="modSp">
        <pc:chgData name="SEDAY, Mary Ann" userId="S::sedayma@unaids.org::55d25ebf-2037-4f96-92fc-18f463c6cad2" providerId="AD" clId="Web-{63DE6A90-818D-28F1-4828-BF20FE55B613}" dt="2023-01-26T01:26:53.503" v="25" actId="20577"/>
        <pc:sldMkLst>
          <pc:docMk/>
          <pc:sldMk cId="3223268988" sldId="456"/>
        </pc:sldMkLst>
        <pc:spChg chg="mod">
          <ac:chgData name="SEDAY, Mary Ann" userId="S::sedayma@unaids.org::55d25ebf-2037-4f96-92fc-18f463c6cad2" providerId="AD" clId="Web-{63DE6A90-818D-28F1-4828-BF20FE55B613}" dt="2023-01-26T01:26:53.503" v="25" actId="20577"/>
          <ac:spMkLst>
            <pc:docMk/>
            <pc:sldMk cId="3223268988" sldId="456"/>
            <ac:spMk id="3" creationId="{C7B25A3E-C7D7-BBC5-D2B1-9D6FEDEB7BFF}"/>
          </ac:spMkLst>
        </pc:spChg>
      </pc:sldChg>
    </pc:docChg>
  </pc:docChgLst>
  <pc:docChgLst>
    <pc:chgData name="FRESCURA, Luisa" userId="S::frescural@unaids.org::e95ea8f8-6362-4a5d-b45d-96fe641185ff" providerId="AD" clId="Web-{D3337FA8-1748-70DC-8DF4-FE9100C2FFED}"/>
    <pc:docChg chg="addSld delSld modSld addMainMaster">
      <pc:chgData name="FRESCURA, Luisa" userId="S::frescural@unaids.org::e95ea8f8-6362-4a5d-b45d-96fe641185ff" providerId="AD" clId="Web-{D3337FA8-1748-70DC-8DF4-FE9100C2FFED}" dt="2023-02-17T10:50:24.770" v="16"/>
      <pc:docMkLst>
        <pc:docMk/>
      </pc:docMkLst>
      <pc:sldChg chg="modSp del">
        <pc:chgData name="FRESCURA, Luisa" userId="S::frescural@unaids.org::e95ea8f8-6362-4a5d-b45d-96fe641185ff" providerId="AD" clId="Web-{D3337FA8-1748-70DC-8DF4-FE9100C2FFED}" dt="2023-02-17T10:50:24.770" v="16"/>
        <pc:sldMkLst>
          <pc:docMk/>
          <pc:sldMk cId="3667580471" sldId="281"/>
        </pc:sldMkLst>
        <pc:spChg chg="mod">
          <ac:chgData name="FRESCURA, Luisa" userId="S::frescural@unaids.org::e95ea8f8-6362-4a5d-b45d-96fe641185ff" providerId="AD" clId="Web-{D3337FA8-1748-70DC-8DF4-FE9100C2FFED}" dt="2023-02-17T10:49:56.503" v="2" actId="20577"/>
          <ac:spMkLst>
            <pc:docMk/>
            <pc:sldMk cId="3667580471" sldId="281"/>
            <ac:spMk id="2" creationId="{7790DC28-E45A-6E7D-91AE-608F4D478E2B}"/>
          </ac:spMkLst>
        </pc:spChg>
      </pc:sldChg>
      <pc:sldChg chg="modSp add">
        <pc:chgData name="FRESCURA, Luisa" userId="S::frescural@unaids.org::e95ea8f8-6362-4a5d-b45d-96fe641185ff" providerId="AD" clId="Web-{D3337FA8-1748-70DC-8DF4-FE9100C2FFED}" dt="2023-02-17T10:50:22.645" v="15" actId="20577"/>
        <pc:sldMkLst>
          <pc:docMk/>
          <pc:sldMk cId="3169316436" sldId="461"/>
        </pc:sldMkLst>
        <pc:spChg chg="mod">
          <ac:chgData name="FRESCURA, Luisa" userId="S::frescural@unaids.org::e95ea8f8-6362-4a5d-b45d-96fe641185ff" providerId="AD" clId="Web-{D3337FA8-1748-70DC-8DF4-FE9100C2FFED}" dt="2023-02-17T10:50:08.035" v="5" actId="20577"/>
          <ac:spMkLst>
            <pc:docMk/>
            <pc:sldMk cId="3169316436" sldId="461"/>
            <ac:spMk id="6146" creationId="{B1A8ED45-CF1F-4761-1257-908B2280C255}"/>
          </ac:spMkLst>
        </pc:spChg>
        <pc:spChg chg="mod">
          <ac:chgData name="FRESCURA, Luisa" userId="S::frescural@unaids.org::e95ea8f8-6362-4a5d-b45d-96fe641185ff" providerId="AD" clId="Web-{D3337FA8-1748-70DC-8DF4-FE9100C2FFED}" dt="2023-02-17T10:50:22.645" v="15" actId="20577"/>
          <ac:spMkLst>
            <pc:docMk/>
            <pc:sldMk cId="3169316436" sldId="461"/>
            <ac:spMk id="6149" creationId="{5AC8760F-9D28-D4E0-49DA-53AA1EECE2B2}"/>
          </ac:spMkLst>
        </pc:spChg>
      </pc:sldChg>
      <pc:sldMasterChg chg="add addSldLayout">
        <pc:chgData name="FRESCURA, Luisa" userId="S::frescural@unaids.org::e95ea8f8-6362-4a5d-b45d-96fe641185ff" providerId="AD" clId="Web-{D3337FA8-1748-70DC-8DF4-FE9100C2FFED}" dt="2023-02-17T10:49:50.425" v="0"/>
        <pc:sldMasterMkLst>
          <pc:docMk/>
          <pc:sldMasterMk cId="0" sldId="2147483826"/>
        </pc:sldMasterMkLst>
        <pc:sldLayoutChg chg="add">
          <pc:chgData name="FRESCURA, Luisa" userId="S::frescural@unaids.org::e95ea8f8-6362-4a5d-b45d-96fe641185ff" providerId="AD" clId="Web-{D3337FA8-1748-70DC-8DF4-FE9100C2FFED}" dt="2023-02-17T10:49:50.425" v="0"/>
          <pc:sldLayoutMkLst>
            <pc:docMk/>
            <pc:sldMasterMk cId="0" sldId="2147483826"/>
            <pc:sldLayoutMk cId="232542650" sldId="2147483882"/>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7AD96F-1D05-4E70-BAF2-5274109ACBBB}" type="datetimeFigureOut">
              <a:rPr lang="en-CH" smtClean="0"/>
              <a:t>02/22/2023</a:t>
            </a:fld>
            <a:endParaRPr lang="en-C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D08BAB-4BF3-4FBE-904F-415ADABEB5F0}" type="slidenum">
              <a:rPr lang="en-CH" smtClean="0"/>
              <a:t>‹#›</a:t>
            </a:fld>
            <a:endParaRPr lang="en-CH"/>
          </a:p>
        </p:txBody>
      </p:sp>
    </p:spTree>
    <p:extLst>
      <p:ext uri="{BB962C8B-B14F-4D97-AF65-F5344CB8AC3E}">
        <p14:creationId xmlns:p14="http://schemas.microsoft.com/office/powerpoint/2010/main" val="3392049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800" b="0" i="0" u="none" strike="noStrike">
                <a:solidFill>
                  <a:srgbClr val="000000"/>
                </a:solidFill>
                <a:effectLst/>
                <a:latin typeface="Calibri" panose="020F0502020204030204" pitchFamily="34" charset="0"/>
              </a:rPr>
              <a:t>Global AIDS monitoring (GAM) is the framework based on which countries annually report on progress towards Political Declaration targets. The GAM framework is revised every five years to adapt to global commitments. Countries have been submitting data to UNAIDS through this mechanism since 2003, including quantitative indicators and a policy questionnaire (NCPI). In 2021 the GAM framework was most recently revised. There are two key documents: framework and indicator guidance. The indicator guidance is published every year to reflect any tweaks or adjustments for the next reporting round. Countries have most recently submitted GAM reports on 31 March 2022, with final data published through the AIDSInfo platform and in the 2022 Global Report (In Danger). Country reports are next due on 31 March 2023. </a:t>
            </a:r>
          </a:p>
          <a:p>
            <a:pPr marL="0" indent="0">
              <a:buFont typeface="Arial" panose="020B0604020202020204" pitchFamily="34" charset="0"/>
              <a:buNone/>
            </a:pPr>
            <a:endParaRPr lang="en-US" sz="1800" b="0" i="0" u="none" strike="noStrike">
              <a:solidFill>
                <a:srgbClr val="000000"/>
              </a:solidFill>
              <a:effectLst/>
              <a:latin typeface="Calibri" panose="020F0502020204030204" pitchFamily="34" charset="0"/>
            </a:endParaRPr>
          </a:p>
          <a:p>
            <a:pPr marL="0" indent="0">
              <a:buFont typeface="Arial" panose="020B0604020202020204" pitchFamily="34" charset="0"/>
              <a:buNone/>
            </a:pPr>
            <a:r>
              <a:rPr lang="en-US" sz="1800" b="0" i="0" u="none" strike="noStrike">
                <a:solidFill>
                  <a:srgbClr val="000000"/>
                </a:solidFill>
                <a:effectLst/>
                <a:latin typeface="Calibri" panose="020F0502020204030204" pitchFamily="34" charset="0"/>
              </a:rPr>
              <a:t>The </a:t>
            </a:r>
            <a:r>
              <a:rPr lang="en-US"/>
              <a:t>indicator document provides indicator definitions and the National Commitments and Policy Instrument (NCPI) questionnaire for reporting in 2023 (deadline 31 March 2023)</a:t>
            </a:r>
          </a:p>
          <a:p>
            <a:pPr marL="0" indent="0">
              <a:buFont typeface="Arial" panose="020B0604020202020204" pitchFamily="34" charset="0"/>
              <a:buNone/>
            </a:pPr>
            <a:r>
              <a:rPr lang="en-US"/>
              <a:t>The GAM framework document provides guidance on the recommended reporting process. This remains the same for the period 2022-2026.</a:t>
            </a:r>
            <a:endParaRPr lang="en-CH"/>
          </a:p>
        </p:txBody>
      </p:sp>
      <p:sp>
        <p:nvSpPr>
          <p:cNvPr id="4" name="Slide Number Placeholder 3"/>
          <p:cNvSpPr>
            <a:spLocks noGrp="1"/>
          </p:cNvSpPr>
          <p:nvPr>
            <p:ph type="sldNum" sz="quarter" idx="5"/>
          </p:nvPr>
        </p:nvSpPr>
        <p:spPr/>
        <p:txBody>
          <a:bodyPr/>
          <a:lstStyle/>
          <a:p>
            <a:fld id="{2ED08BAB-4BF3-4FBE-904F-415ADABEB5F0}" type="slidenum">
              <a:rPr lang="en-CH" smtClean="0"/>
              <a:t>2</a:t>
            </a:fld>
            <a:endParaRPr lang="en-CH"/>
          </a:p>
        </p:txBody>
      </p:sp>
    </p:spTree>
    <p:extLst>
      <p:ext uri="{BB962C8B-B14F-4D97-AF65-F5344CB8AC3E}">
        <p14:creationId xmlns:p14="http://schemas.microsoft.com/office/powerpoint/2010/main" val="859396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E7C7D-723D-8116-DAF7-0ECF84E196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H"/>
          </a:p>
        </p:txBody>
      </p:sp>
      <p:sp>
        <p:nvSpPr>
          <p:cNvPr id="3" name="Subtitle 2">
            <a:extLst>
              <a:ext uri="{FF2B5EF4-FFF2-40B4-BE49-F238E27FC236}">
                <a16:creationId xmlns:a16="http://schemas.microsoft.com/office/drawing/2014/main" id="{B15CF67F-5193-AC50-606A-736DBD27E2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H"/>
          </a:p>
        </p:txBody>
      </p:sp>
      <p:sp>
        <p:nvSpPr>
          <p:cNvPr id="4" name="Date Placeholder 3">
            <a:extLst>
              <a:ext uri="{FF2B5EF4-FFF2-40B4-BE49-F238E27FC236}">
                <a16:creationId xmlns:a16="http://schemas.microsoft.com/office/drawing/2014/main" id="{FAEEB554-84D7-ABA9-7C45-F0961B4F32EF}"/>
              </a:ext>
            </a:extLst>
          </p:cNvPr>
          <p:cNvSpPr>
            <a:spLocks noGrp="1"/>
          </p:cNvSpPr>
          <p:nvPr>
            <p:ph type="dt" sz="half" idx="10"/>
          </p:nvPr>
        </p:nvSpPr>
        <p:spPr/>
        <p:txBody>
          <a:bodyPr/>
          <a:lstStyle/>
          <a:p>
            <a:fld id="{B67F4B8B-F23C-4B43-A293-491A64EE26BA}" type="datetimeFigureOut">
              <a:rPr lang="en-CH" smtClean="0"/>
              <a:t>02/22/2023</a:t>
            </a:fld>
            <a:endParaRPr lang="en-CH"/>
          </a:p>
        </p:txBody>
      </p:sp>
      <p:sp>
        <p:nvSpPr>
          <p:cNvPr id="5" name="Footer Placeholder 4">
            <a:extLst>
              <a:ext uri="{FF2B5EF4-FFF2-40B4-BE49-F238E27FC236}">
                <a16:creationId xmlns:a16="http://schemas.microsoft.com/office/drawing/2014/main" id="{C1DCED78-3CE0-2D21-E7B9-961729A89A05}"/>
              </a:ext>
            </a:extLst>
          </p:cNvPr>
          <p:cNvSpPr>
            <a:spLocks noGrp="1"/>
          </p:cNvSpPr>
          <p:nvPr>
            <p:ph type="ftr" sz="quarter" idx="11"/>
          </p:nvPr>
        </p:nvSpPr>
        <p:spPr/>
        <p:txBody>
          <a:bodyPr/>
          <a:lstStyle/>
          <a:p>
            <a:endParaRPr lang="en-CH"/>
          </a:p>
        </p:txBody>
      </p:sp>
      <p:sp>
        <p:nvSpPr>
          <p:cNvPr id="6" name="Slide Number Placeholder 5">
            <a:extLst>
              <a:ext uri="{FF2B5EF4-FFF2-40B4-BE49-F238E27FC236}">
                <a16:creationId xmlns:a16="http://schemas.microsoft.com/office/drawing/2014/main" id="{4B3A07CD-5980-E858-28F3-7351AEE7AB52}"/>
              </a:ext>
            </a:extLst>
          </p:cNvPr>
          <p:cNvSpPr>
            <a:spLocks noGrp="1"/>
          </p:cNvSpPr>
          <p:nvPr>
            <p:ph type="sldNum" sz="quarter" idx="12"/>
          </p:nvPr>
        </p:nvSpPr>
        <p:spPr/>
        <p:txBody>
          <a:bodyPr/>
          <a:lstStyle/>
          <a:p>
            <a:fld id="{9C8D693C-AA12-44FC-AB42-B19C35CE10F1}" type="slidenum">
              <a:rPr lang="en-CH" smtClean="0"/>
              <a:t>‹#›</a:t>
            </a:fld>
            <a:endParaRPr lang="en-CH"/>
          </a:p>
        </p:txBody>
      </p:sp>
    </p:spTree>
    <p:extLst>
      <p:ext uri="{BB962C8B-B14F-4D97-AF65-F5344CB8AC3E}">
        <p14:creationId xmlns:p14="http://schemas.microsoft.com/office/powerpoint/2010/main" val="2503716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A2D22-EB40-BD11-33B0-F3A58957E75F}"/>
              </a:ext>
            </a:extLst>
          </p:cNvPr>
          <p:cNvSpPr>
            <a:spLocks noGrp="1"/>
          </p:cNvSpPr>
          <p:nvPr>
            <p:ph type="title"/>
          </p:nvPr>
        </p:nvSpPr>
        <p:spPr/>
        <p:txBody>
          <a:bodyPr/>
          <a:lstStyle/>
          <a:p>
            <a:r>
              <a:rPr lang="en-US"/>
              <a:t>Click to edit Master title style</a:t>
            </a:r>
            <a:endParaRPr lang="en-CH"/>
          </a:p>
        </p:txBody>
      </p:sp>
      <p:sp>
        <p:nvSpPr>
          <p:cNvPr id="3" name="Vertical Text Placeholder 2">
            <a:extLst>
              <a:ext uri="{FF2B5EF4-FFF2-40B4-BE49-F238E27FC236}">
                <a16:creationId xmlns:a16="http://schemas.microsoft.com/office/drawing/2014/main" id="{4B7232EE-DA9B-FB4F-18E2-FF6C7947CA1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4" name="Date Placeholder 3">
            <a:extLst>
              <a:ext uri="{FF2B5EF4-FFF2-40B4-BE49-F238E27FC236}">
                <a16:creationId xmlns:a16="http://schemas.microsoft.com/office/drawing/2014/main" id="{B9A85830-D877-A49A-2F79-1DAD03B3EA52}"/>
              </a:ext>
            </a:extLst>
          </p:cNvPr>
          <p:cNvSpPr>
            <a:spLocks noGrp="1"/>
          </p:cNvSpPr>
          <p:nvPr>
            <p:ph type="dt" sz="half" idx="10"/>
          </p:nvPr>
        </p:nvSpPr>
        <p:spPr/>
        <p:txBody>
          <a:bodyPr/>
          <a:lstStyle/>
          <a:p>
            <a:fld id="{B67F4B8B-F23C-4B43-A293-491A64EE26BA}" type="datetimeFigureOut">
              <a:rPr lang="en-CH" smtClean="0"/>
              <a:t>02/22/2023</a:t>
            </a:fld>
            <a:endParaRPr lang="en-CH"/>
          </a:p>
        </p:txBody>
      </p:sp>
      <p:sp>
        <p:nvSpPr>
          <p:cNvPr id="5" name="Footer Placeholder 4">
            <a:extLst>
              <a:ext uri="{FF2B5EF4-FFF2-40B4-BE49-F238E27FC236}">
                <a16:creationId xmlns:a16="http://schemas.microsoft.com/office/drawing/2014/main" id="{A8AD2510-D006-69E3-9BF7-975BA0575CB3}"/>
              </a:ext>
            </a:extLst>
          </p:cNvPr>
          <p:cNvSpPr>
            <a:spLocks noGrp="1"/>
          </p:cNvSpPr>
          <p:nvPr>
            <p:ph type="ftr" sz="quarter" idx="11"/>
          </p:nvPr>
        </p:nvSpPr>
        <p:spPr/>
        <p:txBody>
          <a:bodyPr/>
          <a:lstStyle/>
          <a:p>
            <a:endParaRPr lang="en-CH"/>
          </a:p>
        </p:txBody>
      </p:sp>
      <p:sp>
        <p:nvSpPr>
          <p:cNvPr id="6" name="Slide Number Placeholder 5">
            <a:extLst>
              <a:ext uri="{FF2B5EF4-FFF2-40B4-BE49-F238E27FC236}">
                <a16:creationId xmlns:a16="http://schemas.microsoft.com/office/drawing/2014/main" id="{675B27E6-E662-CD9E-F2E6-477F952B06DB}"/>
              </a:ext>
            </a:extLst>
          </p:cNvPr>
          <p:cNvSpPr>
            <a:spLocks noGrp="1"/>
          </p:cNvSpPr>
          <p:nvPr>
            <p:ph type="sldNum" sz="quarter" idx="12"/>
          </p:nvPr>
        </p:nvSpPr>
        <p:spPr/>
        <p:txBody>
          <a:bodyPr/>
          <a:lstStyle/>
          <a:p>
            <a:fld id="{9C8D693C-AA12-44FC-AB42-B19C35CE10F1}" type="slidenum">
              <a:rPr lang="en-CH" smtClean="0"/>
              <a:t>‹#›</a:t>
            </a:fld>
            <a:endParaRPr lang="en-CH"/>
          </a:p>
        </p:txBody>
      </p:sp>
    </p:spTree>
    <p:extLst>
      <p:ext uri="{BB962C8B-B14F-4D97-AF65-F5344CB8AC3E}">
        <p14:creationId xmlns:p14="http://schemas.microsoft.com/office/powerpoint/2010/main" val="1554029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839478-9999-81B9-F5C6-EDB1B3CF129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H"/>
          </a:p>
        </p:txBody>
      </p:sp>
      <p:sp>
        <p:nvSpPr>
          <p:cNvPr id="3" name="Vertical Text Placeholder 2">
            <a:extLst>
              <a:ext uri="{FF2B5EF4-FFF2-40B4-BE49-F238E27FC236}">
                <a16:creationId xmlns:a16="http://schemas.microsoft.com/office/drawing/2014/main" id="{77574D45-2733-97EA-BB32-5722331B80B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4" name="Date Placeholder 3">
            <a:extLst>
              <a:ext uri="{FF2B5EF4-FFF2-40B4-BE49-F238E27FC236}">
                <a16:creationId xmlns:a16="http://schemas.microsoft.com/office/drawing/2014/main" id="{42DB0439-871F-C0A6-67B0-819202646949}"/>
              </a:ext>
            </a:extLst>
          </p:cNvPr>
          <p:cNvSpPr>
            <a:spLocks noGrp="1"/>
          </p:cNvSpPr>
          <p:nvPr>
            <p:ph type="dt" sz="half" idx="10"/>
          </p:nvPr>
        </p:nvSpPr>
        <p:spPr/>
        <p:txBody>
          <a:bodyPr/>
          <a:lstStyle/>
          <a:p>
            <a:fld id="{B67F4B8B-F23C-4B43-A293-491A64EE26BA}" type="datetimeFigureOut">
              <a:rPr lang="en-CH" smtClean="0"/>
              <a:t>02/22/2023</a:t>
            </a:fld>
            <a:endParaRPr lang="en-CH"/>
          </a:p>
        </p:txBody>
      </p:sp>
      <p:sp>
        <p:nvSpPr>
          <p:cNvPr id="5" name="Footer Placeholder 4">
            <a:extLst>
              <a:ext uri="{FF2B5EF4-FFF2-40B4-BE49-F238E27FC236}">
                <a16:creationId xmlns:a16="http://schemas.microsoft.com/office/drawing/2014/main" id="{1F30323D-D340-857B-1892-D9146EE9AEB5}"/>
              </a:ext>
            </a:extLst>
          </p:cNvPr>
          <p:cNvSpPr>
            <a:spLocks noGrp="1"/>
          </p:cNvSpPr>
          <p:nvPr>
            <p:ph type="ftr" sz="quarter" idx="11"/>
          </p:nvPr>
        </p:nvSpPr>
        <p:spPr/>
        <p:txBody>
          <a:bodyPr/>
          <a:lstStyle/>
          <a:p>
            <a:endParaRPr lang="en-CH"/>
          </a:p>
        </p:txBody>
      </p:sp>
      <p:sp>
        <p:nvSpPr>
          <p:cNvPr id="6" name="Slide Number Placeholder 5">
            <a:extLst>
              <a:ext uri="{FF2B5EF4-FFF2-40B4-BE49-F238E27FC236}">
                <a16:creationId xmlns:a16="http://schemas.microsoft.com/office/drawing/2014/main" id="{85E31DFD-D86A-7417-33F0-1557A7592119}"/>
              </a:ext>
            </a:extLst>
          </p:cNvPr>
          <p:cNvSpPr>
            <a:spLocks noGrp="1"/>
          </p:cNvSpPr>
          <p:nvPr>
            <p:ph type="sldNum" sz="quarter" idx="12"/>
          </p:nvPr>
        </p:nvSpPr>
        <p:spPr/>
        <p:txBody>
          <a:bodyPr/>
          <a:lstStyle/>
          <a:p>
            <a:fld id="{9C8D693C-AA12-44FC-AB42-B19C35CE10F1}" type="slidenum">
              <a:rPr lang="en-CH" smtClean="0"/>
              <a:t>‹#›</a:t>
            </a:fld>
            <a:endParaRPr lang="en-CH"/>
          </a:p>
        </p:txBody>
      </p:sp>
    </p:spTree>
    <p:extLst>
      <p:ext uri="{BB962C8B-B14F-4D97-AF65-F5344CB8AC3E}">
        <p14:creationId xmlns:p14="http://schemas.microsoft.com/office/powerpoint/2010/main" val="35682327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2F03615-F418-4A44-9669-C75A7D1CB8ED}" type="datetimeFigureOut">
              <a:rPr lang="en-CH" smtClean="0"/>
              <a:t>02/22/2023</a:t>
            </a:fld>
            <a:endParaRPr lang="en-CH"/>
          </a:p>
        </p:txBody>
      </p:sp>
      <p:sp>
        <p:nvSpPr>
          <p:cNvPr id="5" name="Footer Placeholder 4"/>
          <p:cNvSpPr>
            <a:spLocks noGrp="1"/>
          </p:cNvSpPr>
          <p:nvPr>
            <p:ph type="ftr" sz="quarter" idx="11"/>
          </p:nvPr>
        </p:nvSpPr>
        <p:spPr/>
        <p:txBody>
          <a:bodyPr/>
          <a:lstStyle/>
          <a:p>
            <a:endParaRPr lang="en-CH"/>
          </a:p>
        </p:txBody>
      </p:sp>
      <p:sp>
        <p:nvSpPr>
          <p:cNvPr id="6" name="Slide Number Placeholder 5"/>
          <p:cNvSpPr>
            <a:spLocks noGrp="1"/>
          </p:cNvSpPr>
          <p:nvPr>
            <p:ph type="sldNum" sz="quarter" idx="12"/>
          </p:nvPr>
        </p:nvSpPr>
        <p:spPr/>
        <p:txBody>
          <a:bodyPr/>
          <a:lstStyle/>
          <a:p>
            <a:fld id="{C8B58F55-6B74-4F70-BC7E-6C303AFBCCAD}" type="slidenum">
              <a:rPr lang="en-CH" smtClean="0"/>
              <a:t>‹#›</a:t>
            </a:fld>
            <a:endParaRPr lang="en-CH"/>
          </a:p>
        </p:txBody>
      </p:sp>
    </p:spTree>
    <p:extLst>
      <p:ext uri="{BB962C8B-B14F-4D97-AF65-F5344CB8AC3E}">
        <p14:creationId xmlns:p14="http://schemas.microsoft.com/office/powerpoint/2010/main" val="25000512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F03615-F418-4A44-9669-C75A7D1CB8ED}" type="datetimeFigureOut">
              <a:rPr lang="en-CH" smtClean="0"/>
              <a:t>02/22/2023</a:t>
            </a:fld>
            <a:endParaRPr lang="en-CH"/>
          </a:p>
        </p:txBody>
      </p:sp>
      <p:sp>
        <p:nvSpPr>
          <p:cNvPr id="5" name="Footer Placeholder 4"/>
          <p:cNvSpPr>
            <a:spLocks noGrp="1"/>
          </p:cNvSpPr>
          <p:nvPr>
            <p:ph type="ftr" sz="quarter" idx="11"/>
          </p:nvPr>
        </p:nvSpPr>
        <p:spPr/>
        <p:txBody>
          <a:bodyPr/>
          <a:lstStyle/>
          <a:p>
            <a:endParaRPr lang="en-CH"/>
          </a:p>
        </p:txBody>
      </p:sp>
      <p:sp>
        <p:nvSpPr>
          <p:cNvPr id="6" name="Slide Number Placeholder 5"/>
          <p:cNvSpPr>
            <a:spLocks noGrp="1"/>
          </p:cNvSpPr>
          <p:nvPr>
            <p:ph type="sldNum" sz="quarter" idx="12"/>
          </p:nvPr>
        </p:nvSpPr>
        <p:spPr/>
        <p:txBody>
          <a:bodyPr/>
          <a:lstStyle/>
          <a:p>
            <a:fld id="{C8B58F55-6B74-4F70-BC7E-6C303AFBCCAD}" type="slidenum">
              <a:rPr lang="en-CH" smtClean="0"/>
              <a:t>‹#›</a:t>
            </a:fld>
            <a:endParaRPr lang="en-CH"/>
          </a:p>
        </p:txBody>
      </p:sp>
      <p:pic>
        <p:nvPicPr>
          <p:cNvPr id="7" name="Picture 6">
            <a:extLst>
              <a:ext uri="{FF2B5EF4-FFF2-40B4-BE49-F238E27FC236}">
                <a16:creationId xmlns:a16="http://schemas.microsoft.com/office/drawing/2014/main" id="{A195FE5D-6CDE-4B72-B7E4-2B9C7168FA72}"/>
              </a:ext>
            </a:extLst>
          </p:cNvPr>
          <p:cNvPicPr>
            <a:picLocks noChangeAspect="1"/>
          </p:cNvPicPr>
          <p:nvPr userDrawn="1"/>
        </p:nvPicPr>
        <p:blipFill>
          <a:blip r:embed="rId2"/>
          <a:stretch>
            <a:fillRect/>
          </a:stretch>
        </p:blipFill>
        <p:spPr>
          <a:xfrm>
            <a:off x="667041" y="6139561"/>
            <a:ext cx="10857917" cy="713294"/>
          </a:xfrm>
          <a:prstGeom prst="rect">
            <a:avLst/>
          </a:prstGeom>
        </p:spPr>
      </p:pic>
    </p:spTree>
    <p:extLst>
      <p:ext uri="{BB962C8B-B14F-4D97-AF65-F5344CB8AC3E}">
        <p14:creationId xmlns:p14="http://schemas.microsoft.com/office/powerpoint/2010/main" val="18356394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F03615-F418-4A44-9669-C75A7D1CB8ED}" type="datetimeFigureOut">
              <a:rPr lang="en-CH" smtClean="0"/>
              <a:t>02/22/2023</a:t>
            </a:fld>
            <a:endParaRPr lang="en-CH"/>
          </a:p>
        </p:txBody>
      </p:sp>
      <p:sp>
        <p:nvSpPr>
          <p:cNvPr id="5" name="Footer Placeholder 4"/>
          <p:cNvSpPr>
            <a:spLocks noGrp="1"/>
          </p:cNvSpPr>
          <p:nvPr>
            <p:ph type="ftr" sz="quarter" idx="11"/>
          </p:nvPr>
        </p:nvSpPr>
        <p:spPr/>
        <p:txBody>
          <a:bodyPr/>
          <a:lstStyle/>
          <a:p>
            <a:endParaRPr lang="en-CH"/>
          </a:p>
        </p:txBody>
      </p:sp>
      <p:sp>
        <p:nvSpPr>
          <p:cNvPr id="6" name="Slide Number Placeholder 5"/>
          <p:cNvSpPr>
            <a:spLocks noGrp="1"/>
          </p:cNvSpPr>
          <p:nvPr>
            <p:ph type="sldNum" sz="quarter" idx="12"/>
          </p:nvPr>
        </p:nvSpPr>
        <p:spPr/>
        <p:txBody>
          <a:bodyPr/>
          <a:lstStyle/>
          <a:p>
            <a:fld id="{C8B58F55-6B74-4F70-BC7E-6C303AFBCCAD}" type="slidenum">
              <a:rPr lang="en-CH" smtClean="0"/>
              <a:t>‹#›</a:t>
            </a:fld>
            <a:endParaRPr lang="en-CH"/>
          </a:p>
        </p:txBody>
      </p:sp>
      <p:pic>
        <p:nvPicPr>
          <p:cNvPr id="7" name="Picture 6">
            <a:extLst>
              <a:ext uri="{FF2B5EF4-FFF2-40B4-BE49-F238E27FC236}">
                <a16:creationId xmlns:a16="http://schemas.microsoft.com/office/drawing/2014/main" id="{C1862837-AFDE-496A-B961-CB7B477C2C44}"/>
              </a:ext>
            </a:extLst>
          </p:cNvPr>
          <p:cNvPicPr>
            <a:picLocks noChangeAspect="1"/>
          </p:cNvPicPr>
          <p:nvPr userDrawn="1"/>
        </p:nvPicPr>
        <p:blipFill>
          <a:blip r:embed="rId2"/>
          <a:stretch>
            <a:fillRect/>
          </a:stretch>
        </p:blipFill>
        <p:spPr>
          <a:xfrm>
            <a:off x="667041" y="6139561"/>
            <a:ext cx="10857917" cy="713294"/>
          </a:xfrm>
          <a:prstGeom prst="rect">
            <a:avLst/>
          </a:prstGeom>
        </p:spPr>
      </p:pic>
    </p:spTree>
    <p:extLst>
      <p:ext uri="{BB962C8B-B14F-4D97-AF65-F5344CB8AC3E}">
        <p14:creationId xmlns:p14="http://schemas.microsoft.com/office/powerpoint/2010/main" val="27572171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2F03615-F418-4A44-9669-C75A7D1CB8ED}" type="datetimeFigureOut">
              <a:rPr lang="en-CH" smtClean="0"/>
              <a:t>02/22/2023</a:t>
            </a:fld>
            <a:endParaRPr lang="en-CH"/>
          </a:p>
        </p:txBody>
      </p:sp>
      <p:sp>
        <p:nvSpPr>
          <p:cNvPr id="6" name="Footer Placeholder 5"/>
          <p:cNvSpPr>
            <a:spLocks noGrp="1"/>
          </p:cNvSpPr>
          <p:nvPr>
            <p:ph type="ftr" sz="quarter" idx="11"/>
          </p:nvPr>
        </p:nvSpPr>
        <p:spPr/>
        <p:txBody>
          <a:bodyPr/>
          <a:lstStyle/>
          <a:p>
            <a:endParaRPr lang="en-CH"/>
          </a:p>
        </p:txBody>
      </p:sp>
      <p:sp>
        <p:nvSpPr>
          <p:cNvPr id="7" name="Slide Number Placeholder 6"/>
          <p:cNvSpPr>
            <a:spLocks noGrp="1"/>
          </p:cNvSpPr>
          <p:nvPr>
            <p:ph type="sldNum" sz="quarter" idx="12"/>
          </p:nvPr>
        </p:nvSpPr>
        <p:spPr/>
        <p:txBody>
          <a:bodyPr/>
          <a:lstStyle/>
          <a:p>
            <a:fld id="{C8B58F55-6B74-4F70-BC7E-6C303AFBCCAD}" type="slidenum">
              <a:rPr lang="en-CH" smtClean="0"/>
              <a:t>‹#›</a:t>
            </a:fld>
            <a:endParaRPr lang="en-CH"/>
          </a:p>
        </p:txBody>
      </p:sp>
    </p:spTree>
    <p:extLst>
      <p:ext uri="{BB962C8B-B14F-4D97-AF65-F5344CB8AC3E}">
        <p14:creationId xmlns:p14="http://schemas.microsoft.com/office/powerpoint/2010/main" val="28081010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2F03615-F418-4A44-9669-C75A7D1CB8ED}" type="datetimeFigureOut">
              <a:rPr lang="en-CH" smtClean="0"/>
              <a:t>02/22/2023</a:t>
            </a:fld>
            <a:endParaRPr lang="en-CH"/>
          </a:p>
        </p:txBody>
      </p:sp>
      <p:sp>
        <p:nvSpPr>
          <p:cNvPr id="8" name="Footer Placeholder 7"/>
          <p:cNvSpPr>
            <a:spLocks noGrp="1"/>
          </p:cNvSpPr>
          <p:nvPr>
            <p:ph type="ftr" sz="quarter" idx="11"/>
          </p:nvPr>
        </p:nvSpPr>
        <p:spPr/>
        <p:txBody>
          <a:bodyPr/>
          <a:lstStyle/>
          <a:p>
            <a:endParaRPr lang="en-CH"/>
          </a:p>
        </p:txBody>
      </p:sp>
      <p:sp>
        <p:nvSpPr>
          <p:cNvPr id="9" name="Slide Number Placeholder 8"/>
          <p:cNvSpPr>
            <a:spLocks noGrp="1"/>
          </p:cNvSpPr>
          <p:nvPr>
            <p:ph type="sldNum" sz="quarter" idx="12"/>
          </p:nvPr>
        </p:nvSpPr>
        <p:spPr/>
        <p:txBody>
          <a:bodyPr/>
          <a:lstStyle/>
          <a:p>
            <a:fld id="{C8B58F55-6B74-4F70-BC7E-6C303AFBCCAD}" type="slidenum">
              <a:rPr lang="en-CH" smtClean="0"/>
              <a:t>‹#›</a:t>
            </a:fld>
            <a:endParaRPr lang="en-CH"/>
          </a:p>
        </p:txBody>
      </p:sp>
    </p:spTree>
    <p:extLst>
      <p:ext uri="{BB962C8B-B14F-4D97-AF65-F5344CB8AC3E}">
        <p14:creationId xmlns:p14="http://schemas.microsoft.com/office/powerpoint/2010/main" val="20682403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2F03615-F418-4A44-9669-C75A7D1CB8ED}" type="datetimeFigureOut">
              <a:rPr lang="en-CH" smtClean="0"/>
              <a:t>02/22/2023</a:t>
            </a:fld>
            <a:endParaRPr lang="en-CH"/>
          </a:p>
        </p:txBody>
      </p:sp>
      <p:sp>
        <p:nvSpPr>
          <p:cNvPr id="4" name="Footer Placeholder 3"/>
          <p:cNvSpPr>
            <a:spLocks noGrp="1"/>
          </p:cNvSpPr>
          <p:nvPr>
            <p:ph type="ftr" sz="quarter" idx="11"/>
          </p:nvPr>
        </p:nvSpPr>
        <p:spPr/>
        <p:txBody>
          <a:bodyPr/>
          <a:lstStyle/>
          <a:p>
            <a:endParaRPr lang="en-CH"/>
          </a:p>
        </p:txBody>
      </p:sp>
      <p:sp>
        <p:nvSpPr>
          <p:cNvPr id="5" name="Slide Number Placeholder 4"/>
          <p:cNvSpPr>
            <a:spLocks noGrp="1"/>
          </p:cNvSpPr>
          <p:nvPr>
            <p:ph type="sldNum" sz="quarter" idx="12"/>
          </p:nvPr>
        </p:nvSpPr>
        <p:spPr/>
        <p:txBody>
          <a:bodyPr/>
          <a:lstStyle/>
          <a:p>
            <a:fld id="{C8B58F55-6B74-4F70-BC7E-6C303AFBCCAD}" type="slidenum">
              <a:rPr lang="en-CH" smtClean="0"/>
              <a:t>‹#›</a:t>
            </a:fld>
            <a:endParaRPr lang="en-CH"/>
          </a:p>
        </p:txBody>
      </p:sp>
    </p:spTree>
    <p:extLst>
      <p:ext uri="{BB962C8B-B14F-4D97-AF65-F5344CB8AC3E}">
        <p14:creationId xmlns:p14="http://schemas.microsoft.com/office/powerpoint/2010/main" val="41580162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F03615-F418-4A44-9669-C75A7D1CB8ED}" type="datetimeFigureOut">
              <a:rPr lang="en-CH" smtClean="0"/>
              <a:t>02/22/2023</a:t>
            </a:fld>
            <a:endParaRPr lang="en-CH"/>
          </a:p>
        </p:txBody>
      </p:sp>
      <p:sp>
        <p:nvSpPr>
          <p:cNvPr id="3" name="Footer Placeholder 2"/>
          <p:cNvSpPr>
            <a:spLocks noGrp="1"/>
          </p:cNvSpPr>
          <p:nvPr>
            <p:ph type="ftr" sz="quarter" idx="11"/>
          </p:nvPr>
        </p:nvSpPr>
        <p:spPr/>
        <p:txBody>
          <a:bodyPr/>
          <a:lstStyle/>
          <a:p>
            <a:endParaRPr lang="en-CH"/>
          </a:p>
        </p:txBody>
      </p:sp>
      <p:sp>
        <p:nvSpPr>
          <p:cNvPr id="4" name="Slide Number Placeholder 3"/>
          <p:cNvSpPr>
            <a:spLocks noGrp="1"/>
          </p:cNvSpPr>
          <p:nvPr>
            <p:ph type="sldNum" sz="quarter" idx="12"/>
          </p:nvPr>
        </p:nvSpPr>
        <p:spPr/>
        <p:txBody>
          <a:bodyPr/>
          <a:lstStyle/>
          <a:p>
            <a:fld id="{C8B58F55-6B74-4F70-BC7E-6C303AFBCCAD}" type="slidenum">
              <a:rPr lang="en-CH" smtClean="0"/>
              <a:t>‹#›</a:t>
            </a:fld>
            <a:endParaRPr lang="en-CH"/>
          </a:p>
        </p:txBody>
      </p:sp>
    </p:spTree>
    <p:extLst>
      <p:ext uri="{BB962C8B-B14F-4D97-AF65-F5344CB8AC3E}">
        <p14:creationId xmlns:p14="http://schemas.microsoft.com/office/powerpoint/2010/main" val="16475083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2F03615-F418-4A44-9669-C75A7D1CB8ED}" type="datetimeFigureOut">
              <a:rPr lang="en-CH" smtClean="0"/>
              <a:t>02/22/2023</a:t>
            </a:fld>
            <a:endParaRPr lang="en-CH"/>
          </a:p>
        </p:txBody>
      </p:sp>
      <p:sp>
        <p:nvSpPr>
          <p:cNvPr id="6" name="Footer Placeholder 5"/>
          <p:cNvSpPr>
            <a:spLocks noGrp="1"/>
          </p:cNvSpPr>
          <p:nvPr>
            <p:ph type="ftr" sz="quarter" idx="11"/>
          </p:nvPr>
        </p:nvSpPr>
        <p:spPr/>
        <p:txBody>
          <a:bodyPr/>
          <a:lstStyle/>
          <a:p>
            <a:endParaRPr lang="en-CH"/>
          </a:p>
        </p:txBody>
      </p:sp>
      <p:sp>
        <p:nvSpPr>
          <p:cNvPr id="7" name="Slide Number Placeholder 6"/>
          <p:cNvSpPr>
            <a:spLocks noGrp="1"/>
          </p:cNvSpPr>
          <p:nvPr>
            <p:ph type="sldNum" sz="quarter" idx="12"/>
          </p:nvPr>
        </p:nvSpPr>
        <p:spPr/>
        <p:txBody>
          <a:bodyPr/>
          <a:lstStyle/>
          <a:p>
            <a:fld id="{C8B58F55-6B74-4F70-BC7E-6C303AFBCCAD}" type="slidenum">
              <a:rPr lang="en-CH" smtClean="0"/>
              <a:t>‹#›</a:t>
            </a:fld>
            <a:endParaRPr lang="en-CH"/>
          </a:p>
        </p:txBody>
      </p:sp>
    </p:spTree>
    <p:extLst>
      <p:ext uri="{BB962C8B-B14F-4D97-AF65-F5344CB8AC3E}">
        <p14:creationId xmlns:p14="http://schemas.microsoft.com/office/powerpoint/2010/main" val="3987448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9B58C-270B-065F-8D16-8CCCCF07FC83}"/>
              </a:ext>
            </a:extLst>
          </p:cNvPr>
          <p:cNvSpPr>
            <a:spLocks noGrp="1"/>
          </p:cNvSpPr>
          <p:nvPr>
            <p:ph type="title"/>
          </p:nvPr>
        </p:nvSpPr>
        <p:spPr/>
        <p:txBody>
          <a:bodyPr/>
          <a:lstStyle/>
          <a:p>
            <a:r>
              <a:rPr lang="en-US"/>
              <a:t>Click to edit Master title style</a:t>
            </a:r>
            <a:endParaRPr lang="en-CH"/>
          </a:p>
        </p:txBody>
      </p:sp>
      <p:sp>
        <p:nvSpPr>
          <p:cNvPr id="3" name="Content Placeholder 2">
            <a:extLst>
              <a:ext uri="{FF2B5EF4-FFF2-40B4-BE49-F238E27FC236}">
                <a16:creationId xmlns:a16="http://schemas.microsoft.com/office/drawing/2014/main" id="{6BC8B528-13F7-BE6E-83D5-67792840584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4" name="Date Placeholder 3">
            <a:extLst>
              <a:ext uri="{FF2B5EF4-FFF2-40B4-BE49-F238E27FC236}">
                <a16:creationId xmlns:a16="http://schemas.microsoft.com/office/drawing/2014/main" id="{B7F861BE-8994-E596-A716-ADC5D855005E}"/>
              </a:ext>
            </a:extLst>
          </p:cNvPr>
          <p:cNvSpPr>
            <a:spLocks noGrp="1"/>
          </p:cNvSpPr>
          <p:nvPr>
            <p:ph type="dt" sz="half" idx="10"/>
          </p:nvPr>
        </p:nvSpPr>
        <p:spPr/>
        <p:txBody>
          <a:bodyPr/>
          <a:lstStyle/>
          <a:p>
            <a:fld id="{B67F4B8B-F23C-4B43-A293-491A64EE26BA}" type="datetimeFigureOut">
              <a:rPr lang="en-CH" smtClean="0"/>
              <a:t>02/22/2023</a:t>
            </a:fld>
            <a:endParaRPr lang="en-CH"/>
          </a:p>
        </p:txBody>
      </p:sp>
      <p:sp>
        <p:nvSpPr>
          <p:cNvPr id="5" name="Footer Placeholder 4">
            <a:extLst>
              <a:ext uri="{FF2B5EF4-FFF2-40B4-BE49-F238E27FC236}">
                <a16:creationId xmlns:a16="http://schemas.microsoft.com/office/drawing/2014/main" id="{484352FE-E862-33F6-3803-E08ADAE0A3B8}"/>
              </a:ext>
            </a:extLst>
          </p:cNvPr>
          <p:cNvSpPr>
            <a:spLocks noGrp="1"/>
          </p:cNvSpPr>
          <p:nvPr>
            <p:ph type="ftr" sz="quarter" idx="11"/>
          </p:nvPr>
        </p:nvSpPr>
        <p:spPr/>
        <p:txBody>
          <a:bodyPr/>
          <a:lstStyle/>
          <a:p>
            <a:endParaRPr lang="en-CH"/>
          </a:p>
        </p:txBody>
      </p:sp>
      <p:sp>
        <p:nvSpPr>
          <p:cNvPr id="6" name="Slide Number Placeholder 5">
            <a:extLst>
              <a:ext uri="{FF2B5EF4-FFF2-40B4-BE49-F238E27FC236}">
                <a16:creationId xmlns:a16="http://schemas.microsoft.com/office/drawing/2014/main" id="{305509C8-ABE1-5B23-4CD2-A963DDCC0E05}"/>
              </a:ext>
            </a:extLst>
          </p:cNvPr>
          <p:cNvSpPr>
            <a:spLocks noGrp="1"/>
          </p:cNvSpPr>
          <p:nvPr>
            <p:ph type="sldNum" sz="quarter" idx="12"/>
          </p:nvPr>
        </p:nvSpPr>
        <p:spPr/>
        <p:txBody>
          <a:bodyPr/>
          <a:lstStyle/>
          <a:p>
            <a:fld id="{9C8D693C-AA12-44FC-AB42-B19C35CE10F1}" type="slidenum">
              <a:rPr lang="en-CH" smtClean="0"/>
              <a:t>‹#›</a:t>
            </a:fld>
            <a:endParaRPr lang="en-CH"/>
          </a:p>
        </p:txBody>
      </p:sp>
    </p:spTree>
    <p:extLst>
      <p:ext uri="{BB962C8B-B14F-4D97-AF65-F5344CB8AC3E}">
        <p14:creationId xmlns:p14="http://schemas.microsoft.com/office/powerpoint/2010/main" val="22637360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2F03615-F418-4A44-9669-C75A7D1CB8ED}" type="datetimeFigureOut">
              <a:rPr lang="en-CH" smtClean="0"/>
              <a:t>02/22/2023</a:t>
            </a:fld>
            <a:endParaRPr lang="en-CH"/>
          </a:p>
        </p:txBody>
      </p:sp>
      <p:sp>
        <p:nvSpPr>
          <p:cNvPr id="6" name="Footer Placeholder 5"/>
          <p:cNvSpPr>
            <a:spLocks noGrp="1"/>
          </p:cNvSpPr>
          <p:nvPr>
            <p:ph type="ftr" sz="quarter" idx="11"/>
          </p:nvPr>
        </p:nvSpPr>
        <p:spPr/>
        <p:txBody>
          <a:bodyPr/>
          <a:lstStyle/>
          <a:p>
            <a:endParaRPr lang="en-CH"/>
          </a:p>
        </p:txBody>
      </p:sp>
      <p:sp>
        <p:nvSpPr>
          <p:cNvPr id="7" name="Slide Number Placeholder 6"/>
          <p:cNvSpPr>
            <a:spLocks noGrp="1"/>
          </p:cNvSpPr>
          <p:nvPr>
            <p:ph type="sldNum" sz="quarter" idx="12"/>
          </p:nvPr>
        </p:nvSpPr>
        <p:spPr/>
        <p:txBody>
          <a:bodyPr/>
          <a:lstStyle/>
          <a:p>
            <a:fld id="{C8B58F55-6B74-4F70-BC7E-6C303AFBCCAD}" type="slidenum">
              <a:rPr lang="en-CH" smtClean="0"/>
              <a:t>‹#›</a:t>
            </a:fld>
            <a:endParaRPr lang="en-CH"/>
          </a:p>
        </p:txBody>
      </p:sp>
    </p:spTree>
    <p:extLst>
      <p:ext uri="{BB962C8B-B14F-4D97-AF65-F5344CB8AC3E}">
        <p14:creationId xmlns:p14="http://schemas.microsoft.com/office/powerpoint/2010/main" val="5574038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F03615-F418-4A44-9669-C75A7D1CB8ED}" type="datetimeFigureOut">
              <a:rPr lang="en-CH" smtClean="0"/>
              <a:t>02/22/2023</a:t>
            </a:fld>
            <a:endParaRPr lang="en-CH"/>
          </a:p>
        </p:txBody>
      </p:sp>
      <p:sp>
        <p:nvSpPr>
          <p:cNvPr id="5" name="Footer Placeholder 4"/>
          <p:cNvSpPr>
            <a:spLocks noGrp="1"/>
          </p:cNvSpPr>
          <p:nvPr>
            <p:ph type="ftr" sz="quarter" idx="11"/>
          </p:nvPr>
        </p:nvSpPr>
        <p:spPr/>
        <p:txBody>
          <a:bodyPr/>
          <a:lstStyle/>
          <a:p>
            <a:endParaRPr lang="en-CH"/>
          </a:p>
        </p:txBody>
      </p:sp>
      <p:sp>
        <p:nvSpPr>
          <p:cNvPr id="6" name="Slide Number Placeholder 5"/>
          <p:cNvSpPr>
            <a:spLocks noGrp="1"/>
          </p:cNvSpPr>
          <p:nvPr>
            <p:ph type="sldNum" sz="quarter" idx="12"/>
          </p:nvPr>
        </p:nvSpPr>
        <p:spPr/>
        <p:txBody>
          <a:bodyPr/>
          <a:lstStyle/>
          <a:p>
            <a:fld id="{C8B58F55-6B74-4F70-BC7E-6C303AFBCCAD}" type="slidenum">
              <a:rPr lang="en-CH" smtClean="0"/>
              <a:t>‹#›</a:t>
            </a:fld>
            <a:endParaRPr lang="en-CH"/>
          </a:p>
        </p:txBody>
      </p:sp>
    </p:spTree>
    <p:extLst>
      <p:ext uri="{BB962C8B-B14F-4D97-AF65-F5344CB8AC3E}">
        <p14:creationId xmlns:p14="http://schemas.microsoft.com/office/powerpoint/2010/main" val="39123669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F03615-F418-4A44-9669-C75A7D1CB8ED}" type="datetimeFigureOut">
              <a:rPr lang="en-CH" smtClean="0"/>
              <a:t>02/22/2023</a:t>
            </a:fld>
            <a:endParaRPr lang="en-CH"/>
          </a:p>
        </p:txBody>
      </p:sp>
      <p:sp>
        <p:nvSpPr>
          <p:cNvPr id="5" name="Footer Placeholder 4"/>
          <p:cNvSpPr>
            <a:spLocks noGrp="1"/>
          </p:cNvSpPr>
          <p:nvPr>
            <p:ph type="ftr" sz="quarter" idx="11"/>
          </p:nvPr>
        </p:nvSpPr>
        <p:spPr/>
        <p:txBody>
          <a:bodyPr/>
          <a:lstStyle/>
          <a:p>
            <a:endParaRPr lang="en-CH"/>
          </a:p>
        </p:txBody>
      </p:sp>
      <p:sp>
        <p:nvSpPr>
          <p:cNvPr id="6" name="Slide Number Placeholder 5"/>
          <p:cNvSpPr>
            <a:spLocks noGrp="1"/>
          </p:cNvSpPr>
          <p:nvPr>
            <p:ph type="sldNum" sz="quarter" idx="12"/>
          </p:nvPr>
        </p:nvSpPr>
        <p:spPr/>
        <p:txBody>
          <a:bodyPr/>
          <a:lstStyle/>
          <a:p>
            <a:fld id="{C8B58F55-6B74-4F70-BC7E-6C303AFBCCAD}" type="slidenum">
              <a:rPr lang="en-CH" smtClean="0"/>
              <a:t>‹#›</a:t>
            </a:fld>
            <a:endParaRPr lang="en-CH"/>
          </a:p>
        </p:txBody>
      </p:sp>
    </p:spTree>
    <p:extLst>
      <p:ext uri="{BB962C8B-B14F-4D97-AF65-F5344CB8AC3E}">
        <p14:creationId xmlns:p14="http://schemas.microsoft.com/office/powerpoint/2010/main" val="12955744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54265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1FEE9-5C2A-95D2-FF02-42B71E23C6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H"/>
          </a:p>
        </p:txBody>
      </p:sp>
      <p:sp>
        <p:nvSpPr>
          <p:cNvPr id="3" name="Text Placeholder 2">
            <a:extLst>
              <a:ext uri="{FF2B5EF4-FFF2-40B4-BE49-F238E27FC236}">
                <a16:creationId xmlns:a16="http://schemas.microsoft.com/office/drawing/2014/main" id="{FA630E28-1497-1DFC-B3A8-5CF670D639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0022A6-01C6-DBA1-FEFA-72522C348877}"/>
              </a:ext>
            </a:extLst>
          </p:cNvPr>
          <p:cNvSpPr>
            <a:spLocks noGrp="1"/>
          </p:cNvSpPr>
          <p:nvPr>
            <p:ph type="dt" sz="half" idx="10"/>
          </p:nvPr>
        </p:nvSpPr>
        <p:spPr/>
        <p:txBody>
          <a:bodyPr/>
          <a:lstStyle/>
          <a:p>
            <a:fld id="{B67F4B8B-F23C-4B43-A293-491A64EE26BA}" type="datetimeFigureOut">
              <a:rPr lang="en-CH" smtClean="0"/>
              <a:t>02/22/2023</a:t>
            </a:fld>
            <a:endParaRPr lang="en-CH"/>
          </a:p>
        </p:txBody>
      </p:sp>
      <p:sp>
        <p:nvSpPr>
          <p:cNvPr id="5" name="Footer Placeholder 4">
            <a:extLst>
              <a:ext uri="{FF2B5EF4-FFF2-40B4-BE49-F238E27FC236}">
                <a16:creationId xmlns:a16="http://schemas.microsoft.com/office/drawing/2014/main" id="{3F3226D0-49E3-864C-CA27-0409C0F28043}"/>
              </a:ext>
            </a:extLst>
          </p:cNvPr>
          <p:cNvSpPr>
            <a:spLocks noGrp="1"/>
          </p:cNvSpPr>
          <p:nvPr>
            <p:ph type="ftr" sz="quarter" idx="11"/>
          </p:nvPr>
        </p:nvSpPr>
        <p:spPr/>
        <p:txBody>
          <a:bodyPr/>
          <a:lstStyle/>
          <a:p>
            <a:endParaRPr lang="en-CH"/>
          </a:p>
        </p:txBody>
      </p:sp>
      <p:sp>
        <p:nvSpPr>
          <p:cNvPr id="6" name="Slide Number Placeholder 5">
            <a:extLst>
              <a:ext uri="{FF2B5EF4-FFF2-40B4-BE49-F238E27FC236}">
                <a16:creationId xmlns:a16="http://schemas.microsoft.com/office/drawing/2014/main" id="{D155DB49-68A9-11B4-D6CA-D12BC2D434CF}"/>
              </a:ext>
            </a:extLst>
          </p:cNvPr>
          <p:cNvSpPr>
            <a:spLocks noGrp="1"/>
          </p:cNvSpPr>
          <p:nvPr>
            <p:ph type="sldNum" sz="quarter" idx="12"/>
          </p:nvPr>
        </p:nvSpPr>
        <p:spPr/>
        <p:txBody>
          <a:bodyPr/>
          <a:lstStyle/>
          <a:p>
            <a:fld id="{9C8D693C-AA12-44FC-AB42-B19C35CE10F1}" type="slidenum">
              <a:rPr lang="en-CH" smtClean="0"/>
              <a:t>‹#›</a:t>
            </a:fld>
            <a:endParaRPr lang="en-CH"/>
          </a:p>
        </p:txBody>
      </p:sp>
    </p:spTree>
    <p:extLst>
      <p:ext uri="{BB962C8B-B14F-4D97-AF65-F5344CB8AC3E}">
        <p14:creationId xmlns:p14="http://schemas.microsoft.com/office/powerpoint/2010/main" val="2898474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56AA1-CE90-5858-B991-2F38B5DEA10D}"/>
              </a:ext>
            </a:extLst>
          </p:cNvPr>
          <p:cNvSpPr>
            <a:spLocks noGrp="1"/>
          </p:cNvSpPr>
          <p:nvPr>
            <p:ph type="title"/>
          </p:nvPr>
        </p:nvSpPr>
        <p:spPr/>
        <p:txBody>
          <a:bodyPr/>
          <a:lstStyle/>
          <a:p>
            <a:r>
              <a:rPr lang="en-US"/>
              <a:t>Click to edit Master title style</a:t>
            </a:r>
            <a:endParaRPr lang="en-CH"/>
          </a:p>
        </p:txBody>
      </p:sp>
      <p:sp>
        <p:nvSpPr>
          <p:cNvPr id="3" name="Content Placeholder 2">
            <a:extLst>
              <a:ext uri="{FF2B5EF4-FFF2-40B4-BE49-F238E27FC236}">
                <a16:creationId xmlns:a16="http://schemas.microsoft.com/office/drawing/2014/main" id="{75FF6065-0425-5519-55F1-9866BF87E25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4" name="Content Placeholder 3">
            <a:extLst>
              <a:ext uri="{FF2B5EF4-FFF2-40B4-BE49-F238E27FC236}">
                <a16:creationId xmlns:a16="http://schemas.microsoft.com/office/drawing/2014/main" id="{D9D5F671-2DA7-11DB-847B-16E8BE5339B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5" name="Date Placeholder 4">
            <a:extLst>
              <a:ext uri="{FF2B5EF4-FFF2-40B4-BE49-F238E27FC236}">
                <a16:creationId xmlns:a16="http://schemas.microsoft.com/office/drawing/2014/main" id="{CDCE873E-2599-3674-ACF3-387C7D9BDB62}"/>
              </a:ext>
            </a:extLst>
          </p:cNvPr>
          <p:cNvSpPr>
            <a:spLocks noGrp="1"/>
          </p:cNvSpPr>
          <p:nvPr>
            <p:ph type="dt" sz="half" idx="10"/>
          </p:nvPr>
        </p:nvSpPr>
        <p:spPr/>
        <p:txBody>
          <a:bodyPr/>
          <a:lstStyle/>
          <a:p>
            <a:fld id="{B67F4B8B-F23C-4B43-A293-491A64EE26BA}" type="datetimeFigureOut">
              <a:rPr lang="en-CH" smtClean="0"/>
              <a:t>02/22/2023</a:t>
            </a:fld>
            <a:endParaRPr lang="en-CH"/>
          </a:p>
        </p:txBody>
      </p:sp>
      <p:sp>
        <p:nvSpPr>
          <p:cNvPr id="6" name="Footer Placeholder 5">
            <a:extLst>
              <a:ext uri="{FF2B5EF4-FFF2-40B4-BE49-F238E27FC236}">
                <a16:creationId xmlns:a16="http://schemas.microsoft.com/office/drawing/2014/main" id="{B28400AF-3EA7-313D-D5D6-66431C734415}"/>
              </a:ext>
            </a:extLst>
          </p:cNvPr>
          <p:cNvSpPr>
            <a:spLocks noGrp="1"/>
          </p:cNvSpPr>
          <p:nvPr>
            <p:ph type="ftr" sz="quarter" idx="11"/>
          </p:nvPr>
        </p:nvSpPr>
        <p:spPr/>
        <p:txBody>
          <a:bodyPr/>
          <a:lstStyle/>
          <a:p>
            <a:endParaRPr lang="en-CH"/>
          </a:p>
        </p:txBody>
      </p:sp>
      <p:sp>
        <p:nvSpPr>
          <p:cNvPr id="7" name="Slide Number Placeholder 6">
            <a:extLst>
              <a:ext uri="{FF2B5EF4-FFF2-40B4-BE49-F238E27FC236}">
                <a16:creationId xmlns:a16="http://schemas.microsoft.com/office/drawing/2014/main" id="{F94EB05D-0D8D-8947-EFD3-E8327D689DCB}"/>
              </a:ext>
            </a:extLst>
          </p:cNvPr>
          <p:cNvSpPr>
            <a:spLocks noGrp="1"/>
          </p:cNvSpPr>
          <p:nvPr>
            <p:ph type="sldNum" sz="quarter" idx="12"/>
          </p:nvPr>
        </p:nvSpPr>
        <p:spPr/>
        <p:txBody>
          <a:bodyPr/>
          <a:lstStyle/>
          <a:p>
            <a:fld id="{9C8D693C-AA12-44FC-AB42-B19C35CE10F1}" type="slidenum">
              <a:rPr lang="en-CH" smtClean="0"/>
              <a:t>‹#›</a:t>
            </a:fld>
            <a:endParaRPr lang="en-CH"/>
          </a:p>
        </p:txBody>
      </p:sp>
    </p:spTree>
    <p:extLst>
      <p:ext uri="{BB962C8B-B14F-4D97-AF65-F5344CB8AC3E}">
        <p14:creationId xmlns:p14="http://schemas.microsoft.com/office/powerpoint/2010/main" val="1615576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C7F90-DF9C-1BAD-FD20-8F29DBC6C37D}"/>
              </a:ext>
            </a:extLst>
          </p:cNvPr>
          <p:cNvSpPr>
            <a:spLocks noGrp="1"/>
          </p:cNvSpPr>
          <p:nvPr>
            <p:ph type="title"/>
          </p:nvPr>
        </p:nvSpPr>
        <p:spPr>
          <a:xfrm>
            <a:off x="839788" y="365125"/>
            <a:ext cx="10515600" cy="1325563"/>
          </a:xfrm>
        </p:spPr>
        <p:txBody>
          <a:bodyPr/>
          <a:lstStyle/>
          <a:p>
            <a:r>
              <a:rPr lang="en-US"/>
              <a:t>Click to edit Master title style</a:t>
            </a:r>
            <a:endParaRPr lang="en-CH"/>
          </a:p>
        </p:txBody>
      </p:sp>
      <p:sp>
        <p:nvSpPr>
          <p:cNvPr id="3" name="Text Placeholder 2">
            <a:extLst>
              <a:ext uri="{FF2B5EF4-FFF2-40B4-BE49-F238E27FC236}">
                <a16:creationId xmlns:a16="http://schemas.microsoft.com/office/drawing/2014/main" id="{E6659933-61CF-7096-C329-DF72C030C6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7CE3E5B-493F-963D-529D-8D63038AA1D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5" name="Text Placeholder 4">
            <a:extLst>
              <a:ext uri="{FF2B5EF4-FFF2-40B4-BE49-F238E27FC236}">
                <a16:creationId xmlns:a16="http://schemas.microsoft.com/office/drawing/2014/main" id="{8035CEC0-A439-9CFE-F964-3EFF280D71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85EB5E8-5FC1-EBDE-8A4A-82466EC82AB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7" name="Date Placeholder 6">
            <a:extLst>
              <a:ext uri="{FF2B5EF4-FFF2-40B4-BE49-F238E27FC236}">
                <a16:creationId xmlns:a16="http://schemas.microsoft.com/office/drawing/2014/main" id="{525CAB28-D836-17D8-BB5E-9A14E59529E6}"/>
              </a:ext>
            </a:extLst>
          </p:cNvPr>
          <p:cNvSpPr>
            <a:spLocks noGrp="1"/>
          </p:cNvSpPr>
          <p:nvPr>
            <p:ph type="dt" sz="half" idx="10"/>
          </p:nvPr>
        </p:nvSpPr>
        <p:spPr/>
        <p:txBody>
          <a:bodyPr/>
          <a:lstStyle/>
          <a:p>
            <a:fld id="{B67F4B8B-F23C-4B43-A293-491A64EE26BA}" type="datetimeFigureOut">
              <a:rPr lang="en-CH" smtClean="0"/>
              <a:t>02/22/2023</a:t>
            </a:fld>
            <a:endParaRPr lang="en-CH"/>
          </a:p>
        </p:txBody>
      </p:sp>
      <p:sp>
        <p:nvSpPr>
          <p:cNvPr id="8" name="Footer Placeholder 7">
            <a:extLst>
              <a:ext uri="{FF2B5EF4-FFF2-40B4-BE49-F238E27FC236}">
                <a16:creationId xmlns:a16="http://schemas.microsoft.com/office/drawing/2014/main" id="{9AA42DBB-0D49-F6FD-428C-54BA8820D3FE}"/>
              </a:ext>
            </a:extLst>
          </p:cNvPr>
          <p:cNvSpPr>
            <a:spLocks noGrp="1"/>
          </p:cNvSpPr>
          <p:nvPr>
            <p:ph type="ftr" sz="quarter" idx="11"/>
          </p:nvPr>
        </p:nvSpPr>
        <p:spPr/>
        <p:txBody>
          <a:bodyPr/>
          <a:lstStyle/>
          <a:p>
            <a:endParaRPr lang="en-CH"/>
          </a:p>
        </p:txBody>
      </p:sp>
      <p:sp>
        <p:nvSpPr>
          <p:cNvPr id="9" name="Slide Number Placeholder 8">
            <a:extLst>
              <a:ext uri="{FF2B5EF4-FFF2-40B4-BE49-F238E27FC236}">
                <a16:creationId xmlns:a16="http://schemas.microsoft.com/office/drawing/2014/main" id="{1CA67FF7-31B5-6367-6AC9-B6169931A52A}"/>
              </a:ext>
            </a:extLst>
          </p:cNvPr>
          <p:cNvSpPr>
            <a:spLocks noGrp="1"/>
          </p:cNvSpPr>
          <p:nvPr>
            <p:ph type="sldNum" sz="quarter" idx="12"/>
          </p:nvPr>
        </p:nvSpPr>
        <p:spPr/>
        <p:txBody>
          <a:bodyPr/>
          <a:lstStyle/>
          <a:p>
            <a:fld id="{9C8D693C-AA12-44FC-AB42-B19C35CE10F1}" type="slidenum">
              <a:rPr lang="en-CH" smtClean="0"/>
              <a:t>‹#›</a:t>
            </a:fld>
            <a:endParaRPr lang="en-CH"/>
          </a:p>
        </p:txBody>
      </p:sp>
    </p:spTree>
    <p:extLst>
      <p:ext uri="{BB962C8B-B14F-4D97-AF65-F5344CB8AC3E}">
        <p14:creationId xmlns:p14="http://schemas.microsoft.com/office/powerpoint/2010/main" val="2820074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C50F2-F938-8272-0405-90A40CBBD8D8}"/>
              </a:ext>
            </a:extLst>
          </p:cNvPr>
          <p:cNvSpPr>
            <a:spLocks noGrp="1"/>
          </p:cNvSpPr>
          <p:nvPr>
            <p:ph type="title"/>
          </p:nvPr>
        </p:nvSpPr>
        <p:spPr/>
        <p:txBody>
          <a:bodyPr/>
          <a:lstStyle/>
          <a:p>
            <a:r>
              <a:rPr lang="en-US"/>
              <a:t>Click to edit Master title style</a:t>
            </a:r>
            <a:endParaRPr lang="en-CH"/>
          </a:p>
        </p:txBody>
      </p:sp>
      <p:sp>
        <p:nvSpPr>
          <p:cNvPr id="3" name="Date Placeholder 2">
            <a:extLst>
              <a:ext uri="{FF2B5EF4-FFF2-40B4-BE49-F238E27FC236}">
                <a16:creationId xmlns:a16="http://schemas.microsoft.com/office/drawing/2014/main" id="{297F5254-0877-4C55-3999-52DDFA92A04F}"/>
              </a:ext>
            </a:extLst>
          </p:cNvPr>
          <p:cNvSpPr>
            <a:spLocks noGrp="1"/>
          </p:cNvSpPr>
          <p:nvPr>
            <p:ph type="dt" sz="half" idx="10"/>
          </p:nvPr>
        </p:nvSpPr>
        <p:spPr/>
        <p:txBody>
          <a:bodyPr/>
          <a:lstStyle/>
          <a:p>
            <a:fld id="{B67F4B8B-F23C-4B43-A293-491A64EE26BA}" type="datetimeFigureOut">
              <a:rPr lang="en-CH" smtClean="0"/>
              <a:t>02/22/2023</a:t>
            </a:fld>
            <a:endParaRPr lang="en-CH"/>
          </a:p>
        </p:txBody>
      </p:sp>
      <p:sp>
        <p:nvSpPr>
          <p:cNvPr id="4" name="Footer Placeholder 3">
            <a:extLst>
              <a:ext uri="{FF2B5EF4-FFF2-40B4-BE49-F238E27FC236}">
                <a16:creationId xmlns:a16="http://schemas.microsoft.com/office/drawing/2014/main" id="{59413E91-E9F0-80FC-2F80-066E840ACA2E}"/>
              </a:ext>
            </a:extLst>
          </p:cNvPr>
          <p:cNvSpPr>
            <a:spLocks noGrp="1"/>
          </p:cNvSpPr>
          <p:nvPr>
            <p:ph type="ftr" sz="quarter" idx="11"/>
          </p:nvPr>
        </p:nvSpPr>
        <p:spPr/>
        <p:txBody>
          <a:bodyPr/>
          <a:lstStyle/>
          <a:p>
            <a:endParaRPr lang="en-CH"/>
          </a:p>
        </p:txBody>
      </p:sp>
      <p:sp>
        <p:nvSpPr>
          <p:cNvPr id="5" name="Slide Number Placeholder 4">
            <a:extLst>
              <a:ext uri="{FF2B5EF4-FFF2-40B4-BE49-F238E27FC236}">
                <a16:creationId xmlns:a16="http://schemas.microsoft.com/office/drawing/2014/main" id="{A6101700-687F-A20C-0783-2CB558CE7E74}"/>
              </a:ext>
            </a:extLst>
          </p:cNvPr>
          <p:cNvSpPr>
            <a:spLocks noGrp="1"/>
          </p:cNvSpPr>
          <p:nvPr>
            <p:ph type="sldNum" sz="quarter" idx="12"/>
          </p:nvPr>
        </p:nvSpPr>
        <p:spPr/>
        <p:txBody>
          <a:bodyPr/>
          <a:lstStyle/>
          <a:p>
            <a:fld id="{9C8D693C-AA12-44FC-AB42-B19C35CE10F1}" type="slidenum">
              <a:rPr lang="en-CH" smtClean="0"/>
              <a:t>‹#›</a:t>
            </a:fld>
            <a:endParaRPr lang="en-CH"/>
          </a:p>
        </p:txBody>
      </p:sp>
    </p:spTree>
    <p:extLst>
      <p:ext uri="{BB962C8B-B14F-4D97-AF65-F5344CB8AC3E}">
        <p14:creationId xmlns:p14="http://schemas.microsoft.com/office/powerpoint/2010/main" val="3870566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4DB5CB-F3E6-C5CB-95BF-45799D338C60}"/>
              </a:ext>
            </a:extLst>
          </p:cNvPr>
          <p:cNvSpPr>
            <a:spLocks noGrp="1"/>
          </p:cNvSpPr>
          <p:nvPr>
            <p:ph type="dt" sz="half" idx="10"/>
          </p:nvPr>
        </p:nvSpPr>
        <p:spPr/>
        <p:txBody>
          <a:bodyPr/>
          <a:lstStyle/>
          <a:p>
            <a:fld id="{B67F4B8B-F23C-4B43-A293-491A64EE26BA}" type="datetimeFigureOut">
              <a:rPr lang="en-CH" smtClean="0"/>
              <a:t>02/22/2023</a:t>
            </a:fld>
            <a:endParaRPr lang="en-CH"/>
          </a:p>
        </p:txBody>
      </p:sp>
      <p:sp>
        <p:nvSpPr>
          <p:cNvPr id="3" name="Footer Placeholder 2">
            <a:extLst>
              <a:ext uri="{FF2B5EF4-FFF2-40B4-BE49-F238E27FC236}">
                <a16:creationId xmlns:a16="http://schemas.microsoft.com/office/drawing/2014/main" id="{2181D59C-B8A5-8715-965C-940E66CD9167}"/>
              </a:ext>
            </a:extLst>
          </p:cNvPr>
          <p:cNvSpPr>
            <a:spLocks noGrp="1"/>
          </p:cNvSpPr>
          <p:nvPr>
            <p:ph type="ftr" sz="quarter" idx="11"/>
          </p:nvPr>
        </p:nvSpPr>
        <p:spPr/>
        <p:txBody>
          <a:bodyPr/>
          <a:lstStyle/>
          <a:p>
            <a:endParaRPr lang="en-CH"/>
          </a:p>
        </p:txBody>
      </p:sp>
      <p:sp>
        <p:nvSpPr>
          <p:cNvPr id="4" name="Slide Number Placeholder 3">
            <a:extLst>
              <a:ext uri="{FF2B5EF4-FFF2-40B4-BE49-F238E27FC236}">
                <a16:creationId xmlns:a16="http://schemas.microsoft.com/office/drawing/2014/main" id="{C32F8BD9-131E-F1ED-30B0-FBBBA1BFB42D}"/>
              </a:ext>
            </a:extLst>
          </p:cNvPr>
          <p:cNvSpPr>
            <a:spLocks noGrp="1"/>
          </p:cNvSpPr>
          <p:nvPr>
            <p:ph type="sldNum" sz="quarter" idx="12"/>
          </p:nvPr>
        </p:nvSpPr>
        <p:spPr/>
        <p:txBody>
          <a:bodyPr/>
          <a:lstStyle/>
          <a:p>
            <a:fld id="{9C8D693C-AA12-44FC-AB42-B19C35CE10F1}" type="slidenum">
              <a:rPr lang="en-CH" smtClean="0"/>
              <a:t>‹#›</a:t>
            </a:fld>
            <a:endParaRPr lang="en-CH"/>
          </a:p>
        </p:txBody>
      </p:sp>
    </p:spTree>
    <p:extLst>
      <p:ext uri="{BB962C8B-B14F-4D97-AF65-F5344CB8AC3E}">
        <p14:creationId xmlns:p14="http://schemas.microsoft.com/office/powerpoint/2010/main" val="3634685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6ED10-4750-F04F-97F4-BAB822E88D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H"/>
          </a:p>
        </p:txBody>
      </p:sp>
      <p:sp>
        <p:nvSpPr>
          <p:cNvPr id="3" name="Content Placeholder 2">
            <a:extLst>
              <a:ext uri="{FF2B5EF4-FFF2-40B4-BE49-F238E27FC236}">
                <a16:creationId xmlns:a16="http://schemas.microsoft.com/office/drawing/2014/main" id="{A3A5A9B0-D082-4D29-7136-4AB57CCA60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4" name="Text Placeholder 3">
            <a:extLst>
              <a:ext uri="{FF2B5EF4-FFF2-40B4-BE49-F238E27FC236}">
                <a16:creationId xmlns:a16="http://schemas.microsoft.com/office/drawing/2014/main" id="{D144A308-6EF0-BCAE-2C98-43824FA3A8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979B2B-F43C-9627-91C8-DC00F94487A7}"/>
              </a:ext>
            </a:extLst>
          </p:cNvPr>
          <p:cNvSpPr>
            <a:spLocks noGrp="1"/>
          </p:cNvSpPr>
          <p:nvPr>
            <p:ph type="dt" sz="half" idx="10"/>
          </p:nvPr>
        </p:nvSpPr>
        <p:spPr/>
        <p:txBody>
          <a:bodyPr/>
          <a:lstStyle/>
          <a:p>
            <a:fld id="{B67F4B8B-F23C-4B43-A293-491A64EE26BA}" type="datetimeFigureOut">
              <a:rPr lang="en-CH" smtClean="0"/>
              <a:t>02/22/2023</a:t>
            </a:fld>
            <a:endParaRPr lang="en-CH"/>
          </a:p>
        </p:txBody>
      </p:sp>
      <p:sp>
        <p:nvSpPr>
          <p:cNvPr id="6" name="Footer Placeholder 5">
            <a:extLst>
              <a:ext uri="{FF2B5EF4-FFF2-40B4-BE49-F238E27FC236}">
                <a16:creationId xmlns:a16="http://schemas.microsoft.com/office/drawing/2014/main" id="{3A337561-10F4-2B68-8E44-A66E2BF95975}"/>
              </a:ext>
            </a:extLst>
          </p:cNvPr>
          <p:cNvSpPr>
            <a:spLocks noGrp="1"/>
          </p:cNvSpPr>
          <p:nvPr>
            <p:ph type="ftr" sz="quarter" idx="11"/>
          </p:nvPr>
        </p:nvSpPr>
        <p:spPr/>
        <p:txBody>
          <a:bodyPr/>
          <a:lstStyle/>
          <a:p>
            <a:endParaRPr lang="en-CH"/>
          </a:p>
        </p:txBody>
      </p:sp>
      <p:sp>
        <p:nvSpPr>
          <p:cNvPr id="7" name="Slide Number Placeholder 6">
            <a:extLst>
              <a:ext uri="{FF2B5EF4-FFF2-40B4-BE49-F238E27FC236}">
                <a16:creationId xmlns:a16="http://schemas.microsoft.com/office/drawing/2014/main" id="{3A93D01C-CB9C-9B4B-AF86-06282BDFD563}"/>
              </a:ext>
            </a:extLst>
          </p:cNvPr>
          <p:cNvSpPr>
            <a:spLocks noGrp="1"/>
          </p:cNvSpPr>
          <p:nvPr>
            <p:ph type="sldNum" sz="quarter" idx="12"/>
          </p:nvPr>
        </p:nvSpPr>
        <p:spPr/>
        <p:txBody>
          <a:bodyPr/>
          <a:lstStyle/>
          <a:p>
            <a:fld id="{9C8D693C-AA12-44FC-AB42-B19C35CE10F1}" type="slidenum">
              <a:rPr lang="en-CH" smtClean="0"/>
              <a:t>‹#›</a:t>
            </a:fld>
            <a:endParaRPr lang="en-CH"/>
          </a:p>
        </p:txBody>
      </p:sp>
    </p:spTree>
    <p:extLst>
      <p:ext uri="{BB962C8B-B14F-4D97-AF65-F5344CB8AC3E}">
        <p14:creationId xmlns:p14="http://schemas.microsoft.com/office/powerpoint/2010/main" val="3625085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857CD-2DF2-C74F-CEDB-89F25E9891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H"/>
          </a:p>
        </p:txBody>
      </p:sp>
      <p:sp>
        <p:nvSpPr>
          <p:cNvPr id="3" name="Picture Placeholder 2">
            <a:extLst>
              <a:ext uri="{FF2B5EF4-FFF2-40B4-BE49-F238E27FC236}">
                <a16:creationId xmlns:a16="http://schemas.microsoft.com/office/drawing/2014/main" id="{2D6BE5D6-2C1C-CF0F-3EA3-9D8A440E8A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H"/>
          </a:p>
        </p:txBody>
      </p:sp>
      <p:sp>
        <p:nvSpPr>
          <p:cNvPr id="4" name="Text Placeholder 3">
            <a:extLst>
              <a:ext uri="{FF2B5EF4-FFF2-40B4-BE49-F238E27FC236}">
                <a16:creationId xmlns:a16="http://schemas.microsoft.com/office/drawing/2014/main" id="{A75564AA-1036-4D13-E4D2-E1C9EEA740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06F39D-B946-63EF-02F0-30167A183495}"/>
              </a:ext>
            </a:extLst>
          </p:cNvPr>
          <p:cNvSpPr>
            <a:spLocks noGrp="1"/>
          </p:cNvSpPr>
          <p:nvPr>
            <p:ph type="dt" sz="half" idx="10"/>
          </p:nvPr>
        </p:nvSpPr>
        <p:spPr/>
        <p:txBody>
          <a:bodyPr/>
          <a:lstStyle/>
          <a:p>
            <a:fld id="{B67F4B8B-F23C-4B43-A293-491A64EE26BA}" type="datetimeFigureOut">
              <a:rPr lang="en-CH" smtClean="0"/>
              <a:t>02/22/2023</a:t>
            </a:fld>
            <a:endParaRPr lang="en-CH"/>
          </a:p>
        </p:txBody>
      </p:sp>
      <p:sp>
        <p:nvSpPr>
          <p:cNvPr id="6" name="Footer Placeholder 5">
            <a:extLst>
              <a:ext uri="{FF2B5EF4-FFF2-40B4-BE49-F238E27FC236}">
                <a16:creationId xmlns:a16="http://schemas.microsoft.com/office/drawing/2014/main" id="{AB3B9540-8EC9-E7AB-F550-239C426C70E1}"/>
              </a:ext>
            </a:extLst>
          </p:cNvPr>
          <p:cNvSpPr>
            <a:spLocks noGrp="1"/>
          </p:cNvSpPr>
          <p:nvPr>
            <p:ph type="ftr" sz="quarter" idx="11"/>
          </p:nvPr>
        </p:nvSpPr>
        <p:spPr/>
        <p:txBody>
          <a:bodyPr/>
          <a:lstStyle/>
          <a:p>
            <a:endParaRPr lang="en-CH"/>
          </a:p>
        </p:txBody>
      </p:sp>
      <p:sp>
        <p:nvSpPr>
          <p:cNvPr id="7" name="Slide Number Placeholder 6">
            <a:extLst>
              <a:ext uri="{FF2B5EF4-FFF2-40B4-BE49-F238E27FC236}">
                <a16:creationId xmlns:a16="http://schemas.microsoft.com/office/drawing/2014/main" id="{4BE81D35-FE5C-AD72-8422-26C5FF2914C2}"/>
              </a:ext>
            </a:extLst>
          </p:cNvPr>
          <p:cNvSpPr>
            <a:spLocks noGrp="1"/>
          </p:cNvSpPr>
          <p:nvPr>
            <p:ph type="sldNum" sz="quarter" idx="12"/>
          </p:nvPr>
        </p:nvSpPr>
        <p:spPr/>
        <p:txBody>
          <a:bodyPr/>
          <a:lstStyle/>
          <a:p>
            <a:fld id="{9C8D693C-AA12-44FC-AB42-B19C35CE10F1}" type="slidenum">
              <a:rPr lang="en-CH" smtClean="0"/>
              <a:t>‹#›</a:t>
            </a:fld>
            <a:endParaRPr lang="en-CH"/>
          </a:p>
        </p:txBody>
      </p:sp>
    </p:spTree>
    <p:extLst>
      <p:ext uri="{BB962C8B-B14F-4D97-AF65-F5344CB8AC3E}">
        <p14:creationId xmlns:p14="http://schemas.microsoft.com/office/powerpoint/2010/main" val="2039930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D4F13D-2467-057F-E3A1-0E9871AFA4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H"/>
          </a:p>
        </p:txBody>
      </p:sp>
      <p:sp>
        <p:nvSpPr>
          <p:cNvPr id="3" name="Text Placeholder 2">
            <a:extLst>
              <a:ext uri="{FF2B5EF4-FFF2-40B4-BE49-F238E27FC236}">
                <a16:creationId xmlns:a16="http://schemas.microsoft.com/office/drawing/2014/main" id="{50246490-0129-A741-DA9E-ACCAA78EAD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4" name="Date Placeholder 3">
            <a:extLst>
              <a:ext uri="{FF2B5EF4-FFF2-40B4-BE49-F238E27FC236}">
                <a16:creationId xmlns:a16="http://schemas.microsoft.com/office/drawing/2014/main" id="{4F89FFA5-575A-6754-3304-3F300AD1DA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7F4B8B-F23C-4B43-A293-491A64EE26BA}" type="datetimeFigureOut">
              <a:rPr lang="en-CH" smtClean="0"/>
              <a:t>02/22/2023</a:t>
            </a:fld>
            <a:endParaRPr lang="en-CH"/>
          </a:p>
        </p:txBody>
      </p:sp>
      <p:sp>
        <p:nvSpPr>
          <p:cNvPr id="5" name="Footer Placeholder 4">
            <a:extLst>
              <a:ext uri="{FF2B5EF4-FFF2-40B4-BE49-F238E27FC236}">
                <a16:creationId xmlns:a16="http://schemas.microsoft.com/office/drawing/2014/main" id="{C8A88486-4B99-841D-10F6-28EBF23504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H"/>
          </a:p>
        </p:txBody>
      </p:sp>
      <p:sp>
        <p:nvSpPr>
          <p:cNvPr id="6" name="Slide Number Placeholder 5">
            <a:extLst>
              <a:ext uri="{FF2B5EF4-FFF2-40B4-BE49-F238E27FC236}">
                <a16:creationId xmlns:a16="http://schemas.microsoft.com/office/drawing/2014/main" id="{675CA4CD-8FC0-0694-4215-21ECD1E90B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8D693C-AA12-44FC-AB42-B19C35CE10F1}" type="slidenum">
              <a:rPr lang="en-CH" smtClean="0"/>
              <a:t>‹#›</a:t>
            </a:fld>
            <a:endParaRPr lang="en-CH"/>
          </a:p>
        </p:txBody>
      </p:sp>
      <p:sp>
        <p:nvSpPr>
          <p:cNvPr id="8" name="TextBox 7">
            <a:extLst>
              <a:ext uri="{FF2B5EF4-FFF2-40B4-BE49-F238E27FC236}">
                <a16:creationId xmlns:a16="http://schemas.microsoft.com/office/drawing/2014/main" id="{78CC82A6-0144-CAFE-FAE7-357034516A71}"/>
              </a:ext>
            </a:extLst>
          </p:cNvPr>
          <p:cNvSpPr txBox="1"/>
          <p:nvPr userDrawn="1">
            <p:extLst>
              <p:ext uri="{1162E1C5-73C7-4A58-AE30-91384D911F3F}">
                <p184:classification xmlns:p184="http://schemas.microsoft.com/office/powerpoint/2018/4/main" val="hdr"/>
              </p:ext>
            </p:extLst>
          </p:nvPr>
        </p:nvSpPr>
        <p:spPr>
          <a:xfrm>
            <a:off x="5708650" y="0"/>
            <a:ext cx="803275"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ECDC NORMAL</a:t>
            </a:r>
          </a:p>
        </p:txBody>
      </p:sp>
    </p:spTree>
    <p:extLst>
      <p:ext uri="{BB962C8B-B14F-4D97-AF65-F5344CB8AC3E}">
        <p14:creationId xmlns:p14="http://schemas.microsoft.com/office/powerpoint/2010/main" val="21837260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C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F03615-F418-4A44-9669-C75A7D1CB8ED}" type="datetimeFigureOut">
              <a:rPr lang="en-CH" smtClean="0"/>
              <a:t>02/22/2023</a:t>
            </a:fld>
            <a:endParaRPr lang="en-CH"/>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H"/>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B58F55-6B74-4F70-BC7E-6C303AFBCCAD}" type="slidenum">
              <a:rPr lang="en-CH" smtClean="0"/>
              <a:t>‹#›</a:t>
            </a:fld>
            <a:endParaRPr lang="en-CH"/>
          </a:p>
        </p:txBody>
      </p:sp>
    </p:spTree>
    <p:extLst>
      <p:ext uri="{BB962C8B-B14F-4D97-AF65-F5344CB8AC3E}">
        <p14:creationId xmlns:p14="http://schemas.microsoft.com/office/powerpoint/2010/main" val="12452431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0421AF6-CEC7-1EB0-563F-AB3B1037D490}"/>
              </a:ext>
            </a:extLst>
          </p:cNvPr>
          <p:cNvSpPr/>
          <p:nvPr userDrawn="1"/>
        </p:nvSpPr>
        <p:spPr>
          <a:xfrm>
            <a:off x="-1" y="0"/>
            <a:ext cx="963101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CH" dirty="0"/>
              <a:t>                              </a:t>
            </a:r>
            <a:endParaRPr lang="en-US" dirty="0"/>
          </a:p>
        </p:txBody>
      </p:sp>
      <p:pic>
        <p:nvPicPr>
          <p:cNvPr id="2" name="Picture 1" descr="A drawing of a person&#10;&#10;Description automatically generated">
            <a:extLst>
              <a:ext uri="{FF2B5EF4-FFF2-40B4-BE49-F238E27FC236}">
                <a16:creationId xmlns:a16="http://schemas.microsoft.com/office/drawing/2014/main" id="{680F2A20-C225-38A4-8DF3-7FBAC916E29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cSld>
  <p:clrMap bg1="lt1" tx1="dk1" bg2="lt2" tx2="dk2" accent1="accent1" accent2="accent2" accent3="accent3" accent4="accent4" accent5="accent5" accent6="accent6" hlink="hlink" folHlink="folHlink"/>
  <p:sldLayoutIdLst>
    <p:sldLayoutId id="2147483882"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www.unaids.org/sites/default/files/media_asset/global-aids-monitoring_en.pdf" TargetMode="External"/><Relationship Id="rId4" Type="http://schemas.openxmlformats.org/officeDocument/2006/relationships/hyperlink" Target="https://www.unaids.org/sites/default/files/media_asset/UNAIDS_GAM_Framework_2022_EN.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B1A8ED45-CF1F-4761-1257-908B2280C255}"/>
              </a:ext>
            </a:extLst>
          </p:cNvPr>
          <p:cNvSpPr txBox="1">
            <a:spLocks/>
          </p:cNvSpPr>
          <p:nvPr/>
        </p:nvSpPr>
        <p:spPr bwMode="auto">
          <a:xfrm>
            <a:off x="565149" y="1628775"/>
            <a:ext cx="8382907" cy="176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b"/>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sz="3600" dirty="0">
                <a:solidFill>
                  <a:schemeClr val="bg1"/>
                </a:solidFill>
                <a:latin typeface="Arial"/>
                <a:ea typeface="ＭＳ Ｐゴシック"/>
                <a:cs typeface="Arial"/>
              </a:rPr>
              <a:t>Aligning Spectrum estimates and GAM reporting</a:t>
            </a:r>
            <a:endParaRPr lang="en-US"/>
          </a:p>
          <a:p>
            <a:pPr>
              <a:lnSpc>
                <a:spcPct val="90000"/>
              </a:lnSpc>
            </a:pPr>
            <a:endParaRPr lang="en-US" altLang="en-US" sz="3600" b="1" dirty="0">
              <a:solidFill>
                <a:schemeClr val="bg1"/>
              </a:solidFill>
              <a:cs typeface="Arial" panose="020B0604020202020204" pitchFamily="34" charset="0"/>
            </a:endParaRPr>
          </a:p>
        </p:txBody>
      </p:sp>
      <p:sp>
        <p:nvSpPr>
          <p:cNvPr id="6149" name="Text Placeholder 6">
            <a:extLst>
              <a:ext uri="{FF2B5EF4-FFF2-40B4-BE49-F238E27FC236}">
                <a16:creationId xmlns:a16="http://schemas.microsoft.com/office/drawing/2014/main" id="{5AC8760F-9D28-D4E0-49DA-53AA1EECE2B2}"/>
              </a:ext>
            </a:extLst>
          </p:cNvPr>
          <p:cNvSpPr txBox="1">
            <a:spLocks/>
          </p:cNvSpPr>
          <p:nvPr/>
        </p:nvSpPr>
        <p:spPr bwMode="auto">
          <a:xfrm>
            <a:off x="562536" y="4468732"/>
            <a:ext cx="3446555" cy="53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nSpc>
                <a:spcPct val="120000"/>
              </a:lnSpc>
              <a:spcBef>
                <a:spcPct val="20000"/>
              </a:spcBef>
            </a:pPr>
            <a:r>
              <a:rPr lang="en-US" sz="1400" b="1" dirty="0">
                <a:solidFill>
                  <a:schemeClr val="bg1"/>
                </a:solidFill>
                <a:latin typeface="Arial"/>
                <a:ea typeface="ＭＳ Ｐゴシック"/>
                <a:cs typeface="Arial"/>
              </a:rPr>
              <a:t>Keith Sabin (UNAIDS)</a:t>
            </a:r>
            <a:endParaRPr lang="en-US" sz="1400" b="1" dirty="0">
              <a:solidFill>
                <a:schemeClr val="bg1"/>
              </a:solidFill>
              <a:ea typeface="ＭＳ Ｐゴシック"/>
              <a:cs typeface="Arial" panose="020B0604020202020204" pitchFamily="34" charset="0"/>
            </a:endParaRPr>
          </a:p>
        </p:txBody>
      </p:sp>
      <p:sp>
        <p:nvSpPr>
          <p:cNvPr id="6150" name="Text Placeholder 6">
            <a:extLst>
              <a:ext uri="{FF2B5EF4-FFF2-40B4-BE49-F238E27FC236}">
                <a16:creationId xmlns:a16="http://schemas.microsoft.com/office/drawing/2014/main" id="{8738A2A9-4E6E-4F02-60ED-35B7DE648922}"/>
              </a:ext>
            </a:extLst>
          </p:cNvPr>
          <p:cNvSpPr txBox="1">
            <a:spLocks/>
          </p:cNvSpPr>
          <p:nvPr/>
        </p:nvSpPr>
        <p:spPr bwMode="auto">
          <a:xfrm>
            <a:off x="565150" y="5889171"/>
            <a:ext cx="5117193" cy="617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nSpc>
                <a:spcPct val="120000"/>
              </a:lnSpc>
              <a:spcBef>
                <a:spcPts val="20"/>
              </a:spcBef>
            </a:pPr>
            <a:r>
              <a:rPr lang="en-US" sz="1200" b="1" dirty="0">
                <a:solidFill>
                  <a:schemeClr val="bg1"/>
                </a:solidFill>
                <a:latin typeface="Arial"/>
                <a:ea typeface="ＭＳ Ｐゴシック"/>
                <a:cs typeface="Arial"/>
              </a:rPr>
              <a:t>UNAIDS workshop on HIV Estimates and Identifying Inequalities</a:t>
            </a:r>
            <a:br>
              <a:rPr lang="en-US" sz="1200" b="1" dirty="0">
                <a:latin typeface="Arial"/>
                <a:cs typeface="Arial"/>
              </a:rPr>
            </a:br>
            <a:r>
              <a:rPr lang="en-US" sz="1200" b="1" dirty="0">
                <a:solidFill>
                  <a:schemeClr val="bg1"/>
                </a:solidFill>
                <a:latin typeface="Arial"/>
                <a:ea typeface="ＭＳ Ｐゴシック"/>
                <a:cs typeface="Arial"/>
              </a:rPr>
              <a:t>in the Middle-East and North Africa region </a:t>
            </a:r>
          </a:p>
          <a:p>
            <a:pPr>
              <a:lnSpc>
                <a:spcPct val="120000"/>
              </a:lnSpc>
              <a:spcBef>
                <a:spcPct val="20000"/>
              </a:spcBef>
            </a:pPr>
            <a:r>
              <a:rPr lang="en-US" sz="1200" b="1" dirty="0">
                <a:solidFill>
                  <a:schemeClr val="bg1"/>
                </a:solidFill>
                <a:latin typeface="Arial"/>
                <a:ea typeface="ＭＳ Ｐゴシック"/>
                <a:cs typeface="Arial"/>
              </a:rPr>
              <a:t>Cairo, 19-23 February 2023</a:t>
            </a:r>
            <a:endParaRPr lang="en-US" dirty="0">
              <a:solidFill>
                <a:schemeClr val="bg1"/>
              </a:solidFill>
              <a:ea typeface="ＭＳ Ｐゴシック"/>
            </a:endParaRPr>
          </a:p>
          <a:p>
            <a:pPr eaLnBrk="1" hangingPunct="1">
              <a:lnSpc>
                <a:spcPct val="120000"/>
              </a:lnSpc>
              <a:spcBef>
                <a:spcPct val="20000"/>
              </a:spcBef>
              <a:buFont typeface="Arial" panose="020B0604020202020204" pitchFamily="34" charset="0"/>
              <a:buNone/>
            </a:pPr>
            <a:endParaRPr lang="en-US" altLang="en-US" sz="1200" b="1" dirty="0">
              <a:solidFill>
                <a:schemeClr val="bg1"/>
              </a:solidFill>
              <a:cs typeface="Arial" panose="020B0604020202020204" pitchFamily="34" charset="0"/>
            </a:endParaRPr>
          </a:p>
        </p:txBody>
      </p:sp>
    </p:spTree>
    <p:extLst>
      <p:ext uri="{BB962C8B-B14F-4D97-AF65-F5344CB8AC3E}">
        <p14:creationId xmlns:p14="http://schemas.microsoft.com/office/powerpoint/2010/main" val="3169316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1B25FFA-233A-C03D-9430-EB589948FE93}"/>
              </a:ext>
            </a:extLst>
          </p:cNvPr>
          <p:cNvPicPr>
            <a:picLocks noChangeAspect="1"/>
          </p:cNvPicPr>
          <p:nvPr/>
        </p:nvPicPr>
        <p:blipFill>
          <a:blip r:embed="rId3"/>
          <a:stretch>
            <a:fillRect/>
          </a:stretch>
        </p:blipFill>
        <p:spPr>
          <a:xfrm>
            <a:off x="4998695" y="1468308"/>
            <a:ext cx="3122260" cy="4408944"/>
          </a:xfrm>
          <a:prstGeom prst="rect">
            <a:avLst/>
          </a:prstGeom>
        </p:spPr>
      </p:pic>
      <p:sp>
        <p:nvSpPr>
          <p:cNvPr id="11" name="TextBox 10">
            <a:extLst>
              <a:ext uri="{FF2B5EF4-FFF2-40B4-BE49-F238E27FC236}">
                <a16:creationId xmlns:a16="http://schemas.microsoft.com/office/drawing/2014/main" id="{68A86A0A-5EEA-CD29-A253-131BF012DA19}"/>
              </a:ext>
            </a:extLst>
          </p:cNvPr>
          <p:cNvSpPr txBox="1"/>
          <p:nvPr/>
        </p:nvSpPr>
        <p:spPr>
          <a:xfrm>
            <a:off x="4998695" y="5970458"/>
            <a:ext cx="4498848" cy="738664"/>
          </a:xfrm>
          <a:prstGeom prst="rect">
            <a:avLst/>
          </a:prstGeom>
          <a:noFill/>
        </p:spPr>
        <p:txBody>
          <a:bodyPr wrap="square">
            <a:spAutoFit/>
          </a:bodyPr>
          <a:lstStyle/>
          <a:p>
            <a:r>
              <a:rPr lang="en-US" sz="1400">
                <a:hlinkClick r:id="rId4"/>
              </a:rPr>
              <a:t>Global AIDS Monitoring Framework 2022–2026 — Framework for monitoring the 2021 Political Declaration on AIDS (unaids.org)</a:t>
            </a:r>
            <a:endParaRPr lang="en-CH" sz="1400"/>
          </a:p>
        </p:txBody>
      </p:sp>
      <p:sp>
        <p:nvSpPr>
          <p:cNvPr id="15" name="TextBox 14">
            <a:extLst>
              <a:ext uri="{FF2B5EF4-FFF2-40B4-BE49-F238E27FC236}">
                <a16:creationId xmlns:a16="http://schemas.microsoft.com/office/drawing/2014/main" id="{D758A4F4-B0E6-DC4B-0489-C636C07361F6}"/>
              </a:ext>
            </a:extLst>
          </p:cNvPr>
          <p:cNvSpPr txBox="1"/>
          <p:nvPr/>
        </p:nvSpPr>
        <p:spPr>
          <a:xfrm>
            <a:off x="950043" y="5970458"/>
            <a:ext cx="3858473" cy="738664"/>
          </a:xfrm>
          <a:prstGeom prst="rect">
            <a:avLst/>
          </a:prstGeom>
          <a:noFill/>
        </p:spPr>
        <p:txBody>
          <a:bodyPr wrap="square">
            <a:spAutoFit/>
          </a:bodyPr>
          <a:lstStyle/>
          <a:p>
            <a:r>
              <a:rPr lang="en-US" sz="1400">
                <a:hlinkClick r:id="rId5"/>
              </a:rPr>
              <a:t>Indicators and questions for monitoring progress on the 2021 Political Declaration on HIV and AIDS — Global AIDS Monitoring 2022 (unaids.org)</a:t>
            </a:r>
            <a:endParaRPr lang="en-CH" sz="1400"/>
          </a:p>
        </p:txBody>
      </p:sp>
      <p:sp>
        <p:nvSpPr>
          <p:cNvPr id="2" name="Rectangle 1">
            <a:extLst>
              <a:ext uri="{FF2B5EF4-FFF2-40B4-BE49-F238E27FC236}">
                <a16:creationId xmlns:a16="http://schemas.microsoft.com/office/drawing/2014/main" id="{5A5BE731-C940-33DF-8F73-2C7792693CBB}"/>
              </a:ext>
            </a:extLst>
          </p:cNvPr>
          <p:cNvSpPr/>
          <p:nvPr/>
        </p:nvSpPr>
        <p:spPr>
          <a:xfrm>
            <a:off x="5610086" y="33130"/>
            <a:ext cx="949739" cy="1214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6CC150A-576B-7D10-6CE0-30151FD61E69}"/>
              </a:ext>
            </a:extLst>
          </p:cNvPr>
          <p:cNvPicPr>
            <a:picLocks noChangeAspect="1"/>
          </p:cNvPicPr>
          <p:nvPr/>
        </p:nvPicPr>
        <p:blipFill>
          <a:blip r:embed="rId6"/>
          <a:stretch>
            <a:fillRect/>
          </a:stretch>
        </p:blipFill>
        <p:spPr>
          <a:xfrm>
            <a:off x="950043" y="1468308"/>
            <a:ext cx="3119743" cy="4421211"/>
          </a:xfrm>
          <a:prstGeom prst="rect">
            <a:avLst/>
          </a:prstGeom>
        </p:spPr>
      </p:pic>
      <p:sp>
        <p:nvSpPr>
          <p:cNvPr id="5" name="Title 1">
            <a:extLst>
              <a:ext uri="{FF2B5EF4-FFF2-40B4-BE49-F238E27FC236}">
                <a16:creationId xmlns:a16="http://schemas.microsoft.com/office/drawing/2014/main" id="{8827637F-97CA-80F0-7E88-432DD9A81BCC}"/>
              </a:ext>
            </a:extLst>
          </p:cNvPr>
          <p:cNvSpPr>
            <a:spLocks noGrp="1"/>
          </p:cNvSpPr>
          <p:nvPr>
            <p:ph type="title"/>
          </p:nvPr>
        </p:nvSpPr>
        <p:spPr>
          <a:xfrm>
            <a:off x="827155" y="148878"/>
            <a:ext cx="10515600" cy="1325563"/>
          </a:xfrm>
        </p:spPr>
        <p:txBody>
          <a:bodyPr>
            <a:noAutofit/>
          </a:bodyPr>
          <a:lstStyle/>
          <a:p>
            <a:r>
              <a:rPr lang="en-US" sz="3200" b="1" dirty="0">
                <a:solidFill>
                  <a:schemeClr val="accent2"/>
                </a:solidFill>
                <a:latin typeface="Arial" panose="020B0604020202020204" pitchFamily="34" charset="0"/>
                <a:ea typeface="ＭＳ Ｐゴシック" panose="020B0600070205080204" pitchFamily="34" charset="-128"/>
                <a:cs typeface="+mn-cs"/>
              </a:rPr>
              <a:t>Progress towards Political Declaration targets is monitored through Global AIDS Monitoring (GAM)</a:t>
            </a:r>
            <a:endParaRPr lang="en-CH" sz="3200" b="1" dirty="0">
              <a:solidFill>
                <a:schemeClr val="accent2"/>
              </a:solidFill>
              <a:latin typeface="Arial" panose="020B0604020202020204" pitchFamily="34" charset="0"/>
              <a:ea typeface="ＭＳ Ｐゴシック" panose="020B0600070205080204" pitchFamily="34" charset="-128"/>
              <a:cs typeface="+mn-cs"/>
            </a:endParaRPr>
          </a:p>
        </p:txBody>
      </p:sp>
      <p:sp>
        <p:nvSpPr>
          <p:cNvPr id="6" name="TextBox 5">
            <a:extLst>
              <a:ext uri="{FF2B5EF4-FFF2-40B4-BE49-F238E27FC236}">
                <a16:creationId xmlns:a16="http://schemas.microsoft.com/office/drawing/2014/main" id="{DE6CCB44-DCC3-E5FF-EE88-9B40B70A0DA7}"/>
              </a:ext>
            </a:extLst>
          </p:cNvPr>
          <p:cNvSpPr txBox="1"/>
          <p:nvPr/>
        </p:nvSpPr>
        <p:spPr>
          <a:xfrm>
            <a:off x="8911988" y="2777740"/>
            <a:ext cx="2674961" cy="1384995"/>
          </a:xfrm>
          <a:prstGeom prst="rect">
            <a:avLst/>
          </a:prstGeom>
          <a:noFill/>
        </p:spPr>
        <p:txBody>
          <a:bodyPr wrap="square" rtlCol="0">
            <a:spAutoFit/>
          </a:bodyPr>
          <a:lstStyle/>
          <a:p>
            <a:pPr algn="ctr"/>
            <a:r>
              <a:rPr lang="en-US" sz="2800" b="1" dirty="0"/>
              <a:t>Country reports are next due on </a:t>
            </a:r>
            <a:r>
              <a:rPr lang="en-US" sz="2800" b="1" u="sng" dirty="0"/>
              <a:t>31 March 2023</a:t>
            </a:r>
            <a:endParaRPr lang="en-CH" sz="2800" b="1" u="sng" dirty="0"/>
          </a:p>
        </p:txBody>
      </p:sp>
    </p:spTree>
    <p:extLst>
      <p:ext uri="{BB962C8B-B14F-4D97-AF65-F5344CB8AC3E}">
        <p14:creationId xmlns:p14="http://schemas.microsoft.com/office/powerpoint/2010/main" val="4110622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F9084-4357-F078-A84D-706D9C3C8638}"/>
              </a:ext>
            </a:extLst>
          </p:cNvPr>
          <p:cNvSpPr>
            <a:spLocks noGrp="1"/>
          </p:cNvSpPr>
          <p:nvPr>
            <p:ph type="title"/>
          </p:nvPr>
        </p:nvSpPr>
        <p:spPr>
          <a:xfrm>
            <a:off x="838200" y="18255"/>
            <a:ext cx="10515600" cy="1325563"/>
          </a:xfrm>
        </p:spPr>
        <p:txBody>
          <a:bodyPr>
            <a:normAutofit/>
          </a:bodyPr>
          <a:lstStyle/>
          <a:p>
            <a:r>
              <a:rPr lang="en-US" sz="3200" b="1" dirty="0">
                <a:solidFill>
                  <a:schemeClr val="accent2"/>
                </a:solidFill>
                <a:latin typeface="Arial" panose="020B0604020202020204" pitchFamily="34" charset="0"/>
                <a:ea typeface="ＭＳ Ｐゴシック" panose="020B0600070205080204" pitchFamily="34" charset="-128"/>
                <a:cs typeface="+mn-cs"/>
              </a:rPr>
              <a:t>GAM indicators that can be sourced from Spectrum</a:t>
            </a:r>
            <a:endParaRPr lang="en-CH" sz="3200" b="1" dirty="0">
              <a:solidFill>
                <a:schemeClr val="accent2"/>
              </a:solidFill>
              <a:latin typeface="Arial" panose="020B0604020202020204" pitchFamily="34" charset="0"/>
              <a:ea typeface="ＭＳ Ｐゴシック" panose="020B0600070205080204" pitchFamily="34" charset="-128"/>
              <a:cs typeface="+mn-cs"/>
            </a:endParaRPr>
          </a:p>
        </p:txBody>
      </p:sp>
      <p:sp>
        <p:nvSpPr>
          <p:cNvPr id="3" name="Content Placeholder 2">
            <a:extLst>
              <a:ext uri="{FF2B5EF4-FFF2-40B4-BE49-F238E27FC236}">
                <a16:creationId xmlns:a16="http://schemas.microsoft.com/office/drawing/2014/main" id="{C7B25A3E-C7D7-BBC5-D2B1-9D6FEDEB7BFF}"/>
              </a:ext>
            </a:extLst>
          </p:cNvPr>
          <p:cNvSpPr>
            <a:spLocks noGrp="1"/>
          </p:cNvSpPr>
          <p:nvPr>
            <p:ph idx="1"/>
          </p:nvPr>
        </p:nvSpPr>
        <p:spPr>
          <a:xfrm>
            <a:off x="838200" y="1343818"/>
            <a:ext cx="10515600" cy="4995081"/>
          </a:xfrm>
        </p:spPr>
        <p:txBody>
          <a:bodyPr vert="horz" lIns="91440" tIns="45720" rIns="91440" bIns="45720" rtlCol="0" anchor="t">
            <a:normAutofit/>
          </a:bodyPr>
          <a:lstStyle/>
          <a:p>
            <a:r>
              <a:rPr lang="en-US" sz="2400" b="1" dirty="0"/>
              <a:t>1.1 HIV incidence</a:t>
            </a:r>
            <a:r>
              <a:rPr lang="en-US" sz="2400" dirty="0"/>
              <a:t> – All ages, &lt;15, 15–49, 15–24, 50+ by sex</a:t>
            </a:r>
            <a:endParaRPr lang="en-US" dirty="0"/>
          </a:p>
          <a:p>
            <a:r>
              <a:rPr lang="en-US" sz="2400" b="1" dirty="0"/>
              <a:t>2.1 People living with HIV who know their HIV status </a:t>
            </a:r>
            <a:r>
              <a:rPr lang="en-US" sz="2400" dirty="0"/>
              <a:t>– All, &lt;15, 15+ by sex, detailed age groups (&lt;5, 5–9, 10–14, 15–19, 20–24, 25–49, 50+)</a:t>
            </a:r>
            <a:endParaRPr lang="en-US">
              <a:cs typeface="Calibri"/>
            </a:endParaRPr>
          </a:p>
          <a:p>
            <a:r>
              <a:rPr lang="en-US" sz="2400" b="1" dirty="0"/>
              <a:t>2.2 People living with HIV on antiretroviral therapy </a:t>
            </a:r>
            <a:r>
              <a:rPr lang="en-US" sz="2400" dirty="0"/>
              <a:t>– All, &lt;15, 15+ by sex, detailed age groups (&lt;5, 5–9, 10–14, 15–19, 20–24, 25–49, 50+)</a:t>
            </a:r>
            <a:endParaRPr lang="en-US" sz="2400" dirty="0">
              <a:cs typeface="Calibri"/>
            </a:endParaRPr>
          </a:p>
          <a:p>
            <a:r>
              <a:rPr lang="en-US" sz="2400" b="1" dirty="0"/>
              <a:t>2.3 People living with HIV who have suppressed viral load</a:t>
            </a:r>
            <a:r>
              <a:rPr lang="en-US" sz="2400" dirty="0"/>
              <a:t> – All, &lt;15, 15+ by sex, detailed age groups (&lt;5, 5–9, 10–14, 15–19, 20–24, 25–49, 50+)</a:t>
            </a:r>
            <a:endParaRPr lang="en-US" sz="2400" dirty="0">
              <a:cs typeface="Calibri"/>
            </a:endParaRPr>
          </a:p>
          <a:p>
            <a:r>
              <a:rPr lang="es-PA" sz="2400" b="1" dirty="0"/>
              <a:t>2.7 AIDS </a:t>
            </a:r>
            <a:r>
              <a:rPr lang="es-PA" sz="2400" b="1" dirty="0" err="1"/>
              <a:t>mortality</a:t>
            </a:r>
            <a:r>
              <a:rPr lang="es-PA" sz="2400" b="1" dirty="0"/>
              <a:t> </a:t>
            </a:r>
            <a:r>
              <a:rPr lang="en-US" sz="2400" dirty="0"/>
              <a:t>– All, &lt;5, 5–14, 15+ by sex</a:t>
            </a:r>
            <a:endParaRPr lang="en-US" sz="2400" dirty="0">
              <a:cs typeface="Calibri"/>
            </a:endParaRPr>
          </a:p>
          <a:p>
            <a:r>
              <a:rPr lang="es-PA" sz="2400" b="1" dirty="0"/>
              <a:t>3.2 </a:t>
            </a:r>
            <a:r>
              <a:rPr lang="es-PA" sz="2400" b="1" dirty="0" err="1"/>
              <a:t>Early</a:t>
            </a:r>
            <a:r>
              <a:rPr lang="es-PA" sz="2400" b="1" dirty="0"/>
              <a:t> </a:t>
            </a:r>
            <a:r>
              <a:rPr lang="es-PA" sz="2400" b="1" dirty="0" err="1"/>
              <a:t>infant</a:t>
            </a:r>
            <a:r>
              <a:rPr lang="es-PA" sz="2400" b="1" dirty="0"/>
              <a:t> diagnosis </a:t>
            </a:r>
            <a:r>
              <a:rPr lang="es-PA" sz="2400" dirty="0"/>
              <a:t>(</a:t>
            </a:r>
            <a:r>
              <a:rPr lang="es-PA" sz="2400" dirty="0" err="1"/>
              <a:t>denominator</a:t>
            </a:r>
            <a:r>
              <a:rPr lang="es-PA" sz="2400" dirty="0"/>
              <a:t> </a:t>
            </a:r>
            <a:r>
              <a:rPr lang="es-PA" sz="2400" dirty="0" err="1"/>
              <a:t>only</a:t>
            </a:r>
            <a:r>
              <a:rPr lang="es-PA" sz="2400" dirty="0"/>
              <a:t> – </a:t>
            </a:r>
            <a:r>
              <a:rPr lang="es-PA" sz="2400" dirty="0" err="1"/>
              <a:t>estimated</a:t>
            </a:r>
            <a:r>
              <a:rPr lang="es-PA" sz="2400" dirty="0"/>
              <a:t> </a:t>
            </a:r>
            <a:r>
              <a:rPr lang="es-PA" sz="2400" dirty="0" err="1"/>
              <a:t>number</a:t>
            </a:r>
            <a:r>
              <a:rPr lang="es-PA" sz="2400" dirty="0"/>
              <a:t> </a:t>
            </a:r>
            <a:r>
              <a:rPr lang="es-PA" sz="2400" dirty="0" err="1"/>
              <a:t>of</a:t>
            </a:r>
            <a:r>
              <a:rPr lang="es-PA" sz="2400" dirty="0"/>
              <a:t> </a:t>
            </a:r>
            <a:r>
              <a:rPr lang="es-PA" sz="2400" dirty="0" err="1"/>
              <a:t>births</a:t>
            </a:r>
            <a:r>
              <a:rPr lang="es-PA" sz="2400" dirty="0"/>
              <a:t> </a:t>
            </a:r>
            <a:r>
              <a:rPr lang="es-PA" sz="2400" dirty="0" err="1"/>
              <a:t>to</a:t>
            </a:r>
            <a:r>
              <a:rPr lang="es-PA" sz="2400" dirty="0"/>
              <a:t> </a:t>
            </a:r>
            <a:r>
              <a:rPr lang="es-PA" sz="2400" dirty="0" err="1"/>
              <a:t>women</a:t>
            </a:r>
            <a:r>
              <a:rPr lang="es-PA" sz="2400" dirty="0"/>
              <a:t> living </a:t>
            </a:r>
            <a:r>
              <a:rPr lang="es-PA" sz="2400" dirty="0" err="1"/>
              <a:t>with</a:t>
            </a:r>
            <a:r>
              <a:rPr lang="es-PA" sz="2400" dirty="0"/>
              <a:t> HIV)</a:t>
            </a:r>
            <a:endParaRPr lang="es-PA" sz="2400" dirty="0">
              <a:cs typeface="Calibri"/>
            </a:endParaRPr>
          </a:p>
          <a:p>
            <a:r>
              <a:rPr lang="es-PA" sz="2400" b="1" dirty="0"/>
              <a:t>3.3 Vertical </a:t>
            </a:r>
            <a:r>
              <a:rPr lang="es-PA" sz="2400" b="1" dirty="0" err="1"/>
              <a:t>transmission</a:t>
            </a:r>
            <a:r>
              <a:rPr lang="es-PA" sz="2400" b="1" dirty="0"/>
              <a:t> </a:t>
            </a:r>
            <a:r>
              <a:rPr lang="es-PA" sz="2400" b="1" dirty="0" err="1"/>
              <a:t>of</a:t>
            </a:r>
            <a:r>
              <a:rPr lang="es-PA" sz="2400" b="1" dirty="0"/>
              <a:t> HIV</a:t>
            </a:r>
            <a:endParaRPr lang="es-PA" sz="2400" b="1" dirty="0">
              <a:cs typeface="Calibri"/>
            </a:endParaRPr>
          </a:p>
          <a:p>
            <a:r>
              <a:rPr lang="es-PA" sz="2400" b="1" dirty="0"/>
              <a:t>3.4 </a:t>
            </a:r>
            <a:r>
              <a:rPr lang="es-PA" sz="2400" b="1" dirty="0" err="1"/>
              <a:t>Preventing</a:t>
            </a:r>
            <a:r>
              <a:rPr lang="es-PA" sz="2400" b="1" dirty="0"/>
              <a:t> vertical </a:t>
            </a:r>
            <a:r>
              <a:rPr lang="es-PA" sz="2400" b="1" dirty="0" err="1"/>
              <a:t>transmission</a:t>
            </a:r>
            <a:r>
              <a:rPr lang="es-PA" sz="2400" b="1" dirty="0"/>
              <a:t> </a:t>
            </a:r>
            <a:r>
              <a:rPr lang="es-PA" sz="2400" b="1" dirty="0" err="1"/>
              <a:t>of</a:t>
            </a:r>
            <a:r>
              <a:rPr lang="es-PA" sz="2400" b="1" dirty="0"/>
              <a:t> HIV </a:t>
            </a:r>
            <a:r>
              <a:rPr lang="es-PA" sz="2400" dirty="0"/>
              <a:t>– </a:t>
            </a:r>
            <a:r>
              <a:rPr lang="es-PA" sz="2400" dirty="0" err="1"/>
              <a:t>Regimens</a:t>
            </a:r>
            <a:r>
              <a:rPr lang="es-PA" sz="2400" dirty="0"/>
              <a:t> and </a:t>
            </a:r>
            <a:r>
              <a:rPr lang="es-PA" sz="2400" dirty="0" err="1"/>
              <a:t>coverage</a:t>
            </a:r>
            <a:r>
              <a:rPr lang="es-PA" sz="2400" dirty="0"/>
              <a:t> </a:t>
            </a:r>
            <a:endParaRPr lang="es-PA" sz="2400" dirty="0">
              <a:cs typeface="Calibri"/>
            </a:endParaRPr>
          </a:p>
          <a:p>
            <a:endParaRPr lang="en-CH"/>
          </a:p>
        </p:txBody>
      </p:sp>
    </p:spTree>
    <p:extLst>
      <p:ext uri="{BB962C8B-B14F-4D97-AF65-F5344CB8AC3E}">
        <p14:creationId xmlns:p14="http://schemas.microsoft.com/office/powerpoint/2010/main" val="3223268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F9084-4357-F078-A84D-706D9C3C8638}"/>
              </a:ext>
            </a:extLst>
          </p:cNvPr>
          <p:cNvSpPr>
            <a:spLocks noGrp="1"/>
          </p:cNvSpPr>
          <p:nvPr>
            <p:ph type="title"/>
          </p:nvPr>
        </p:nvSpPr>
        <p:spPr>
          <a:xfrm>
            <a:off x="664029" y="97971"/>
            <a:ext cx="10689771" cy="1245847"/>
          </a:xfrm>
        </p:spPr>
        <p:txBody>
          <a:bodyPr>
            <a:normAutofit/>
          </a:bodyPr>
          <a:lstStyle/>
          <a:p>
            <a:r>
              <a:rPr lang="en-US" sz="3200" b="1" dirty="0">
                <a:solidFill>
                  <a:schemeClr val="accent2"/>
                </a:solidFill>
                <a:latin typeface="Arial" panose="020B0604020202020204" pitchFamily="34" charset="0"/>
                <a:ea typeface="ＭＳ Ｐゴシック" panose="020B0600070205080204" pitchFamily="34" charset="-128"/>
                <a:cs typeface="+mn-cs"/>
              </a:rPr>
              <a:t>Importance of using Spectrum estimates in GAM</a:t>
            </a:r>
            <a:endParaRPr lang="en-CH" sz="3200" b="1" dirty="0">
              <a:solidFill>
                <a:schemeClr val="accent2"/>
              </a:solidFill>
              <a:latin typeface="Arial" panose="020B0604020202020204" pitchFamily="34" charset="0"/>
              <a:ea typeface="ＭＳ Ｐゴシック" panose="020B0600070205080204" pitchFamily="34" charset="-128"/>
              <a:cs typeface="+mn-cs"/>
            </a:endParaRPr>
          </a:p>
        </p:txBody>
      </p:sp>
      <p:sp>
        <p:nvSpPr>
          <p:cNvPr id="3" name="Content Placeholder 2">
            <a:extLst>
              <a:ext uri="{FF2B5EF4-FFF2-40B4-BE49-F238E27FC236}">
                <a16:creationId xmlns:a16="http://schemas.microsoft.com/office/drawing/2014/main" id="{C7B25A3E-C7D7-BBC5-D2B1-9D6FEDEB7BFF}"/>
              </a:ext>
            </a:extLst>
          </p:cNvPr>
          <p:cNvSpPr>
            <a:spLocks noGrp="1"/>
          </p:cNvSpPr>
          <p:nvPr>
            <p:ph idx="1"/>
          </p:nvPr>
        </p:nvSpPr>
        <p:spPr>
          <a:xfrm>
            <a:off x="838200" y="1617016"/>
            <a:ext cx="10515600" cy="3623967"/>
          </a:xfrm>
        </p:spPr>
        <p:txBody>
          <a:bodyPr>
            <a:normAutofit/>
          </a:bodyPr>
          <a:lstStyle/>
          <a:p>
            <a:pPr marL="0" indent="0">
              <a:buNone/>
            </a:pPr>
            <a:r>
              <a:rPr lang="en-US" sz="2400" dirty="0"/>
              <a:t>There is an option to import Spectrum data into the GAM online tool: </a:t>
            </a:r>
          </a:p>
          <a:p>
            <a:endParaRPr lang="en-US" sz="2400" dirty="0"/>
          </a:p>
          <a:p>
            <a:r>
              <a:rPr lang="en-US" sz="2400" dirty="0"/>
              <a:t>Improves consistency of data between the two systems, ensuring one set of data are being used to inform country analyses and planning </a:t>
            </a:r>
          </a:p>
          <a:p>
            <a:endParaRPr lang="en-US" sz="2400" dirty="0"/>
          </a:p>
          <a:p>
            <a:r>
              <a:rPr lang="en-US" sz="2400" dirty="0"/>
              <a:t>Simplifies data entry in GAM </a:t>
            </a:r>
          </a:p>
          <a:p>
            <a:endParaRPr lang="en-US" sz="2400" dirty="0"/>
          </a:p>
          <a:p>
            <a:r>
              <a:rPr lang="en-US" sz="2400" dirty="0"/>
              <a:t>Reduces chance of data errors</a:t>
            </a:r>
            <a:endParaRPr lang="en-CH" sz="4000" dirty="0"/>
          </a:p>
        </p:txBody>
      </p:sp>
    </p:spTree>
    <p:extLst>
      <p:ext uri="{BB962C8B-B14F-4D97-AF65-F5344CB8AC3E}">
        <p14:creationId xmlns:p14="http://schemas.microsoft.com/office/powerpoint/2010/main" val="900890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7FEC3-CE56-1903-9066-6887C335322D}"/>
              </a:ext>
            </a:extLst>
          </p:cNvPr>
          <p:cNvSpPr>
            <a:spLocks noGrp="1"/>
          </p:cNvSpPr>
          <p:nvPr>
            <p:ph type="title"/>
          </p:nvPr>
        </p:nvSpPr>
        <p:spPr>
          <a:xfrm>
            <a:off x="767080" y="18255"/>
            <a:ext cx="10515600" cy="1325563"/>
          </a:xfrm>
        </p:spPr>
        <p:txBody>
          <a:bodyPr>
            <a:normAutofit/>
          </a:bodyPr>
          <a:lstStyle/>
          <a:p>
            <a:r>
              <a:rPr lang="en-US" sz="3200" b="1" dirty="0">
                <a:solidFill>
                  <a:schemeClr val="accent2"/>
                </a:solidFill>
                <a:latin typeface="Arial" panose="020B0604020202020204" pitchFamily="34" charset="0"/>
                <a:ea typeface="ＭＳ Ｐゴシック" panose="020B0600070205080204" pitchFamily="34" charset="-128"/>
                <a:cs typeface="+mn-cs"/>
              </a:rPr>
              <a:t>Tips on using Spectrum estimates in GAM</a:t>
            </a:r>
            <a:endParaRPr lang="en-CH" sz="3200" b="1" dirty="0">
              <a:solidFill>
                <a:schemeClr val="accent2"/>
              </a:solidFill>
              <a:latin typeface="Arial" panose="020B0604020202020204" pitchFamily="34" charset="0"/>
              <a:ea typeface="ＭＳ Ｐゴシック" panose="020B0600070205080204" pitchFamily="34" charset="-128"/>
              <a:cs typeface="+mn-cs"/>
            </a:endParaRPr>
          </a:p>
        </p:txBody>
      </p:sp>
      <p:sp>
        <p:nvSpPr>
          <p:cNvPr id="3" name="Content Placeholder 2">
            <a:extLst>
              <a:ext uri="{FF2B5EF4-FFF2-40B4-BE49-F238E27FC236}">
                <a16:creationId xmlns:a16="http://schemas.microsoft.com/office/drawing/2014/main" id="{69DA4D15-67DC-43E0-9AB8-274E6DF515C4}"/>
              </a:ext>
            </a:extLst>
          </p:cNvPr>
          <p:cNvSpPr>
            <a:spLocks noGrp="1"/>
          </p:cNvSpPr>
          <p:nvPr>
            <p:ph idx="1"/>
          </p:nvPr>
        </p:nvSpPr>
        <p:spPr>
          <a:xfrm>
            <a:off x="767080" y="1343818"/>
            <a:ext cx="10586720" cy="4427061"/>
          </a:xfrm>
        </p:spPr>
        <p:txBody>
          <a:bodyPr vert="horz" lIns="91440" tIns="45720" rIns="91440" bIns="45720" rtlCol="0" anchor="t">
            <a:normAutofit lnSpcReduction="10000"/>
          </a:bodyPr>
          <a:lstStyle/>
          <a:p>
            <a:r>
              <a:rPr lang="en-US" sz="2600" dirty="0"/>
              <a:t>National estimates team communicates with GAM focal point </a:t>
            </a:r>
            <a:br>
              <a:rPr lang="en-US" sz="2600" dirty="0"/>
            </a:br>
            <a:r>
              <a:rPr lang="en-US" sz="2600" dirty="0"/>
              <a:t>(if separate individuals):</a:t>
            </a:r>
          </a:p>
          <a:p>
            <a:pPr lvl="1"/>
            <a:r>
              <a:rPr lang="en-US" sz="2600" dirty="0"/>
              <a:t>Define which indicators should be imported from Spectrum </a:t>
            </a:r>
            <a:endParaRPr lang="en-CH" sz="2600" dirty="0"/>
          </a:p>
          <a:p>
            <a:pPr lvl="1"/>
            <a:r>
              <a:rPr lang="en-US" sz="2600" dirty="0"/>
              <a:t>Ensure the final Spectrum file is used </a:t>
            </a:r>
          </a:p>
          <a:p>
            <a:endParaRPr lang="en-US" dirty="0"/>
          </a:p>
          <a:p>
            <a:r>
              <a:rPr lang="en-US" sz="2600" dirty="0"/>
              <a:t>The national estimates teams should export their Spectrum results into a </a:t>
            </a:r>
            <a:r>
              <a:rPr lang="en-US" sz="2600" i="1" dirty="0"/>
              <a:t>.CSV </a:t>
            </a:r>
            <a:r>
              <a:rPr lang="en-US" sz="2600" dirty="0"/>
              <a:t>file and share with the GAM focal point to import into the GAM online reporting tool </a:t>
            </a:r>
          </a:p>
          <a:p>
            <a:pPr lvl="1"/>
            <a:endParaRPr lang="en-US" sz="2000" i="1" dirty="0"/>
          </a:p>
          <a:p>
            <a:r>
              <a:rPr lang="en-US" sz="2600" dirty="0"/>
              <a:t>Engage with UNAIDS Country Office / Strategic Information Advisers, </a:t>
            </a:r>
            <a:br>
              <a:rPr lang="en-US" sz="2600" dirty="0"/>
            </a:br>
            <a:r>
              <a:rPr lang="en-US" sz="2600" dirty="0"/>
              <a:t>who accompany estimates and GAM</a:t>
            </a:r>
          </a:p>
        </p:txBody>
      </p:sp>
    </p:spTree>
    <p:extLst>
      <p:ext uri="{BB962C8B-B14F-4D97-AF65-F5344CB8AC3E}">
        <p14:creationId xmlns:p14="http://schemas.microsoft.com/office/powerpoint/2010/main" val="2619893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43617-3ACC-90A2-DA07-C02F10A2EC9B}"/>
              </a:ext>
            </a:extLst>
          </p:cNvPr>
          <p:cNvSpPr>
            <a:spLocks noGrp="1"/>
          </p:cNvSpPr>
          <p:nvPr>
            <p:ph type="title"/>
          </p:nvPr>
        </p:nvSpPr>
        <p:spPr>
          <a:xfrm>
            <a:off x="838200" y="160408"/>
            <a:ext cx="10515600" cy="1325563"/>
          </a:xfrm>
        </p:spPr>
        <p:txBody>
          <a:bodyPr/>
          <a:lstStyle/>
          <a:p>
            <a:r>
              <a:rPr lang="en-US" sz="3200" b="1" dirty="0">
                <a:solidFill>
                  <a:schemeClr val="accent2"/>
                </a:solidFill>
                <a:latin typeface="Arial" panose="020B0604020202020204" pitchFamily="34" charset="0"/>
                <a:ea typeface="ＭＳ Ｐゴシック" panose="020B0600070205080204" pitchFamily="34" charset="-128"/>
                <a:cs typeface="+mn-cs"/>
              </a:rPr>
              <a:t>Steps for national estimates team to export data from Spectrum for GAM import (I)</a:t>
            </a:r>
            <a:endParaRPr lang="en-CH" sz="3200" b="1" dirty="0">
              <a:solidFill>
                <a:schemeClr val="accent2"/>
              </a:solidFill>
              <a:latin typeface="Arial" panose="020B0604020202020204" pitchFamily="34" charset="0"/>
              <a:ea typeface="ＭＳ Ｐゴシック" panose="020B0600070205080204" pitchFamily="34" charset="-128"/>
              <a:cs typeface="+mn-cs"/>
            </a:endParaRPr>
          </a:p>
        </p:txBody>
      </p:sp>
      <p:sp>
        <p:nvSpPr>
          <p:cNvPr id="3" name="Content Placeholder 2">
            <a:extLst>
              <a:ext uri="{FF2B5EF4-FFF2-40B4-BE49-F238E27FC236}">
                <a16:creationId xmlns:a16="http://schemas.microsoft.com/office/drawing/2014/main" id="{C0F8B712-39F0-ABCC-6E6D-3D846691E37E}"/>
              </a:ext>
            </a:extLst>
          </p:cNvPr>
          <p:cNvSpPr>
            <a:spLocks noGrp="1"/>
          </p:cNvSpPr>
          <p:nvPr>
            <p:ph idx="1"/>
          </p:nvPr>
        </p:nvSpPr>
        <p:spPr>
          <a:xfrm>
            <a:off x="576943" y="1825625"/>
            <a:ext cx="2125617" cy="4384106"/>
          </a:xfrm>
        </p:spPr>
        <p:txBody>
          <a:bodyPr>
            <a:normAutofit/>
          </a:bodyPr>
          <a:lstStyle/>
          <a:p>
            <a:pPr marL="0" indent="0">
              <a:buNone/>
            </a:pPr>
            <a:r>
              <a:rPr lang="en-US" sz="2400" dirty="0"/>
              <a:t>Open the ‘Tools’ window</a:t>
            </a:r>
            <a:endParaRPr lang="en-CH" sz="2400" dirty="0"/>
          </a:p>
        </p:txBody>
      </p:sp>
      <p:pic>
        <p:nvPicPr>
          <p:cNvPr id="4" name="Picture 3">
            <a:extLst>
              <a:ext uri="{FF2B5EF4-FFF2-40B4-BE49-F238E27FC236}">
                <a16:creationId xmlns:a16="http://schemas.microsoft.com/office/drawing/2014/main" id="{26D25BE2-55B4-2F83-3D79-1490732552B0}"/>
              </a:ext>
            </a:extLst>
          </p:cNvPr>
          <p:cNvPicPr>
            <a:picLocks noChangeAspect="1"/>
          </p:cNvPicPr>
          <p:nvPr/>
        </p:nvPicPr>
        <p:blipFill rotWithShape="1">
          <a:blip r:embed="rId3"/>
          <a:srcRect r="8311" b="53761"/>
          <a:stretch/>
        </p:blipFill>
        <p:spPr>
          <a:xfrm>
            <a:off x="2895600" y="1514442"/>
            <a:ext cx="8458200" cy="2638249"/>
          </a:xfrm>
          <a:prstGeom prst="rect">
            <a:avLst/>
          </a:prstGeom>
          <a:effectLst>
            <a:outerShdw blurRad="50800" dist="38100" dir="2700000" algn="tl" rotWithShape="0">
              <a:prstClr val="black">
                <a:alpha val="40000"/>
              </a:prstClr>
            </a:outerShdw>
          </a:effectLst>
        </p:spPr>
      </p:pic>
      <p:sp>
        <p:nvSpPr>
          <p:cNvPr id="5" name="Content Placeholder 3">
            <a:extLst>
              <a:ext uri="{FF2B5EF4-FFF2-40B4-BE49-F238E27FC236}">
                <a16:creationId xmlns:a16="http://schemas.microsoft.com/office/drawing/2014/main" id="{D3A14801-5BBF-0B5F-1293-89C63107CA69}"/>
              </a:ext>
            </a:extLst>
          </p:cNvPr>
          <p:cNvSpPr txBox="1">
            <a:spLocks/>
          </p:cNvSpPr>
          <p:nvPr/>
        </p:nvSpPr>
        <p:spPr>
          <a:xfrm>
            <a:off x="2329543" y="4463874"/>
            <a:ext cx="9862457" cy="2194447"/>
          </a:xfrm>
          <a:prstGeom prst="rect">
            <a:avLst/>
          </a:prstGeom>
          <a:noFill/>
        </p:spPr>
        <p:txBody>
          <a:bodyPr vert="horz" wrap="square" lIns="91440" tIns="45720" rIns="91440" bIns="4572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Select ‘Tools’ then ‘More tools’ to see the available tools for AIM</a:t>
            </a:r>
          </a:p>
          <a:p>
            <a:r>
              <a:rPr lang="en-US" sz="2400" dirty="0"/>
              <a:t>GAM tool is available only if </a:t>
            </a:r>
            <a:r>
              <a:rPr lang="en-US" sz="2400" u="sng" dirty="0"/>
              <a:t>no projections are open</a:t>
            </a:r>
          </a:p>
          <a:p>
            <a:r>
              <a:rPr lang="en-US" sz="2400" dirty="0"/>
              <a:t>GAM tool used to output results from one national </a:t>
            </a:r>
            <a:br>
              <a:rPr lang="en-US" sz="2400" dirty="0"/>
            </a:br>
            <a:r>
              <a:rPr lang="en-US" sz="2400" dirty="0"/>
              <a:t>(or several subnational) Spectrum files to GAM</a:t>
            </a:r>
          </a:p>
          <a:p>
            <a:endParaRPr lang="en-US" u="sng" dirty="0"/>
          </a:p>
        </p:txBody>
      </p:sp>
    </p:spTree>
    <p:extLst>
      <p:ext uri="{BB962C8B-B14F-4D97-AF65-F5344CB8AC3E}">
        <p14:creationId xmlns:p14="http://schemas.microsoft.com/office/powerpoint/2010/main" val="3733194726"/>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092645A-1FF0-1631-513E-CBA71B1467FD}"/>
              </a:ext>
            </a:extLst>
          </p:cNvPr>
          <p:cNvPicPr>
            <a:picLocks noChangeAspect="1"/>
          </p:cNvPicPr>
          <p:nvPr/>
        </p:nvPicPr>
        <p:blipFill>
          <a:blip r:embed="rId3"/>
          <a:srcRect/>
          <a:stretch/>
        </p:blipFill>
        <p:spPr>
          <a:xfrm>
            <a:off x="5732068" y="275698"/>
            <a:ext cx="5619750" cy="5800724"/>
          </a:xfrm>
          <a:prstGeom prst="rect">
            <a:avLst/>
          </a:prstGeom>
          <a:effectLst>
            <a:outerShdw blurRad="50800" dist="38100" dir="2700000" algn="tl" rotWithShape="0">
              <a:prstClr val="black">
                <a:alpha val="40000"/>
              </a:prstClr>
            </a:outerShdw>
          </a:effectLst>
        </p:spPr>
      </p:pic>
      <p:sp>
        <p:nvSpPr>
          <p:cNvPr id="5" name="TextBox 4">
            <a:extLst>
              <a:ext uri="{FF2B5EF4-FFF2-40B4-BE49-F238E27FC236}">
                <a16:creationId xmlns:a16="http://schemas.microsoft.com/office/drawing/2014/main" id="{972422AB-B252-4C3A-BBD2-67E113C907A7}"/>
              </a:ext>
            </a:extLst>
          </p:cNvPr>
          <p:cNvSpPr txBox="1"/>
          <p:nvPr/>
        </p:nvSpPr>
        <p:spPr>
          <a:xfrm>
            <a:off x="566057" y="2452429"/>
            <a:ext cx="4878400" cy="2616101"/>
          </a:xfrm>
          <a:prstGeom prst="rect">
            <a:avLst/>
          </a:prstGeom>
          <a:noFill/>
        </p:spPr>
        <p:txBody>
          <a:bodyPr wrap="square" rtlCol="0">
            <a:spAutoFit/>
          </a:bodyPr>
          <a:lstStyle/>
          <a:p>
            <a:pPr>
              <a:spcAft>
                <a:spcPts val="600"/>
              </a:spcAft>
            </a:pPr>
            <a:r>
              <a:rPr lang="en-US" sz="2400" dirty="0"/>
              <a:t>Extracts outputs needed </a:t>
            </a:r>
            <a:br>
              <a:rPr lang="en-US" sz="2400" dirty="0"/>
            </a:br>
            <a:r>
              <a:rPr lang="en-US" sz="2400" dirty="0"/>
              <a:t>for GAM reporting:</a:t>
            </a:r>
          </a:p>
          <a:p>
            <a:pPr marL="342900" indent="-342900">
              <a:spcAft>
                <a:spcPts val="600"/>
              </a:spcAft>
              <a:buFont typeface="+mj-lt"/>
              <a:buAutoNum type="arabicPeriod"/>
            </a:pPr>
            <a:endParaRPr lang="en-US" sz="2400" dirty="0"/>
          </a:p>
          <a:p>
            <a:pPr marL="342900" indent="-342900">
              <a:spcAft>
                <a:spcPts val="600"/>
              </a:spcAft>
              <a:buFont typeface="+mj-lt"/>
              <a:buAutoNum type="arabicPeriod"/>
            </a:pPr>
            <a:r>
              <a:rPr lang="en-US" sz="2400" dirty="0"/>
              <a:t>Select Spectrum file(s)</a:t>
            </a:r>
          </a:p>
          <a:p>
            <a:pPr marL="342900" indent="-342900">
              <a:spcAft>
                <a:spcPts val="600"/>
              </a:spcAft>
              <a:buFont typeface="+mj-lt"/>
              <a:buAutoNum type="arabicPeriod"/>
            </a:pPr>
            <a:r>
              <a:rPr lang="en-US" sz="2400" dirty="0"/>
              <a:t>Set output CSV file name</a:t>
            </a:r>
          </a:p>
          <a:p>
            <a:pPr marL="342900" indent="-342900">
              <a:spcAft>
                <a:spcPts val="600"/>
              </a:spcAft>
              <a:buFont typeface="+mj-lt"/>
              <a:buAutoNum type="arabicPeriod"/>
            </a:pPr>
            <a:r>
              <a:rPr lang="en-US" sz="2400" dirty="0"/>
              <a:t>Process the CSV extract</a:t>
            </a:r>
          </a:p>
        </p:txBody>
      </p:sp>
      <p:sp>
        <p:nvSpPr>
          <p:cNvPr id="6" name="Rectangle 5">
            <a:extLst>
              <a:ext uri="{FF2B5EF4-FFF2-40B4-BE49-F238E27FC236}">
                <a16:creationId xmlns:a16="http://schemas.microsoft.com/office/drawing/2014/main" id="{F6EF27B4-761C-56A6-9C25-87622674C903}"/>
              </a:ext>
            </a:extLst>
          </p:cNvPr>
          <p:cNvSpPr/>
          <p:nvPr/>
        </p:nvSpPr>
        <p:spPr>
          <a:xfrm>
            <a:off x="5859802" y="4151099"/>
            <a:ext cx="1920240" cy="37642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CA0A5E4-3459-2E86-EB5A-FC6BE604B169}"/>
              </a:ext>
            </a:extLst>
          </p:cNvPr>
          <p:cNvSpPr/>
          <p:nvPr/>
        </p:nvSpPr>
        <p:spPr>
          <a:xfrm>
            <a:off x="5742916" y="5033640"/>
            <a:ext cx="2103120" cy="36576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CEB2F48-17AA-8B4D-B797-7E17A539F420}"/>
              </a:ext>
            </a:extLst>
          </p:cNvPr>
          <p:cNvSpPr/>
          <p:nvPr/>
        </p:nvSpPr>
        <p:spPr>
          <a:xfrm>
            <a:off x="6769726" y="5740268"/>
            <a:ext cx="956257" cy="36576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A94F6357-D531-E2B6-B709-C7D3F54163C9}"/>
              </a:ext>
            </a:extLst>
          </p:cNvPr>
          <p:cNvSpPr/>
          <p:nvPr/>
        </p:nvSpPr>
        <p:spPr>
          <a:xfrm>
            <a:off x="5353142" y="4110810"/>
            <a:ext cx="398650" cy="365760"/>
          </a:xfrm>
          <a:prstGeom prst="ellipse">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a:solidFill>
                  <a:srgbClr val="FF0000"/>
                </a:solidFill>
                <a:latin typeface="Calibri (Body)"/>
              </a:rPr>
              <a:t>1</a:t>
            </a:r>
          </a:p>
        </p:txBody>
      </p:sp>
      <p:sp>
        <p:nvSpPr>
          <p:cNvPr id="11" name="Oval 10">
            <a:extLst>
              <a:ext uri="{FF2B5EF4-FFF2-40B4-BE49-F238E27FC236}">
                <a16:creationId xmlns:a16="http://schemas.microsoft.com/office/drawing/2014/main" id="{D8A726F8-9071-2B0A-56E6-29CB9F70FB9F}"/>
              </a:ext>
            </a:extLst>
          </p:cNvPr>
          <p:cNvSpPr/>
          <p:nvPr/>
        </p:nvSpPr>
        <p:spPr>
          <a:xfrm>
            <a:off x="5257290" y="5033640"/>
            <a:ext cx="374334" cy="365760"/>
          </a:xfrm>
          <a:prstGeom prst="ellipse">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a:solidFill>
                  <a:srgbClr val="FF0000"/>
                </a:solidFill>
                <a:latin typeface="Calibri (Body)"/>
              </a:rPr>
              <a:t>2</a:t>
            </a:r>
          </a:p>
        </p:txBody>
      </p:sp>
      <p:sp>
        <p:nvSpPr>
          <p:cNvPr id="12" name="Oval 11">
            <a:extLst>
              <a:ext uri="{FF2B5EF4-FFF2-40B4-BE49-F238E27FC236}">
                <a16:creationId xmlns:a16="http://schemas.microsoft.com/office/drawing/2014/main" id="{FEE2FF4C-F904-E5BC-D3DD-329F0E50D627}"/>
              </a:ext>
            </a:extLst>
          </p:cNvPr>
          <p:cNvSpPr/>
          <p:nvPr/>
        </p:nvSpPr>
        <p:spPr>
          <a:xfrm>
            <a:off x="6576194" y="5541509"/>
            <a:ext cx="286621" cy="364005"/>
          </a:xfrm>
          <a:prstGeom prst="ellipse">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a:solidFill>
                  <a:srgbClr val="FF0000"/>
                </a:solidFill>
                <a:latin typeface="Calibri (Body)"/>
              </a:rPr>
              <a:t>3</a:t>
            </a:r>
          </a:p>
        </p:txBody>
      </p:sp>
      <p:sp>
        <p:nvSpPr>
          <p:cNvPr id="13" name="Rectangle: Rounded Corners 12">
            <a:extLst>
              <a:ext uri="{FF2B5EF4-FFF2-40B4-BE49-F238E27FC236}">
                <a16:creationId xmlns:a16="http://schemas.microsoft.com/office/drawing/2014/main" id="{4400726E-FC23-61B1-6555-27D5B84C8B3B}"/>
              </a:ext>
            </a:extLst>
          </p:cNvPr>
          <p:cNvSpPr/>
          <p:nvPr/>
        </p:nvSpPr>
        <p:spPr>
          <a:xfrm>
            <a:off x="8427324" y="6023947"/>
            <a:ext cx="2438793" cy="731520"/>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solidFill>
                  <a:schemeClr val="tx1"/>
                </a:solidFill>
              </a:rPr>
              <a:t>Output CSV file can be imported into GAM</a:t>
            </a:r>
          </a:p>
        </p:txBody>
      </p:sp>
      <p:sp>
        <p:nvSpPr>
          <p:cNvPr id="3" name="TextBox 2">
            <a:extLst>
              <a:ext uri="{FF2B5EF4-FFF2-40B4-BE49-F238E27FC236}">
                <a16:creationId xmlns:a16="http://schemas.microsoft.com/office/drawing/2014/main" id="{294F927C-EF8A-2E07-1442-2FA0BB6F3BE4}"/>
              </a:ext>
            </a:extLst>
          </p:cNvPr>
          <p:cNvSpPr txBox="1"/>
          <p:nvPr/>
        </p:nvSpPr>
        <p:spPr>
          <a:xfrm>
            <a:off x="228600" y="335767"/>
            <a:ext cx="5403024" cy="1200329"/>
          </a:xfrm>
          <a:prstGeom prst="rect">
            <a:avLst/>
          </a:prstGeom>
          <a:noFill/>
        </p:spPr>
        <p:txBody>
          <a:bodyPr wrap="square">
            <a:spAutoFit/>
          </a:bodyPr>
          <a:lstStyle/>
          <a:p>
            <a:r>
              <a:rPr lang="en-US" sz="2400" b="1" dirty="0">
                <a:solidFill>
                  <a:schemeClr val="accent2"/>
                </a:solidFill>
                <a:latin typeface="Arial" panose="020B0604020202020204" pitchFamily="34" charset="0"/>
                <a:ea typeface="ＭＳ Ｐゴシック" panose="020B0600070205080204" pitchFamily="34" charset="-128"/>
                <a:cs typeface="+mn-cs"/>
              </a:rPr>
              <a:t>Steps for national estimates team to export data from Spectrum </a:t>
            </a:r>
            <a:br>
              <a:rPr lang="en-US" sz="2400" b="1" dirty="0">
                <a:solidFill>
                  <a:schemeClr val="accent2"/>
                </a:solidFill>
                <a:latin typeface="Arial" panose="020B0604020202020204" pitchFamily="34" charset="0"/>
                <a:ea typeface="ＭＳ Ｐゴシック" panose="020B0600070205080204" pitchFamily="34" charset="-128"/>
                <a:cs typeface="+mn-cs"/>
              </a:rPr>
            </a:br>
            <a:r>
              <a:rPr lang="en-US" sz="2400" b="1" dirty="0">
                <a:solidFill>
                  <a:schemeClr val="accent2"/>
                </a:solidFill>
                <a:latin typeface="Arial" panose="020B0604020202020204" pitchFamily="34" charset="0"/>
                <a:ea typeface="ＭＳ Ｐゴシック" panose="020B0600070205080204" pitchFamily="34" charset="-128"/>
                <a:cs typeface="+mn-cs"/>
              </a:rPr>
              <a:t>for GAM import (II)</a:t>
            </a:r>
            <a:endParaRPr lang="en-CH" sz="2400" dirty="0"/>
          </a:p>
        </p:txBody>
      </p:sp>
    </p:spTree>
    <p:extLst>
      <p:ext uri="{BB962C8B-B14F-4D97-AF65-F5344CB8AC3E}">
        <p14:creationId xmlns:p14="http://schemas.microsoft.com/office/powerpoint/2010/main" val="601792535"/>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Custom Design">
  <a:themeElements>
    <a:clrScheme name="UNAIDS Global">
      <a:dk1>
        <a:sysClr val="windowText" lastClr="000000"/>
      </a:dk1>
      <a:lt1>
        <a:sysClr val="window" lastClr="FFFFFF"/>
      </a:lt1>
      <a:dk2>
        <a:srgbClr val="70C8BE"/>
      </a:dk2>
      <a:lt2>
        <a:srgbClr val="B6AEA7"/>
      </a:lt2>
      <a:accent1>
        <a:srgbClr val="70C8BE"/>
      </a:accent1>
      <a:accent2>
        <a:srgbClr val="F15B40"/>
      </a:accent2>
      <a:accent3>
        <a:srgbClr val="00A99A"/>
      </a:accent3>
      <a:accent4>
        <a:srgbClr val="78BCC1"/>
      </a:accent4>
      <a:accent5>
        <a:srgbClr val="78A7B7"/>
      </a:accent5>
      <a:accent6>
        <a:srgbClr val="CDC8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Flow_SignoffStatus xmlns="288ef829-98c5-46d1-83dc-c2ef7c814da2" xsi:nil="true"/>
    <TaxCatchAll xmlns="2ddeef39-65d3-4660-94f2-f063f949c57e" xsi:nil="true"/>
    <lcf76f155ced4ddcb4097134ff3c332f xmlns="288ef829-98c5-46d1-83dc-c2ef7c814da2">
      <Terms xmlns="http://schemas.microsoft.com/office/infopath/2007/PartnerControls"/>
    </lcf76f155ced4ddcb4097134ff3c332f>
    <SharedWithUsers xmlns="2ddeef39-65d3-4660-94f2-f063f949c57e">
      <UserInfo>
        <DisplayName>ERKKOLA, Taavi</DisplayName>
        <AccountId>41</AccountId>
        <AccountType/>
      </UserInfo>
      <UserInfo>
        <DisplayName>BAKAN, Hasan</DisplayName>
        <AccountId>2786</AccountId>
        <AccountType/>
      </UserInfo>
      <UserInfo>
        <DisplayName>ARIAS GARCIA, Sonia</DisplayName>
        <AccountId>426</AccountId>
        <AccountType/>
      </UserInfo>
      <UserInfo>
        <DisplayName>SANDOVAL, Celeste</DisplayName>
        <AccountId>61</AccountId>
        <AccountType/>
      </UserInfo>
      <UserInfo>
        <DisplayName>BENDAUD, Victoria</DisplayName>
        <AccountId>42</AccountId>
        <AccountType/>
      </UserInfo>
      <UserInfo>
        <DisplayName>YAKUSIK, Anna</DisplayName>
        <AccountId>38</AccountId>
        <AccountType/>
      </UserInfo>
      <UserInfo>
        <DisplayName>SEDAY, Mary Ann</DisplayName>
        <AccountId>47</AccountId>
        <AccountType/>
      </UserInfo>
      <UserInfo>
        <DisplayName>FEIZZADEH, Ali</DisplayName>
        <AccountId>248</AccountId>
        <AccountType/>
      </UserInfo>
      <UserInfo>
        <DisplayName>KORENROMP, Eline Louise</DisplayName>
        <AccountId>7579</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893E641F549574BB805BD9C73365D4F" ma:contentTypeVersion="17" ma:contentTypeDescription="Create a new document." ma:contentTypeScope="" ma:versionID="8482625136bccad5fea5e68a871e4699">
  <xsd:schema xmlns:xsd="http://www.w3.org/2001/XMLSchema" xmlns:xs="http://www.w3.org/2001/XMLSchema" xmlns:p="http://schemas.microsoft.com/office/2006/metadata/properties" xmlns:ns2="288ef829-98c5-46d1-83dc-c2ef7c814da2" xmlns:ns3="2ddeef39-65d3-4660-94f2-f063f949c57e" targetNamespace="http://schemas.microsoft.com/office/2006/metadata/properties" ma:root="true" ma:fieldsID="99cee5fdab9c537e456a0b77a5796a97" ns2:_="" ns3:_="">
    <xsd:import namespace="288ef829-98c5-46d1-83dc-c2ef7c814da2"/>
    <xsd:import namespace="2ddeef39-65d3-4660-94f2-f063f949c57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_Flow_SignoffStatu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8ef829-98c5-46d1-83dc-c2ef7c814d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_Flow_SignoffStatus" ma:index="21" nillable="true" ma:displayName="Sign-off status" ma:internalName="Sign_x002d_off_x0020_status">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f008808e-a4ff-498b-8b44-8869f1dca9f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ddeef39-65d3-4660-94f2-f063f949c57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f1142ec6-8224-48c2-babf-013e8b339833}" ma:internalName="TaxCatchAll" ma:showField="CatchAllData" ma:web="2ddeef39-65d3-4660-94f2-f063f949c57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3F9FBDA-2516-4634-9648-AAFA3A049E18}">
  <ds:schemaRefs>
    <ds:schemaRef ds:uri="http://schemas.microsoft.com/sharepoint/v3/contenttype/forms"/>
  </ds:schemaRefs>
</ds:datastoreItem>
</file>

<file path=customXml/itemProps2.xml><?xml version="1.0" encoding="utf-8"?>
<ds:datastoreItem xmlns:ds="http://schemas.openxmlformats.org/officeDocument/2006/customXml" ds:itemID="{AA929C00-A62D-47D0-AD31-4F826F323D08}">
  <ds:schemaRefs>
    <ds:schemaRef ds:uri="288ef829-98c5-46d1-83dc-c2ef7c814da2"/>
    <ds:schemaRef ds:uri="2ddeef39-65d3-4660-94f2-f063f949c57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C7856A4E-98FA-425C-82E9-44D1EF1B5DA4}">
  <ds:schemaRefs>
    <ds:schemaRef ds:uri="288ef829-98c5-46d1-83dc-c2ef7c814da2"/>
    <ds:schemaRef ds:uri="2ddeef39-65d3-4660-94f2-f063f949c57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5d6aa37e-3a89-4bd8-9367-95b8219209ae}" enabled="1" method="Standard" siteId="{6ad73702-409c-4046-ae59-cc4bea334507}" removed="0"/>
  <clbl:label id="{c2e1cf9b-e1b6-44eb-8021-428c292d3eb5}" enabled="0" method="" siteId="{c2e1cf9b-e1b6-44eb-8021-428c292d3eb5}" removed="1"/>
</clbl:labelList>
</file>

<file path=docProps/app.xml><?xml version="1.0" encoding="utf-8"?>
<Properties xmlns="http://schemas.openxmlformats.org/officeDocument/2006/extended-properties" xmlns:vt="http://schemas.openxmlformats.org/officeDocument/2006/docPropsVTypes">
  <TotalTime>0</TotalTime>
  <Words>739</Words>
  <Application>Microsoft Office PowerPoint</Application>
  <PresentationFormat>Widescreen</PresentationFormat>
  <Paragraphs>52</Paragraphs>
  <Slides>7</Slides>
  <Notes>1</Notes>
  <HiddenSlides>0</HiddenSlides>
  <MMClips>0</MMClip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Office Theme</vt:lpstr>
      <vt:lpstr>1_Office Theme</vt:lpstr>
      <vt:lpstr>2_Custom Design</vt:lpstr>
      <vt:lpstr>PowerPoint Presentation</vt:lpstr>
      <vt:lpstr>Progress towards Political Declaration targets is monitored through Global AIDS Monitoring (GAM)</vt:lpstr>
      <vt:lpstr>GAM indicators that can be sourced from Spectrum</vt:lpstr>
      <vt:lpstr>Importance of using Spectrum estimates in GAM</vt:lpstr>
      <vt:lpstr>Tips on using Spectrum estimates in GAM</vt:lpstr>
      <vt:lpstr>Steps for national estimates team to export data from Spectrum for GAM import (I)</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BENDAUD, Victoria</dc:creator>
  <cp:lastModifiedBy>KORENROMP, Eline Louise</cp:lastModifiedBy>
  <cp:revision>17</cp:revision>
  <dcterms:created xsi:type="dcterms:W3CDTF">2022-11-15T13:08:34Z</dcterms:created>
  <dcterms:modified xsi:type="dcterms:W3CDTF">2023-02-22T12:04:37Z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0x0101006893E641F549574BB805BD9C73365D4F</vt:lpwstr>
  </property>
  <property fmtid="{D5CDD505-2E9C-101B-9397-08002B2CF9AE}" pid="3" name="MediaServiceImageTags">
    <vt:lpwstr/>
  </property>
  <property fmtid="{D5CDD505-2E9C-101B-9397-08002B2CF9AE}" pid="4" name="MSIP_Label_5d6aa37e-3a89-4bd8-9367-95b8219209ae_Enabled">
    <vt:lpwstr>true</vt:lpwstr>
  </property>
  <property fmtid="{D5CDD505-2E9C-101B-9397-08002B2CF9AE}" pid="5" name="MSIP_Label_5d6aa37e-3a89-4bd8-9367-95b8219209ae_SetDate">
    <vt:lpwstr>2022-11-24T09:19:43Z</vt:lpwstr>
  </property>
  <property fmtid="{D5CDD505-2E9C-101B-9397-08002B2CF9AE}" pid="6" name="MSIP_Label_5d6aa37e-3a89-4bd8-9367-95b8219209ae_Method">
    <vt:lpwstr>Standard</vt:lpwstr>
  </property>
  <property fmtid="{D5CDD505-2E9C-101B-9397-08002B2CF9AE}" pid="7" name="MSIP_Label_5d6aa37e-3a89-4bd8-9367-95b8219209ae_Name">
    <vt:lpwstr>NORMAL information</vt:lpwstr>
  </property>
  <property fmtid="{D5CDD505-2E9C-101B-9397-08002B2CF9AE}" pid="8" name="MSIP_Label_5d6aa37e-3a89-4bd8-9367-95b8219209ae_SiteId">
    <vt:lpwstr>6ad73702-409c-4046-ae59-cc4bea334507</vt:lpwstr>
  </property>
  <property fmtid="{D5CDD505-2E9C-101B-9397-08002B2CF9AE}" pid="9" name="MSIP_Label_5d6aa37e-3a89-4bd8-9367-95b8219209ae_ActionId">
    <vt:lpwstr>96b265c4-4f0c-4a43-97e3-4bf7f11c8db3</vt:lpwstr>
  </property>
  <property fmtid="{D5CDD505-2E9C-101B-9397-08002B2CF9AE}" pid="10" name="MSIP_Label_5d6aa37e-3a89-4bd8-9367-95b8219209ae_ContentBits">
    <vt:lpwstr>1</vt:lpwstr>
  </property>
  <property fmtid="{D5CDD505-2E9C-101B-9397-08002B2CF9AE}" pid="11" name="ClassificationContentMarkingHeaderLocations">
    <vt:lpwstr>Office Theme:8</vt:lpwstr>
  </property>
  <property fmtid="{D5CDD505-2E9C-101B-9397-08002B2CF9AE}" pid="12" name="ClassificationContentMarkingHeaderText">
    <vt:lpwstr>ECDC NORMAL</vt:lpwstr>
  </property>
</Properties>
</file>