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slideLayouts/slideLayout24.xml" ContentType="application/vnd.openxmlformats-officedocument.presentationml.slideLayout+xml"/>
  <Override PartName="/ppt/theme/theme5.xml" ContentType="application/vnd.openxmlformats-officedocument.theme+xml"/>
  <Override PartName="/ppt/slideLayouts/slideLayout2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826" r:id="rId6"/>
    <p:sldMasterId id="2147483883" r:id="rId7"/>
    <p:sldMasterId id="2147483885" r:id="rId8"/>
    <p:sldMasterId id="2147483899" r:id="rId9"/>
    <p:sldMasterId id="2147483929" r:id="rId10"/>
  </p:sldMasterIdLst>
  <p:notesMasterIdLst>
    <p:notesMasterId r:id="rId18"/>
  </p:notesMasterIdLst>
  <p:sldIdLst>
    <p:sldId id="461" r:id="rId11"/>
    <p:sldId id="270" r:id="rId12"/>
    <p:sldId id="456" r:id="rId13"/>
    <p:sldId id="457" r:id="rId14"/>
    <p:sldId id="458" r:id="rId15"/>
    <p:sldId id="459" r:id="rId16"/>
    <p:sldId id="460" r:id="rId17"/>
  </p:sldIdLst>
  <p:sldSz cx="12192000" cy="6858000"/>
  <p:notesSz cx="6858000" cy="9144000"/>
  <p:defaultText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2B7E84E-0F2E-C5D2-2A1C-0B1EE3DFEC00}" name="ARIAS GARCIA, Sonia" initials="AS" userId="S::ariasgarcias@unaids.org::1b006507-cd8c-4a28-b425-0584f4b0d7df" providerId="AD"/>
  <p188:author id="{5A8F58D0-3352-EE91-4B55-0A9CE4819776}" name="BAKAN, Hasan" initials="BH" userId="S::bakanh@unaids.org::cca8c49a-6237-40da-a6fa-bafa1d6b1fe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F8774C-1529-479D-9BE4-EC4E50A554FA}" v="30" dt="2023-12-01T07:52:13.7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756" y="102"/>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3.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5.xml"/><Relationship Id="rId23" Type="http://schemas.microsoft.com/office/2016/11/relationships/changesInfo" Target="changesInfos/changesInfo1.xml"/><Relationship Id="rId10" Type="http://schemas.openxmlformats.org/officeDocument/2006/relationships/slideMaster" Target="slideMasters/slideMaster7.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WODZI, Desire Tarwireyi" userId="f2e414da-657a-4eae-9cb2-9d4947cf517c" providerId="ADAL" clId="{C96C2B5B-C77E-4EE8-AEC0-A38BFAC96F9D}"/>
    <pc:docChg chg="delSld delMainMaster">
      <pc:chgData name="RWODZI, Desire Tarwireyi" userId="f2e414da-657a-4eae-9cb2-9d4947cf517c" providerId="ADAL" clId="{C96C2B5B-C77E-4EE8-AEC0-A38BFAC96F9D}" dt="2023-12-01T08:00:10.302" v="1" actId="2696"/>
      <pc:docMkLst>
        <pc:docMk/>
      </pc:docMkLst>
      <pc:sldChg chg="del">
        <pc:chgData name="RWODZI, Desire Tarwireyi" userId="f2e414da-657a-4eae-9cb2-9d4947cf517c" providerId="ADAL" clId="{C96C2B5B-C77E-4EE8-AEC0-A38BFAC96F9D}" dt="2023-12-01T08:00:01.361" v="0" actId="47"/>
        <pc:sldMkLst>
          <pc:docMk/>
          <pc:sldMk cId="549158076" sldId="257"/>
        </pc:sldMkLst>
      </pc:sldChg>
      <pc:sldChg chg="del">
        <pc:chgData name="RWODZI, Desire Tarwireyi" userId="f2e414da-657a-4eae-9cb2-9d4947cf517c" providerId="ADAL" clId="{C96C2B5B-C77E-4EE8-AEC0-A38BFAC96F9D}" dt="2023-12-01T08:00:01.361" v="0" actId="47"/>
        <pc:sldMkLst>
          <pc:docMk/>
          <pc:sldMk cId="705379199" sldId="258"/>
        </pc:sldMkLst>
      </pc:sldChg>
      <pc:sldChg chg="del">
        <pc:chgData name="RWODZI, Desire Tarwireyi" userId="f2e414da-657a-4eae-9cb2-9d4947cf517c" providerId="ADAL" clId="{C96C2B5B-C77E-4EE8-AEC0-A38BFAC96F9D}" dt="2023-12-01T08:00:01.361" v="0" actId="47"/>
        <pc:sldMkLst>
          <pc:docMk/>
          <pc:sldMk cId="4026828335" sldId="259"/>
        </pc:sldMkLst>
      </pc:sldChg>
      <pc:sldChg chg="del">
        <pc:chgData name="RWODZI, Desire Tarwireyi" userId="f2e414da-657a-4eae-9cb2-9d4947cf517c" providerId="ADAL" clId="{C96C2B5B-C77E-4EE8-AEC0-A38BFAC96F9D}" dt="2023-12-01T08:00:01.361" v="0" actId="47"/>
        <pc:sldMkLst>
          <pc:docMk/>
          <pc:sldMk cId="0" sldId="261"/>
        </pc:sldMkLst>
      </pc:sldChg>
      <pc:sldChg chg="del">
        <pc:chgData name="RWODZI, Desire Tarwireyi" userId="f2e414da-657a-4eae-9cb2-9d4947cf517c" providerId="ADAL" clId="{C96C2B5B-C77E-4EE8-AEC0-A38BFAC96F9D}" dt="2023-12-01T08:00:01.361" v="0" actId="47"/>
        <pc:sldMkLst>
          <pc:docMk/>
          <pc:sldMk cId="2676716282" sldId="262"/>
        </pc:sldMkLst>
      </pc:sldChg>
      <pc:sldChg chg="del">
        <pc:chgData name="RWODZI, Desire Tarwireyi" userId="f2e414da-657a-4eae-9cb2-9d4947cf517c" providerId="ADAL" clId="{C96C2B5B-C77E-4EE8-AEC0-A38BFAC96F9D}" dt="2023-12-01T08:00:01.361" v="0" actId="47"/>
        <pc:sldMkLst>
          <pc:docMk/>
          <pc:sldMk cId="1845577357" sldId="263"/>
        </pc:sldMkLst>
      </pc:sldChg>
      <pc:sldChg chg="del">
        <pc:chgData name="RWODZI, Desire Tarwireyi" userId="f2e414da-657a-4eae-9cb2-9d4947cf517c" providerId="ADAL" clId="{C96C2B5B-C77E-4EE8-AEC0-A38BFAC96F9D}" dt="2023-12-01T08:00:01.361" v="0" actId="47"/>
        <pc:sldMkLst>
          <pc:docMk/>
          <pc:sldMk cId="793649746" sldId="264"/>
        </pc:sldMkLst>
      </pc:sldChg>
      <pc:sldChg chg="del">
        <pc:chgData name="RWODZI, Desire Tarwireyi" userId="f2e414da-657a-4eae-9cb2-9d4947cf517c" providerId="ADAL" clId="{C96C2B5B-C77E-4EE8-AEC0-A38BFAC96F9D}" dt="2023-12-01T08:00:01.361" v="0" actId="47"/>
        <pc:sldMkLst>
          <pc:docMk/>
          <pc:sldMk cId="3349565068" sldId="265"/>
        </pc:sldMkLst>
      </pc:sldChg>
      <pc:sldChg chg="del">
        <pc:chgData name="RWODZI, Desire Tarwireyi" userId="f2e414da-657a-4eae-9cb2-9d4947cf517c" providerId="ADAL" clId="{C96C2B5B-C77E-4EE8-AEC0-A38BFAC96F9D}" dt="2023-12-01T08:00:01.361" v="0" actId="47"/>
        <pc:sldMkLst>
          <pc:docMk/>
          <pc:sldMk cId="3081946897" sldId="266"/>
        </pc:sldMkLst>
      </pc:sldChg>
      <pc:sldChg chg="del">
        <pc:chgData name="RWODZI, Desire Tarwireyi" userId="f2e414da-657a-4eae-9cb2-9d4947cf517c" providerId="ADAL" clId="{C96C2B5B-C77E-4EE8-AEC0-A38BFAC96F9D}" dt="2023-12-01T08:00:01.361" v="0" actId="47"/>
        <pc:sldMkLst>
          <pc:docMk/>
          <pc:sldMk cId="2739463817" sldId="267"/>
        </pc:sldMkLst>
      </pc:sldChg>
      <pc:sldChg chg="del">
        <pc:chgData name="RWODZI, Desire Tarwireyi" userId="f2e414da-657a-4eae-9cb2-9d4947cf517c" providerId="ADAL" clId="{C96C2B5B-C77E-4EE8-AEC0-A38BFAC96F9D}" dt="2023-12-01T08:00:01.361" v="0" actId="47"/>
        <pc:sldMkLst>
          <pc:docMk/>
          <pc:sldMk cId="2068191065" sldId="268"/>
        </pc:sldMkLst>
      </pc:sldChg>
      <pc:sldChg chg="del">
        <pc:chgData name="RWODZI, Desire Tarwireyi" userId="f2e414da-657a-4eae-9cb2-9d4947cf517c" providerId="ADAL" clId="{C96C2B5B-C77E-4EE8-AEC0-A38BFAC96F9D}" dt="2023-12-01T08:00:01.361" v="0" actId="47"/>
        <pc:sldMkLst>
          <pc:docMk/>
          <pc:sldMk cId="4029946638" sldId="269"/>
        </pc:sldMkLst>
      </pc:sldChg>
      <pc:sldChg chg="del">
        <pc:chgData name="RWODZI, Desire Tarwireyi" userId="f2e414da-657a-4eae-9cb2-9d4947cf517c" providerId="ADAL" clId="{C96C2B5B-C77E-4EE8-AEC0-A38BFAC96F9D}" dt="2023-12-01T08:00:01.361" v="0" actId="47"/>
        <pc:sldMkLst>
          <pc:docMk/>
          <pc:sldMk cId="1710150302" sldId="272"/>
        </pc:sldMkLst>
      </pc:sldChg>
      <pc:sldChg chg="del">
        <pc:chgData name="RWODZI, Desire Tarwireyi" userId="f2e414da-657a-4eae-9cb2-9d4947cf517c" providerId="ADAL" clId="{C96C2B5B-C77E-4EE8-AEC0-A38BFAC96F9D}" dt="2023-12-01T08:00:01.361" v="0" actId="47"/>
        <pc:sldMkLst>
          <pc:docMk/>
          <pc:sldMk cId="150229493" sldId="273"/>
        </pc:sldMkLst>
      </pc:sldChg>
      <pc:sldChg chg="del">
        <pc:chgData name="RWODZI, Desire Tarwireyi" userId="f2e414da-657a-4eae-9cb2-9d4947cf517c" providerId="ADAL" clId="{C96C2B5B-C77E-4EE8-AEC0-A38BFAC96F9D}" dt="2023-12-01T08:00:01.361" v="0" actId="47"/>
        <pc:sldMkLst>
          <pc:docMk/>
          <pc:sldMk cId="3956376403" sldId="275"/>
        </pc:sldMkLst>
      </pc:sldChg>
      <pc:sldChg chg="del">
        <pc:chgData name="RWODZI, Desire Tarwireyi" userId="f2e414da-657a-4eae-9cb2-9d4947cf517c" providerId="ADAL" clId="{C96C2B5B-C77E-4EE8-AEC0-A38BFAC96F9D}" dt="2023-12-01T08:00:01.361" v="0" actId="47"/>
        <pc:sldMkLst>
          <pc:docMk/>
          <pc:sldMk cId="1469879945" sldId="276"/>
        </pc:sldMkLst>
      </pc:sldChg>
      <pc:sldChg chg="del">
        <pc:chgData name="RWODZI, Desire Tarwireyi" userId="f2e414da-657a-4eae-9cb2-9d4947cf517c" providerId="ADAL" clId="{C96C2B5B-C77E-4EE8-AEC0-A38BFAC96F9D}" dt="2023-12-01T08:00:01.361" v="0" actId="47"/>
        <pc:sldMkLst>
          <pc:docMk/>
          <pc:sldMk cId="4198641800" sldId="277"/>
        </pc:sldMkLst>
      </pc:sldChg>
      <pc:sldChg chg="del">
        <pc:chgData name="RWODZI, Desire Tarwireyi" userId="f2e414da-657a-4eae-9cb2-9d4947cf517c" providerId="ADAL" clId="{C96C2B5B-C77E-4EE8-AEC0-A38BFAC96F9D}" dt="2023-12-01T08:00:01.361" v="0" actId="47"/>
        <pc:sldMkLst>
          <pc:docMk/>
          <pc:sldMk cId="1453853576" sldId="278"/>
        </pc:sldMkLst>
      </pc:sldChg>
      <pc:sldChg chg="del">
        <pc:chgData name="RWODZI, Desire Tarwireyi" userId="f2e414da-657a-4eae-9cb2-9d4947cf517c" providerId="ADAL" clId="{C96C2B5B-C77E-4EE8-AEC0-A38BFAC96F9D}" dt="2023-12-01T08:00:01.361" v="0" actId="47"/>
        <pc:sldMkLst>
          <pc:docMk/>
          <pc:sldMk cId="1597275303" sldId="279"/>
        </pc:sldMkLst>
      </pc:sldChg>
      <pc:sldChg chg="del">
        <pc:chgData name="RWODZI, Desire Tarwireyi" userId="f2e414da-657a-4eae-9cb2-9d4947cf517c" providerId="ADAL" clId="{C96C2B5B-C77E-4EE8-AEC0-A38BFAC96F9D}" dt="2023-12-01T08:00:01.361" v="0" actId="47"/>
        <pc:sldMkLst>
          <pc:docMk/>
          <pc:sldMk cId="1042710575" sldId="282"/>
        </pc:sldMkLst>
      </pc:sldChg>
      <pc:sldChg chg="del">
        <pc:chgData name="RWODZI, Desire Tarwireyi" userId="f2e414da-657a-4eae-9cb2-9d4947cf517c" providerId="ADAL" clId="{C96C2B5B-C77E-4EE8-AEC0-A38BFAC96F9D}" dt="2023-12-01T08:00:01.361" v="0" actId="47"/>
        <pc:sldMkLst>
          <pc:docMk/>
          <pc:sldMk cId="1785841747" sldId="283"/>
        </pc:sldMkLst>
      </pc:sldChg>
      <pc:sldChg chg="del">
        <pc:chgData name="RWODZI, Desire Tarwireyi" userId="f2e414da-657a-4eae-9cb2-9d4947cf517c" providerId="ADAL" clId="{C96C2B5B-C77E-4EE8-AEC0-A38BFAC96F9D}" dt="2023-12-01T08:00:01.361" v="0" actId="47"/>
        <pc:sldMkLst>
          <pc:docMk/>
          <pc:sldMk cId="1059110538" sldId="285"/>
        </pc:sldMkLst>
      </pc:sldChg>
      <pc:sldChg chg="del">
        <pc:chgData name="RWODZI, Desire Tarwireyi" userId="f2e414da-657a-4eae-9cb2-9d4947cf517c" providerId="ADAL" clId="{C96C2B5B-C77E-4EE8-AEC0-A38BFAC96F9D}" dt="2023-12-01T08:00:01.361" v="0" actId="47"/>
        <pc:sldMkLst>
          <pc:docMk/>
          <pc:sldMk cId="3142951825" sldId="286"/>
        </pc:sldMkLst>
      </pc:sldChg>
      <pc:sldChg chg="del">
        <pc:chgData name="RWODZI, Desire Tarwireyi" userId="f2e414da-657a-4eae-9cb2-9d4947cf517c" providerId="ADAL" clId="{C96C2B5B-C77E-4EE8-AEC0-A38BFAC96F9D}" dt="2023-12-01T08:00:01.361" v="0" actId="47"/>
        <pc:sldMkLst>
          <pc:docMk/>
          <pc:sldMk cId="2256308446" sldId="287"/>
        </pc:sldMkLst>
      </pc:sldChg>
      <pc:sldChg chg="del">
        <pc:chgData name="RWODZI, Desire Tarwireyi" userId="f2e414da-657a-4eae-9cb2-9d4947cf517c" providerId="ADAL" clId="{C96C2B5B-C77E-4EE8-AEC0-A38BFAC96F9D}" dt="2023-12-01T08:00:01.361" v="0" actId="47"/>
        <pc:sldMkLst>
          <pc:docMk/>
          <pc:sldMk cId="2876298780" sldId="288"/>
        </pc:sldMkLst>
      </pc:sldChg>
      <pc:sldChg chg="del">
        <pc:chgData name="RWODZI, Desire Tarwireyi" userId="f2e414da-657a-4eae-9cb2-9d4947cf517c" providerId="ADAL" clId="{C96C2B5B-C77E-4EE8-AEC0-A38BFAC96F9D}" dt="2023-12-01T08:00:01.361" v="0" actId="47"/>
        <pc:sldMkLst>
          <pc:docMk/>
          <pc:sldMk cId="3120925430" sldId="289"/>
        </pc:sldMkLst>
      </pc:sldChg>
      <pc:sldChg chg="del">
        <pc:chgData name="RWODZI, Desire Tarwireyi" userId="f2e414da-657a-4eae-9cb2-9d4947cf517c" providerId="ADAL" clId="{C96C2B5B-C77E-4EE8-AEC0-A38BFAC96F9D}" dt="2023-12-01T08:00:01.361" v="0" actId="47"/>
        <pc:sldMkLst>
          <pc:docMk/>
          <pc:sldMk cId="998213864" sldId="290"/>
        </pc:sldMkLst>
      </pc:sldChg>
      <pc:sldChg chg="del">
        <pc:chgData name="RWODZI, Desire Tarwireyi" userId="f2e414da-657a-4eae-9cb2-9d4947cf517c" providerId="ADAL" clId="{C96C2B5B-C77E-4EE8-AEC0-A38BFAC96F9D}" dt="2023-12-01T08:00:01.361" v="0" actId="47"/>
        <pc:sldMkLst>
          <pc:docMk/>
          <pc:sldMk cId="4157987699" sldId="291"/>
        </pc:sldMkLst>
      </pc:sldChg>
      <pc:sldChg chg="del">
        <pc:chgData name="RWODZI, Desire Tarwireyi" userId="f2e414da-657a-4eae-9cb2-9d4947cf517c" providerId="ADAL" clId="{C96C2B5B-C77E-4EE8-AEC0-A38BFAC96F9D}" dt="2023-12-01T08:00:01.361" v="0" actId="47"/>
        <pc:sldMkLst>
          <pc:docMk/>
          <pc:sldMk cId="1001362268" sldId="292"/>
        </pc:sldMkLst>
      </pc:sldChg>
      <pc:sldChg chg="del">
        <pc:chgData name="RWODZI, Desire Tarwireyi" userId="f2e414da-657a-4eae-9cb2-9d4947cf517c" providerId="ADAL" clId="{C96C2B5B-C77E-4EE8-AEC0-A38BFAC96F9D}" dt="2023-12-01T08:00:01.361" v="0" actId="47"/>
        <pc:sldMkLst>
          <pc:docMk/>
          <pc:sldMk cId="2836007677" sldId="293"/>
        </pc:sldMkLst>
      </pc:sldChg>
      <pc:sldChg chg="del">
        <pc:chgData name="RWODZI, Desire Tarwireyi" userId="f2e414da-657a-4eae-9cb2-9d4947cf517c" providerId="ADAL" clId="{C96C2B5B-C77E-4EE8-AEC0-A38BFAC96F9D}" dt="2023-12-01T08:00:01.361" v="0" actId="47"/>
        <pc:sldMkLst>
          <pc:docMk/>
          <pc:sldMk cId="3494173679" sldId="294"/>
        </pc:sldMkLst>
      </pc:sldChg>
      <pc:sldChg chg="del">
        <pc:chgData name="RWODZI, Desire Tarwireyi" userId="f2e414da-657a-4eae-9cb2-9d4947cf517c" providerId="ADAL" clId="{C96C2B5B-C77E-4EE8-AEC0-A38BFAC96F9D}" dt="2023-12-01T08:00:01.361" v="0" actId="47"/>
        <pc:sldMkLst>
          <pc:docMk/>
          <pc:sldMk cId="2389576568" sldId="295"/>
        </pc:sldMkLst>
      </pc:sldChg>
      <pc:sldChg chg="del">
        <pc:chgData name="RWODZI, Desire Tarwireyi" userId="f2e414da-657a-4eae-9cb2-9d4947cf517c" providerId="ADAL" clId="{C96C2B5B-C77E-4EE8-AEC0-A38BFAC96F9D}" dt="2023-12-01T08:00:01.361" v="0" actId="47"/>
        <pc:sldMkLst>
          <pc:docMk/>
          <pc:sldMk cId="4183932961" sldId="299"/>
        </pc:sldMkLst>
      </pc:sldChg>
      <pc:sldChg chg="del">
        <pc:chgData name="RWODZI, Desire Tarwireyi" userId="f2e414da-657a-4eae-9cb2-9d4947cf517c" providerId="ADAL" clId="{C96C2B5B-C77E-4EE8-AEC0-A38BFAC96F9D}" dt="2023-12-01T08:00:01.361" v="0" actId="47"/>
        <pc:sldMkLst>
          <pc:docMk/>
          <pc:sldMk cId="663078387" sldId="300"/>
        </pc:sldMkLst>
      </pc:sldChg>
      <pc:sldChg chg="del">
        <pc:chgData name="RWODZI, Desire Tarwireyi" userId="f2e414da-657a-4eae-9cb2-9d4947cf517c" providerId="ADAL" clId="{C96C2B5B-C77E-4EE8-AEC0-A38BFAC96F9D}" dt="2023-12-01T08:00:01.361" v="0" actId="47"/>
        <pc:sldMkLst>
          <pc:docMk/>
          <pc:sldMk cId="1174008846" sldId="301"/>
        </pc:sldMkLst>
      </pc:sldChg>
      <pc:sldChg chg="del">
        <pc:chgData name="RWODZI, Desire Tarwireyi" userId="f2e414da-657a-4eae-9cb2-9d4947cf517c" providerId="ADAL" clId="{C96C2B5B-C77E-4EE8-AEC0-A38BFAC96F9D}" dt="2023-12-01T08:00:01.361" v="0" actId="47"/>
        <pc:sldMkLst>
          <pc:docMk/>
          <pc:sldMk cId="1686217223" sldId="302"/>
        </pc:sldMkLst>
      </pc:sldChg>
      <pc:sldChg chg="del">
        <pc:chgData name="RWODZI, Desire Tarwireyi" userId="f2e414da-657a-4eae-9cb2-9d4947cf517c" providerId="ADAL" clId="{C96C2B5B-C77E-4EE8-AEC0-A38BFAC96F9D}" dt="2023-12-01T08:00:01.361" v="0" actId="47"/>
        <pc:sldMkLst>
          <pc:docMk/>
          <pc:sldMk cId="620203697" sldId="303"/>
        </pc:sldMkLst>
      </pc:sldChg>
      <pc:sldChg chg="del">
        <pc:chgData name="RWODZI, Desire Tarwireyi" userId="f2e414da-657a-4eae-9cb2-9d4947cf517c" providerId="ADAL" clId="{C96C2B5B-C77E-4EE8-AEC0-A38BFAC96F9D}" dt="2023-12-01T08:00:01.361" v="0" actId="47"/>
        <pc:sldMkLst>
          <pc:docMk/>
          <pc:sldMk cId="3893617225" sldId="306"/>
        </pc:sldMkLst>
      </pc:sldChg>
      <pc:sldChg chg="del">
        <pc:chgData name="RWODZI, Desire Tarwireyi" userId="f2e414da-657a-4eae-9cb2-9d4947cf517c" providerId="ADAL" clId="{C96C2B5B-C77E-4EE8-AEC0-A38BFAC96F9D}" dt="2023-12-01T08:00:01.361" v="0" actId="47"/>
        <pc:sldMkLst>
          <pc:docMk/>
          <pc:sldMk cId="1230228977" sldId="313"/>
        </pc:sldMkLst>
      </pc:sldChg>
      <pc:sldChg chg="del">
        <pc:chgData name="RWODZI, Desire Tarwireyi" userId="f2e414da-657a-4eae-9cb2-9d4947cf517c" providerId="ADAL" clId="{C96C2B5B-C77E-4EE8-AEC0-A38BFAC96F9D}" dt="2023-12-01T08:00:01.361" v="0" actId="47"/>
        <pc:sldMkLst>
          <pc:docMk/>
          <pc:sldMk cId="3589652867" sldId="314"/>
        </pc:sldMkLst>
      </pc:sldChg>
      <pc:sldChg chg="del">
        <pc:chgData name="RWODZI, Desire Tarwireyi" userId="f2e414da-657a-4eae-9cb2-9d4947cf517c" providerId="ADAL" clId="{C96C2B5B-C77E-4EE8-AEC0-A38BFAC96F9D}" dt="2023-12-01T08:00:01.361" v="0" actId="47"/>
        <pc:sldMkLst>
          <pc:docMk/>
          <pc:sldMk cId="2752107924" sldId="321"/>
        </pc:sldMkLst>
      </pc:sldChg>
      <pc:sldChg chg="del">
        <pc:chgData name="RWODZI, Desire Tarwireyi" userId="f2e414da-657a-4eae-9cb2-9d4947cf517c" providerId="ADAL" clId="{C96C2B5B-C77E-4EE8-AEC0-A38BFAC96F9D}" dt="2023-12-01T08:00:01.361" v="0" actId="47"/>
        <pc:sldMkLst>
          <pc:docMk/>
          <pc:sldMk cId="3663627869" sldId="322"/>
        </pc:sldMkLst>
      </pc:sldChg>
      <pc:sldChg chg="del">
        <pc:chgData name="RWODZI, Desire Tarwireyi" userId="f2e414da-657a-4eae-9cb2-9d4947cf517c" providerId="ADAL" clId="{C96C2B5B-C77E-4EE8-AEC0-A38BFAC96F9D}" dt="2023-12-01T08:00:01.361" v="0" actId="47"/>
        <pc:sldMkLst>
          <pc:docMk/>
          <pc:sldMk cId="341869298" sldId="323"/>
        </pc:sldMkLst>
      </pc:sldChg>
      <pc:sldChg chg="del">
        <pc:chgData name="RWODZI, Desire Tarwireyi" userId="f2e414da-657a-4eae-9cb2-9d4947cf517c" providerId="ADAL" clId="{C96C2B5B-C77E-4EE8-AEC0-A38BFAC96F9D}" dt="2023-12-01T08:00:01.361" v="0" actId="47"/>
        <pc:sldMkLst>
          <pc:docMk/>
          <pc:sldMk cId="2544445629" sldId="324"/>
        </pc:sldMkLst>
      </pc:sldChg>
      <pc:sldChg chg="del">
        <pc:chgData name="RWODZI, Desire Tarwireyi" userId="f2e414da-657a-4eae-9cb2-9d4947cf517c" providerId="ADAL" clId="{C96C2B5B-C77E-4EE8-AEC0-A38BFAC96F9D}" dt="2023-12-01T08:00:01.361" v="0" actId="47"/>
        <pc:sldMkLst>
          <pc:docMk/>
          <pc:sldMk cId="713454284" sldId="430"/>
        </pc:sldMkLst>
      </pc:sldChg>
      <pc:sldChg chg="del">
        <pc:chgData name="RWODZI, Desire Tarwireyi" userId="f2e414da-657a-4eae-9cb2-9d4947cf517c" providerId="ADAL" clId="{C96C2B5B-C77E-4EE8-AEC0-A38BFAC96F9D}" dt="2023-12-01T08:00:01.361" v="0" actId="47"/>
        <pc:sldMkLst>
          <pc:docMk/>
          <pc:sldMk cId="3569257731" sldId="431"/>
        </pc:sldMkLst>
      </pc:sldChg>
      <pc:sldChg chg="del">
        <pc:chgData name="RWODZI, Desire Tarwireyi" userId="f2e414da-657a-4eae-9cb2-9d4947cf517c" providerId="ADAL" clId="{C96C2B5B-C77E-4EE8-AEC0-A38BFAC96F9D}" dt="2023-12-01T08:00:01.361" v="0" actId="47"/>
        <pc:sldMkLst>
          <pc:docMk/>
          <pc:sldMk cId="3478066190" sldId="432"/>
        </pc:sldMkLst>
      </pc:sldChg>
      <pc:sldChg chg="del">
        <pc:chgData name="RWODZI, Desire Tarwireyi" userId="f2e414da-657a-4eae-9cb2-9d4947cf517c" providerId="ADAL" clId="{C96C2B5B-C77E-4EE8-AEC0-A38BFAC96F9D}" dt="2023-12-01T08:00:01.361" v="0" actId="47"/>
        <pc:sldMkLst>
          <pc:docMk/>
          <pc:sldMk cId="117805581" sldId="433"/>
        </pc:sldMkLst>
      </pc:sldChg>
      <pc:sldChg chg="del">
        <pc:chgData name="RWODZI, Desire Tarwireyi" userId="f2e414da-657a-4eae-9cb2-9d4947cf517c" providerId="ADAL" clId="{C96C2B5B-C77E-4EE8-AEC0-A38BFAC96F9D}" dt="2023-12-01T08:00:10.302" v="1" actId="2696"/>
        <pc:sldMkLst>
          <pc:docMk/>
          <pc:sldMk cId="2955810773" sldId="463"/>
        </pc:sldMkLst>
      </pc:sldChg>
      <pc:sldChg chg="del">
        <pc:chgData name="RWODZI, Desire Tarwireyi" userId="f2e414da-657a-4eae-9cb2-9d4947cf517c" providerId="ADAL" clId="{C96C2B5B-C77E-4EE8-AEC0-A38BFAC96F9D}" dt="2023-12-01T08:00:01.361" v="0" actId="47"/>
        <pc:sldMkLst>
          <pc:docMk/>
          <pc:sldMk cId="1264902767" sldId="464"/>
        </pc:sldMkLst>
      </pc:sldChg>
      <pc:sldChg chg="del">
        <pc:chgData name="RWODZI, Desire Tarwireyi" userId="f2e414da-657a-4eae-9cb2-9d4947cf517c" providerId="ADAL" clId="{C96C2B5B-C77E-4EE8-AEC0-A38BFAC96F9D}" dt="2023-12-01T08:00:01.361" v="0" actId="47"/>
        <pc:sldMkLst>
          <pc:docMk/>
          <pc:sldMk cId="2469910467" sldId="478"/>
        </pc:sldMkLst>
      </pc:sldChg>
      <pc:sldChg chg="del">
        <pc:chgData name="RWODZI, Desire Tarwireyi" userId="f2e414da-657a-4eae-9cb2-9d4947cf517c" providerId="ADAL" clId="{C96C2B5B-C77E-4EE8-AEC0-A38BFAC96F9D}" dt="2023-12-01T08:00:01.361" v="0" actId="47"/>
        <pc:sldMkLst>
          <pc:docMk/>
          <pc:sldMk cId="2210962163" sldId="479"/>
        </pc:sldMkLst>
      </pc:sldChg>
      <pc:sldChg chg="del">
        <pc:chgData name="RWODZI, Desire Tarwireyi" userId="f2e414da-657a-4eae-9cb2-9d4947cf517c" providerId="ADAL" clId="{C96C2B5B-C77E-4EE8-AEC0-A38BFAC96F9D}" dt="2023-12-01T08:00:01.361" v="0" actId="47"/>
        <pc:sldMkLst>
          <pc:docMk/>
          <pc:sldMk cId="3235416533" sldId="480"/>
        </pc:sldMkLst>
      </pc:sldChg>
      <pc:sldChg chg="del">
        <pc:chgData name="RWODZI, Desire Tarwireyi" userId="f2e414da-657a-4eae-9cb2-9d4947cf517c" providerId="ADAL" clId="{C96C2B5B-C77E-4EE8-AEC0-A38BFAC96F9D}" dt="2023-12-01T08:00:01.361" v="0" actId="47"/>
        <pc:sldMkLst>
          <pc:docMk/>
          <pc:sldMk cId="1673935867" sldId="481"/>
        </pc:sldMkLst>
      </pc:sldChg>
      <pc:sldChg chg="del">
        <pc:chgData name="RWODZI, Desire Tarwireyi" userId="f2e414da-657a-4eae-9cb2-9d4947cf517c" providerId="ADAL" clId="{C96C2B5B-C77E-4EE8-AEC0-A38BFAC96F9D}" dt="2023-12-01T08:00:01.361" v="0" actId="47"/>
        <pc:sldMkLst>
          <pc:docMk/>
          <pc:sldMk cId="2509634944" sldId="482"/>
        </pc:sldMkLst>
      </pc:sldChg>
      <pc:sldChg chg="del">
        <pc:chgData name="RWODZI, Desire Tarwireyi" userId="f2e414da-657a-4eae-9cb2-9d4947cf517c" providerId="ADAL" clId="{C96C2B5B-C77E-4EE8-AEC0-A38BFAC96F9D}" dt="2023-12-01T08:00:01.361" v="0" actId="47"/>
        <pc:sldMkLst>
          <pc:docMk/>
          <pc:sldMk cId="2674549788" sldId="483"/>
        </pc:sldMkLst>
      </pc:sldChg>
      <pc:sldChg chg="del">
        <pc:chgData name="RWODZI, Desire Tarwireyi" userId="f2e414da-657a-4eae-9cb2-9d4947cf517c" providerId="ADAL" clId="{C96C2B5B-C77E-4EE8-AEC0-A38BFAC96F9D}" dt="2023-12-01T08:00:01.361" v="0" actId="47"/>
        <pc:sldMkLst>
          <pc:docMk/>
          <pc:sldMk cId="4079122261" sldId="484"/>
        </pc:sldMkLst>
      </pc:sldChg>
      <pc:sldChg chg="del">
        <pc:chgData name="RWODZI, Desire Tarwireyi" userId="f2e414da-657a-4eae-9cb2-9d4947cf517c" providerId="ADAL" clId="{C96C2B5B-C77E-4EE8-AEC0-A38BFAC96F9D}" dt="2023-12-01T08:00:01.361" v="0" actId="47"/>
        <pc:sldMkLst>
          <pc:docMk/>
          <pc:sldMk cId="1687714232" sldId="485"/>
        </pc:sldMkLst>
      </pc:sldChg>
      <pc:sldChg chg="del">
        <pc:chgData name="RWODZI, Desire Tarwireyi" userId="f2e414da-657a-4eae-9cb2-9d4947cf517c" providerId="ADAL" clId="{C96C2B5B-C77E-4EE8-AEC0-A38BFAC96F9D}" dt="2023-12-01T08:00:01.361" v="0" actId="47"/>
        <pc:sldMkLst>
          <pc:docMk/>
          <pc:sldMk cId="2444023924" sldId="486"/>
        </pc:sldMkLst>
      </pc:sldChg>
      <pc:sldChg chg="del">
        <pc:chgData name="RWODZI, Desire Tarwireyi" userId="f2e414da-657a-4eae-9cb2-9d4947cf517c" providerId="ADAL" clId="{C96C2B5B-C77E-4EE8-AEC0-A38BFAC96F9D}" dt="2023-12-01T08:00:01.361" v="0" actId="47"/>
        <pc:sldMkLst>
          <pc:docMk/>
          <pc:sldMk cId="3916636767" sldId="487"/>
        </pc:sldMkLst>
      </pc:sldChg>
      <pc:sldChg chg="del">
        <pc:chgData name="RWODZI, Desire Tarwireyi" userId="f2e414da-657a-4eae-9cb2-9d4947cf517c" providerId="ADAL" clId="{C96C2B5B-C77E-4EE8-AEC0-A38BFAC96F9D}" dt="2023-12-01T08:00:01.361" v="0" actId="47"/>
        <pc:sldMkLst>
          <pc:docMk/>
          <pc:sldMk cId="205988656" sldId="488"/>
        </pc:sldMkLst>
      </pc:sldChg>
      <pc:sldChg chg="del">
        <pc:chgData name="RWODZI, Desire Tarwireyi" userId="f2e414da-657a-4eae-9cb2-9d4947cf517c" providerId="ADAL" clId="{C96C2B5B-C77E-4EE8-AEC0-A38BFAC96F9D}" dt="2023-12-01T08:00:01.361" v="0" actId="47"/>
        <pc:sldMkLst>
          <pc:docMk/>
          <pc:sldMk cId="3767042115" sldId="489"/>
        </pc:sldMkLst>
      </pc:sldChg>
      <pc:sldChg chg="del">
        <pc:chgData name="RWODZI, Desire Tarwireyi" userId="f2e414da-657a-4eae-9cb2-9d4947cf517c" providerId="ADAL" clId="{C96C2B5B-C77E-4EE8-AEC0-A38BFAC96F9D}" dt="2023-12-01T08:00:01.361" v="0" actId="47"/>
        <pc:sldMkLst>
          <pc:docMk/>
          <pc:sldMk cId="3715868965" sldId="490"/>
        </pc:sldMkLst>
      </pc:sldChg>
      <pc:sldChg chg="del">
        <pc:chgData name="RWODZI, Desire Tarwireyi" userId="f2e414da-657a-4eae-9cb2-9d4947cf517c" providerId="ADAL" clId="{C96C2B5B-C77E-4EE8-AEC0-A38BFAC96F9D}" dt="2023-12-01T08:00:01.361" v="0" actId="47"/>
        <pc:sldMkLst>
          <pc:docMk/>
          <pc:sldMk cId="749503146" sldId="504"/>
        </pc:sldMkLst>
      </pc:sldChg>
      <pc:sldChg chg="del">
        <pc:chgData name="RWODZI, Desire Tarwireyi" userId="f2e414da-657a-4eae-9cb2-9d4947cf517c" providerId="ADAL" clId="{C96C2B5B-C77E-4EE8-AEC0-A38BFAC96F9D}" dt="2023-12-01T08:00:01.361" v="0" actId="47"/>
        <pc:sldMkLst>
          <pc:docMk/>
          <pc:sldMk cId="2173077644" sldId="505"/>
        </pc:sldMkLst>
      </pc:sldChg>
      <pc:sldChg chg="del">
        <pc:chgData name="RWODZI, Desire Tarwireyi" userId="f2e414da-657a-4eae-9cb2-9d4947cf517c" providerId="ADAL" clId="{C96C2B5B-C77E-4EE8-AEC0-A38BFAC96F9D}" dt="2023-12-01T08:00:01.361" v="0" actId="47"/>
        <pc:sldMkLst>
          <pc:docMk/>
          <pc:sldMk cId="228181389" sldId="506"/>
        </pc:sldMkLst>
      </pc:sldChg>
      <pc:sldChg chg="del">
        <pc:chgData name="RWODZI, Desire Tarwireyi" userId="f2e414da-657a-4eae-9cb2-9d4947cf517c" providerId="ADAL" clId="{C96C2B5B-C77E-4EE8-AEC0-A38BFAC96F9D}" dt="2023-12-01T08:00:01.361" v="0" actId="47"/>
        <pc:sldMkLst>
          <pc:docMk/>
          <pc:sldMk cId="2685674787" sldId="508"/>
        </pc:sldMkLst>
      </pc:sldChg>
      <pc:sldChg chg="del">
        <pc:chgData name="RWODZI, Desire Tarwireyi" userId="f2e414da-657a-4eae-9cb2-9d4947cf517c" providerId="ADAL" clId="{C96C2B5B-C77E-4EE8-AEC0-A38BFAC96F9D}" dt="2023-12-01T08:00:01.361" v="0" actId="47"/>
        <pc:sldMkLst>
          <pc:docMk/>
          <pc:sldMk cId="840889790" sldId="509"/>
        </pc:sldMkLst>
      </pc:sldChg>
      <pc:sldChg chg="del">
        <pc:chgData name="RWODZI, Desire Tarwireyi" userId="f2e414da-657a-4eae-9cb2-9d4947cf517c" providerId="ADAL" clId="{C96C2B5B-C77E-4EE8-AEC0-A38BFAC96F9D}" dt="2023-12-01T08:00:01.361" v="0" actId="47"/>
        <pc:sldMkLst>
          <pc:docMk/>
          <pc:sldMk cId="302737225" sldId="510"/>
        </pc:sldMkLst>
      </pc:sldChg>
      <pc:sldChg chg="del">
        <pc:chgData name="RWODZI, Desire Tarwireyi" userId="f2e414da-657a-4eae-9cb2-9d4947cf517c" providerId="ADAL" clId="{C96C2B5B-C77E-4EE8-AEC0-A38BFAC96F9D}" dt="2023-12-01T08:00:01.361" v="0" actId="47"/>
        <pc:sldMkLst>
          <pc:docMk/>
          <pc:sldMk cId="2096747302" sldId="1546"/>
        </pc:sldMkLst>
      </pc:sldChg>
      <pc:sldChg chg="del">
        <pc:chgData name="RWODZI, Desire Tarwireyi" userId="f2e414da-657a-4eae-9cb2-9d4947cf517c" providerId="ADAL" clId="{C96C2B5B-C77E-4EE8-AEC0-A38BFAC96F9D}" dt="2023-12-01T08:00:01.361" v="0" actId="47"/>
        <pc:sldMkLst>
          <pc:docMk/>
          <pc:sldMk cId="4172518271" sldId="1577"/>
        </pc:sldMkLst>
      </pc:sldChg>
      <pc:sldChg chg="del">
        <pc:chgData name="RWODZI, Desire Tarwireyi" userId="f2e414da-657a-4eae-9cb2-9d4947cf517c" providerId="ADAL" clId="{C96C2B5B-C77E-4EE8-AEC0-A38BFAC96F9D}" dt="2023-12-01T08:00:01.361" v="0" actId="47"/>
        <pc:sldMkLst>
          <pc:docMk/>
          <pc:sldMk cId="1754130512" sldId="1578"/>
        </pc:sldMkLst>
      </pc:sldChg>
      <pc:sldChg chg="del">
        <pc:chgData name="RWODZI, Desire Tarwireyi" userId="f2e414da-657a-4eae-9cb2-9d4947cf517c" providerId="ADAL" clId="{C96C2B5B-C77E-4EE8-AEC0-A38BFAC96F9D}" dt="2023-12-01T08:00:01.361" v="0" actId="47"/>
        <pc:sldMkLst>
          <pc:docMk/>
          <pc:sldMk cId="986263202" sldId="1579"/>
        </pc:sldMkLst>
      </pc:sldChg>
      <pc:sldChg chg="del">
        <pc:chgData name="RWODZI, Desire Tarwireyi" userId="f2e414da-657a-4eae-9cb2-9d4947cf517c" providerId="ADAL" clId="{C96C2B5B-C77E-4EE8-AEC0-A38BFAC96F9D}" dt="2023-12-01T08:00:01.361" v="0" actId="47"/>
        <pc:sldMkLst>
          <pc:docMk/>
          <pc:sldMk cId="3939230910" sldId="1580"/>
        </pc:sldMkLst>
      </pc:sldChg>
      <pc:sldChg chg="del">
        <pc:chgData name="RWODZI, Desire Tarwireyi" userId="f2e414da-657a-4eae-9cb2-9d4947cf517c" providerId="ADAL" clId="{C96C2B5B-C77E-4EE8-AEC0-A38BFAC96F9D}" dt="2023-12-01T08:00:01.361" v="0" actId="47"/>
        <pc:sldMkLst>
          <pc:docMk/>
          <pc:sldMk cId="324514794" sldId="1581"/>
        </pc:sldMkLst>
      </pc:sldChg>
      <pc:sldChg chg="del">
        <pc:chgData name="RWODZI, Desire Tarwireyi" userId="f2e414da-657a-4eae-9cb2-9d4947cf517c" providerId="ADAL" clId="{C96C2B5B-C77E-4EE8-AEC0-A38BFAC96F9D}" dt="2023-12-01T08:00:01.361" v="0" actId="47"/>
        <pc:sldMkLst>
          <pc:docMk/>
          <pc:sldMk cId="2710745153" sldId="1582"/>
        </pc:sldMkLst>
      </pc:sldChg>
      <pc:sldChg chg="del">
        <pc:chgData name="RWODZI, Desire Tarwireyi" userId="f2e414da-657a-4eae-9cb2-9d4947cf517c" providerId="ADAL" clId="{C96C2B5B-C77E-4EE8-AEC0-A38BFAC96F9D}" dt="2023-12-01T08:00:01.361" v="0" actId="47"/>
        <pc:sldMkLst>
          <pc:docMk/>
          <pc:sldMk cId="156597105" sldId="1583"/>
        </pc:sldMkLst>
      </pc:sldChg>
      <pc:sldChg chg="del">
        <pc:chgData name="RWODZI, Desire Tarwireyi" userId="f2e414da-657a-4eae-9cb2-9d4947cf517c" providerId="ADAL" clId="{C96C2B5B-C77E-4EE8-AEC0-A38BFAC96F9D}" dt="2023-12-01T08:00:01.361" v="0" actId="47"/>
        <pc:sldMkLst>
          <pc:docMk/>
          <pc:sldMk cId="1205268013" sldId="1584"/>
        </pc:sldMkLst>
      </pc:sldChg>
      <pc:sldChg chg="del">
        <pc:chgData name="RWODZI, Desire Tarwireyi" userId="f2e414da-657a-4eae-9cb2-9d4947cf517c" providerId="ADAL" clId="{C96C2B5B-C77E-4EE8-AEC0-A38BFAC96F9D}" dt="2023-12-01T08:00:01.361" v="0" actId="47"/>
        <pc:sldMkLst>
          <pc:docMk/>
          <pc:sldMk cId="1998497775" sldId="1585"/>
        </pc:sldMkLst>
      </pc:sldChg>
      <pc:sldChg chg="del">
        <pc:chgData name="RWODZI, Desire Tarwireyi" userId="f2e414da-657a-4eae-9cb2-9d4947cf517c" providerId="ADAL" clId="{C96C2B5B-C77E-4EE8-AEC0-A38BFAC96F9D}" dt="2023-12-01T08:00:01.361" v="0" actId="47"/>
        <pc:sldMkLst>
          <pc:docMk/>
          <pc:sldMk cId="3496595069" sldId="1586"/>
        </pc:sldMkLst>
      </pc:sldChg>
      <pc:sldChg chg="del">
        <pc:chgData name="RWODZI, Desire Tarwireyi" userId="f2e414da-657a-4eae-9cb2-9d4947cf517c" providerId="ADAL" clId="{C96C2B5B-C77E-4EE8-AEC0-A38BFAC96F9D}" dt="2023-12-01T08:00:01.361" v="0" actId="47"/>
        <pc:sldMkLst>
          <pc:docMk/>
          <pc:sldMk cId="3603350538" sldId="1587"/>
        </pc:sldMkLst>
      </pc:sldChg>
      <pc:sldChg chg="del">
        <pc:chgData name="RWODZI, Desire Tarwireyi" userId="f2e414da-657a-4eae-9cb2-9d4947cf517c" providerId="ADAL" clId="{C96C2B5B-C77E-4EE8-AEC0-A38BFAC96F9D}" dt="2023-12-01T08:00:01.361" v="0" actId="47"/>
        <pc:sldMkLst>
          <pc:docMk/>
          <pc:sldMk cId="2302041077" sldId="1588"/>
        </pc:sldMkLst>
      </pc:sldChg>
      <pc:sldChg chg="del">
        <pc:chgData name="RWODZI, Desire Tarwireyi" userId="f2e414da-657a-4eae-9cb2-9d4947cf517c" providerId="ADAL" clId="{C96C2B5B-C77E-4EE8-AEC0-A38BFAC96F9D}" dt="2023-12-01T08:00:01.361" v="0" actId="47"/>
        <pc:sldMkLst>
          <pc:docMk/>
          <pc:sldMk cId="2383946518" sldId="1589"/>
        </pc:sldMkLst>
      </pc:sldChg>
      <pc:sldChg chg="del">
        <pc:chgData name="RWODZI, Desire Tarwireyi" userId="f2e414da-657a-4eae-9cb2-9d4947cf517c" providerId="ADAL" clId="{C96C2B5B-C77E-4EE8-AEC0-A38BFAC96F9D}" dt="2023-12-01T08:00:01.361" v="0" actId="47"/>
        <pc:sldMkLst>
          <pc:docMk/>
          <pc:sldMk cId="3880855180" sldId="1590"/>
        </pc:sldMkLst>
      </pc:sldChg>
      <pc:sldChg chg="del">
        <pc:chgData name="RWODZI, Desire Tarwireyi" userId="f2e414da-657a-4eae-9cb2-9d4947cf517c" providerId="ADAL" clId="{C96C2B5B-C77E-4EE8-AEC0-A38BFAC96F9D}" dt="2023-12-01T08:00:01.361" v="0" actId="47"/>
        <pc:sldMkLst>
          <pc:docMk/>
          <pc:sldMk cId="57347631" sldId="1591"/>
        </pc:sldMkLst>
      </pc:sldChg>
      <pc:sldChg chg="del">
        <pc:chgData name="RWODZI, Desire Tarwireyi" userId="f2e414da-657a-4eae-9cb2-9d4947cf517c" providerId="ADAL" clId="{C96C2B5B-C77E-4EE8-AEC0-A38BFAC96F9D}" dt="2023-12-01T08:00:01.361" v="0" actId="47"/>
        <pc:sldMkLst>
          <pc:docMk/>
          <pc:sldMk cId="1706372051" sldId="1592"/>
        </pc:sldMkLst>
      </pc:sldChg>
      <pc:sldChg chg="del">
        <pc:chgData name="RWODZI, Desire Tarwireyi" userId="f2e414da-657a-4eae-9cb2-9d4947cf517c" providerId="ADAL" clId="{C96C2B5B-C77E-4EE8-AEC0-A38BFAC96F9D}" dt="2023-12-01T08:00:01.361" v="0" actId="47"/>
        <pc:sldMkLst>
          <pc:docMk/>
          <pc:sldMk cId="0" sldId="1593"/>
        </pc:sldMkLst>
      </pc:sldChg>
      <pc:sldChg chg="del">
        <pc:chgData name="RWODZI, Desire Tarwireyi" userId="f2e414da-657a-4eae-9cb2-9d4947cf517c" providerId="ADAL" clId="{C96C2B5B-C77E-4EE8-AEC0-A38BFAC96F9D}" dt="2023-12-01T08:00:01.361" v="0" actId="47"/>
        <pc:sldMkLst>
          <pc:docMk/>
          <pc:sldMk cId="2885493970" sldId="1594"/>
        </pc:sldMkLst>
      </pc:sldChg>
      <pc:sldChg chg="del">
        <pc:chgData name="RWODZI, Desire Tarwireyi" userId="f2e414da-657a-4eae-9cb2-9d4947cf517c" providerId="ADAL" clId="{C96C2B5B-C77E-4EE8-AEC0-A38BFAC96F9D}" dt="2023-12-01T08:00:01.361" v="0" actId="47"/>
        <pc:sldMkLst>
          <pc:docMk/>
          <pc:sldMk cId="1375325579" sldId="1595"/>
        </pc:sldMkLst>
      </pc:sldChg>
      <pc:sldChg chg="del">
        <pc:chgData name="RWODZI, Desire Tarwireyi" userId="f2e414da-657a-4eae-9cb2-9d4947cf517c" providerId="ADAL" clId="{C96C2B5B-C77E-4EE8-AEC0-A38BFAC96F9D}" dt="2023-12-01T08:00:01.361" v="0" actId="47"/>
        <pc:sldMkLst>
          <pc:docMk/>
          <pc:sldMk cId="1494862053" sldId="1596"/>
        </pc:sldMkLst>
      </pc:sldChg>
      <pc:sldChg chg="del">
        <pc:chgData name="RWODZI, Desire Tarwireyi" userId="f2e414da-657a-4eae-9cb2-9d4947cf517c" providerId="ADAL" clId="{C96C2B5B-C77E-4EE8-AEC0-A38BFAC96F9D}" dt="2023-12-01T08:00:01.361" v="0" actId="47"/>
        <pc:sldMkLst>
          <pc:docMk/>
          <pc:sldMk cId="3046228319" sldId="1597"/>
        </pc:sldMkLst>
      </pc:sldChg>
      <pc:sldChg chg="del">
        <pc:chgData name="RWODZI, Desire Tarwireyi" userId="f2e414da-657a-4eae-9cb2-9d4947cf517c" providerId="ADAL" clId="{C96C2B5B-C77E-4EE8-AEC0-A38BFAC96F9D}" dt="2023-12-01T08:00:01.361" v="0" actId="47"/>
        <pc:sldMkLst>
          <pc:docMk/>
          <pc:sldMk cId="2548393920" sldId="1598"/>
        </pc:sldMkLst>
      </pc:sldChg>
      <pc:sldChg chg="del">
        <pc:chgData name="RWODZI, Desire Tarwireyi" userId="f2e414da-657a-4eae-9cb2-9d4947cf517c" providerId="ADAL" clId="{C96C2B5B-C77E-4EE8-AEC0-A38BFAC96F9D}" dt="2023-12-01T08:00:01.361" v="0" actId="47"/>
        <pc:sldMkLst>
          <pc:docMk/>
          <pc:sldMk cId="4259690853" sldId="1599"/>
        </pc:sldMkLst>
      </pc:sldChg>
      <pc:sldChg chg="del">
        <pc:chgData name="RWODZI, Desire Tarwireyi" userId="f2e414da-657a-4eae-9cb2-9d4947cf517c" providerId="ADAL" clId="{C96C2B5B-C77E-4EE8-AEC0-A38BFAC96F9D}" dt="2023-12-01T08:00:01.361" v="0" actId="47"/>
        <pc:sldMkLst>
          <pc:docMk/>
          <pc:sldMk cId="675516344" sldId="1600"/>
        </pc:sldMkLst>
      </pc:sldChg>
      <pc:sldChg chg="del">
        <pc:chgData name="RWODZI, Desire Tarwireyi" userId="f2e414da-657a-4eae-9cb2-9d4947cf517c" providerId="ADAL" clId="{C96C2B5B-C77E-4EE8-AEC0-A38BFAC96F9D}" dt="2023-12-01T08:00:01.361" v="0" actId="47"/>
        <pc:sldMkLst>
          <pc:docMk/>
          <pc:sldMk cId="3283804093" sldId="1601"/>
        </pc:sldMkLst>
      </pc:sldChg>
      <pc:sldChg chg="del">
        <pc:chgData name="RWODZI, Desire Tarwireyi" userId="f2e414da-657a-4eae-9cb2-9d4947cf517c" providerId="ADAL" clId="{C96C2B5B-C77E-4EE8-AEC0-A38BFAC96F9D}" dt="2023-12-01T08:00:01.361" v="0" actId="47"/>
        <pc:sldMkLst>
          <pc:docMk/>
          <pc:sldMk cId="263578788" sldId="1602"/>
        </pc:sldMkLst>
      </pc:sldChg>
      <pc:sldChg chg="del">
        <pc:chgData name="RWODZI, Desire Tarwireyi" userId="f2e414da-657a-4eae-9cb2-9d4947cf517c" providerId="ADAL" clId="{C96C2B5B-C77E-4EE8-AEC0-A38BFAC96F9D}" dt="2023-12-01T08:00:01.361" v="0" actId="47"/>
        <pc:sldMkLst>
          <pc:docMk/>
          <pc:sldMk cId="4198469443" sldId="1603"/>
        </pc:sldMkLst>
      </pc:sldChg>
      <pc:sldChg chg="del">
        <pc:chgData name="RWODZI, Desire Tarwireyi" userId="f2e414da-657a-4eae-9cb2-9d4947cf517c" providerId="ADAL" clId="{C96C2B5B-C77E-4EE8-AEC0-A38BFAC96F9D}" dt="2023-12-01T08:00:01.361" v="0" actId="47"/>
        <pc:sldMkLst>
          <pc:docMk/>
          <pc:sldMk cId="3435739582" sldId="1604"/>
        </pc:sldMkLst>
      </pc:sldChg>
      <pc:sldChg chg="del">
        <pc:chgData name="RWODZI, Desire Tarwireyi" userId="f2e414da-657a-4eae-9cb2-9d4947cf517c" providerId="ADAL" clId="{C96C2B5B-C77E-4EE8-AEC0-A38BFAC96F9D}" dt="2023-12-01T08:00:01.361" v="0" actId="47"/>
        <pc:sldMkLst>
          <pc:docMk/>
          <pc:sldMk cId="447745819" sldId="1605"/>
        </pc:sldMkLst>
      </pc:sldChg>
      <pc:sldChg chg="del">
        <pc:chgData name="RWODZI, Desire Tarwireyi" userId="f2e414da-657a-4eae-9cb2-9d4947cf517c" providerId="ADAL" clId="{C96C2B5B-C77E-4EE8-AEC0-A38BFAC96F9D}" dt="2023-12-01T08:00:01.361" v="0" actId="47"/>
        <pc:sldMkLst>
          <pc:docMk/>
          <pc:sldMk cId="2239013615" sldId="1606"/>
        </pc:sldMkLst>
      </pc:sldChg>
      <pc:sldChg chg="del">
        <pc:chgData name="RWODZI, Desire Tarwireyi" userId="f2e414da-657a-4eae-9cb2-9d4947cf517c" providerId="ADAL" clId="{C96C2B5B-C77E-4EE8-AEC0-A38BFAC96F9D}" dt="2023-12-01T08:00:01.361" v="0" actId="47"/>
        <pc:sldMkLst>
          <pc:docMk/>
          <pc:sldMk cId="3199327007" sldId="1607"/>
        </pc:sldMkLst>
      </pc:sldChg>
      <pc:sldChg chg="del">
        <pc:chgData name="RWODZI, Desire Tarwireyi" userId="f2e414da-657a-4eae-9cb2-9d4947cf517c" providerId="ADAL" clId="{C96C2B5B-C77E-4EE8-AEC0-A38BFAC96F9D}" dt="2023-12-01T08:00:01.361" v="0" actId="47"/>
        <pc:sldMkLst>
          <pc:docMk/>
          <pc:sldMk cId="1408594209" sldId="1608"/>
        </pc:sldMkLst>
      </pc:sldChg>
      <pc:sldChg chg="del">
        <pc:chgData name="RWODZI, Desire Tarwireyi" userId="f2e414da-657a-4eae-9cb2-9d4947cf517c" providerId="ADAL" clId="{C96C2B5B-C77E-4EE8-AEC0-A38BFAC96F9D}" dt="2023-12-01T08:00:01.361" v="0" actId="47"/>
        <pc:sldMkLst>
          <pc:docMk/>
          <pc:sldMk cId="484929057" sldId="1609"/>
        </pc:sldMkLst>
      </pc:sldChg>
      <pc:sldChg chg="del">
        <pc:chgData name="RWODZI, Desire Tarwireyi" userId="f2e414da-657a-4eae-9cb2-9d4947cf517c" providerId="ADAL" clId="{C96C2B5B-C77E-4EE8-AEC0-A38BFAC96F9D}" dt="2023-12-01T08:00:01.361" v="0" actId="47"/>
        <pc:sldMkLst>
          <pc:docMk/>
          <pc:sldMk cId="2888350398" sldId="1610"/>
        </pc:sldMkLst>
      </pc:sldChg>
      <pc:sldChg chg="del">
        <pc:chgData name="RWODZI, Desire Tarwireyi" userId="f2e414da-657a-4eae-9cb2-9d4947cf517c" providerId="ADAL" clId="{C96C2B5B-C77E-4EE8-AEC0-A38BFAC96F9D}" dt="2023-12-01T08:00:01.361" v="0" actId="47"/>
        <pc:sldMkLst>
          <pc:docMk/>
          <pc:sldMk cId="2523915761" sldId="1611"/>
        </pc:sldMkLst>
      </pc:sldChg>
      <pc:sldChg chg="del">
        <pc:chgData name="RWODZI, Desire Tarwireyi" userId="f2e414da-657a-4eae-9cb2-9d4947cf517c" providerId="ADAL" clId="{C96C2B5B-C77E-4EE8-AEC0-A38BFAC96F9D}" dt="2023-12-01T08:00:01.361" v="0" actId="47"/>
        <pc:sldMkLst>
          <pc:docMk/>
          <pc:sldMk cId="1312075875" sldId="1612"/>
        </pc:sldMkLst>
      </pc:sldChg>
      <pc:sldChg chg="del">
        <pc:chgData name="RWODZI, Desire Tarwireyi" userId="f2e414da-657a-4eae-9cb2-9d4947cf517c" providerId="ADAL" clId="{C96C2B5B-C77E-4EE8-AEC0-A38BFAC96F9D}" dt="2023-12-01T08:00:01.361" v="0" actId="47"/>
        <pc:sldMkLst>
          <pc:docMk/>
          <pc:sldMk cId="3541944597" sldId="1613"/>
        </pc:sldMkLst>
      </pc:sldChg>
      <pc:sldChg chg="del">
        <pc:chgData name="RWODZI, Desire Tarwireyi" userId="f2e414da-657a-4eae-9cb2-9d4947cf517c" providerId="ADAL" clId="{C96C2B5B-C77E-4EE8-AEC0-A38BFAC96F9D}" dt="2023-12-01T08:00:01.361" v="0" actId="47"/>
        <pc:sldMkLst>
          <pc:docMk/>
          <pc:sldMk cId="140662932" sldId="1614"/>
        </pc:sldMkLst>
      </pc:sldChg>
      <pc:sldChg chg="del">
        <pc:chgData name="RWODZI, Desire Tarwireyi" userId="f2e414da-657a-4eae-9cb2-9d4947cf517c" providerId="ADAL" clId="{C96C2B5B-C77E-4EE8-AEC0-A38BFAC96F9D}" dt="2023-12-01T08:00:01.361" v="0" actId="47"/>
        <pc:sldMkLst>
          <pc:docMk/>
          <pc:sldMk cId="1021513658" sldId="1615"/>
        </pc:sldMkLst>
      </pc:sldChg>
      <pc:sldChg chg="del">
        <pc:chgData name="RWODZI, Desire Tarwireyi" userId="f2e414da-657a-4eae-9cb2-9d4947cf517c" providerId="ADAL" clId="{C96C2B5B-C77E-4EE8-AEC0-A38BFAC96F9D}" dt="2023-12-01T08:00:01.361" v="0" actId="47"/>
        <pc:sldMkLst>
          <pc:docMk/>
          <pc:sldMk cId="3059541755" sldId="1616"/>
        </pc:sldMkLst>
      </pc:sldChg>
      <pc:sldChg chg="del">
        <pc:chgData name="RWODZI, Desire Tarwireyi" userId="f2e414da-657a-4eae-9cb2-9d4947cf517c" providerId="ADAL" clId="{C96C2B5B-C77E-4EE8-AEC0-A38BFAC96F9D}" dt="2023-12-01T08:00:01.361" v="0" actId="47"/>
        <pc:sldMkLst>
          <pc:docMk/>
          <pc:sldMk cId="1447090189" sldId="1617"/>
        </pc:sldMkLst>
      </pc:sldChg>
      <pc:sldChg chg="del">
        <pc:chgData name="RWODZI, Desire Tarwireyi" userId="f2e414da-657a-4eae-9cb2-9d4947cf517c" providerId="ADAL" clId="{C96C2B5B-C77E-4EE8-AEC0-A38BFAC96F9D}" dt="2023-12-01T08:00:01.361" v="0" actId="47"/>
        <pc:sldMkLst>
          <pc:docMk/>
          <pc:sldMk cId="1881018464" sldId="1618"/>
        </pc:sldMkLst>
      </pc:sldChg>
      <pc:sldChg chg="del">
        <pc:chgData name="RWODZI, Desire Tarwireyi" userId="f2e414da-657a-4eae-9cb2-9d4947cf517c" providerId="ADAL" clId="{C96C2B5B-C77E-4EE8-AEC0-A38BFAC96F9D}" dt="2023-12-01T08:00:01.361" v="0" actId="47"/>
        <pc:sldMkLst>
          <pc:docMk/>
          <pc:sldMk cId="3593208024" sldId="1619"/>
        </pc:sldMkLst>
      </pc:sldChg>
      <pc:sldMasterChg chg="delSldLayout">
        <pc:chgData name="RWODZI, Desire Tarwireyi" userId="f2e414da-657a-4eae-9cb2-9d4947cf517c" providerId="ADAL" clId="{C96C2B5B-C77E-4EE8-AEC0-A38BFAC96F9D}" dt="2023-12-01T08:00:01.361" v="0" actId="47"/>
        <pc:sldMasterMkLst>
          <pc:docMk/>
          <pc:sldMasterMk cId="354031211" sldId="2147483883"/>
        </pc:sldMasterMkLst>
        <pc:sldLayoutChg chg="del">
          <pc:chgData name="RWODZI, Desire Tarwireyi" userId="f2e414da-657a-4eae-9cb2-9d4947cf517c" providerId="ADAL" clId="{C96C2B5B-C77E-4EE8-AEC0-A38BFAC96F9D}" dt="2023-12-01T08:00:01.361" v="0" actId="47"/>
          <pc:sldLayoutMkLst>
            <pc:docMk/>
            <pc:sldMasterMk cId="354031211" sldId="2147483883"/>
            <pc:sldLayoutMk cId="1660408381" sldId="2147483884"/>
          </pc:sldLayoutMkLst>
        </pc:sldLayoutChg>
      </pc:sldMasterChg>
      <pc:sldMasterChg chg="delSldLayout">
        <pc:chgData name="RWODZI, Desire Tarwireyi" userId="f2e414da-657a-4eae-9cb2-9d4947cf517c" providerId="ADAL" clId="{C96C2B5B-C77E-4EE8-AEC0-A38BFAC96F9D}" dt="2023-12-01T08:00:01.361" v="0" actId="47"/>
        <pc:sldMasterMkLst>
          <pc:docMk/>
          <pc:sldMasterMk cId="1478544041" sldId="2147483885"/>
        </pc:sldMasterMkLst>
        <pc:sldLayoutChg chg="del">
          <pc:chgData name="RWODZI, Desire Tarwireyi" userId="f2e414da-657a-4eae-9cb2-9d4947cf517c" providerId="ADAL" clId="{C96C2B5B-C77E-4EE8-AEC0-A38BFAC96F9D}" dt="2023-12-01T08:00:01.361" v="0" actId="47"/>
          <pc:sldLayoutMkLst>
            <pc:docMk/>
            <pc:sldMasterMk cId="1478544041" sldId="2147483885"/>
            <pc:sldLayoutMk cId="1531348949" sldId="2147483901"/>
          </pc:sldLayoutMkLst>
        </pc:sldLayoutChg>
        <pc:sldLayoutChg chg="del">
          <pc:chgData name="RWODZI, Desire Tarwireyi" userId="f2e414da-657a-4eae-9cb2-9d4947cf517c" providerId="ADAL" clId="{C96C2B5B-C77E-4EE8-AEC0-A38BFAC96F9D}" dt="2023-12-01T08:00:01.361" v="0" actId="47"/>
          <pc:sldLayoutMkLst>
            <pc:docMk/>
            <pc:sldMasterMk cId="1478544041" sldId="2147483885"/>
            <pc:sldLayoutMk cId="4013265611" sldId="2147483902"/>
          </pc:sldLayoutMkLst>
        </pc:sldLayoutChg>
        <pc:sldLayoutChg chg="del">
          <pc:chgData name="RWODZI, Desire Tarwireyi" userId="f2e414da-657a-4eae-9cb2-9d4947cf517c" providerId="ADAL" clId="{C96C2B5B-C77E-4EE8-AEC0-A38BFAC96F9D}" dt="2023-12-01T08:00:01.361" v="0" actId="47"/>
          <pc:sldLayoutMkLst>
            <pc:docMk/>
            <pc:sldMasterMk cId="1478544041" sldId="2147483885"/>
            <pc:sldLayoutMk cId="2746657991" sldId="2147483903"/>
          </pc:sldLayoutMkLst>
        </pc:sldLayoutChg>
        <pc:sldLayoutChg chg="del">
          <pc:chgData name="RWODZI, Desire Tarwireyi" userId="f2e414da-657a-4eae-9cb2-9d4947cf517c" providerId="ADAL" clId="{C96C2B5B-C77E-4EE8-AEC0-A38BFAC96F9D}" dt="2023-12-01T08:00:01.361" v="0" actId="47"/>
          <pc:sldLayoutMkLst>
            <pc:docMk/>
            <pc:sldMasterMk cId="1478544041" sldId="2147483885"/>
            <pc:sldLayoutMk cId="4012382962" sldId="2147483904"/>
          </pc:sldLayoutMkLst>
        </pc:sldLayoutChg>
      </pc:sldMasterChg>
      <pc:sldMasterChg chg="del delSldLayout">
        <pc:chgData name="RWODZI, Desire Tarwireyi" userId="f2e414da-657a-4eae-9cb2-9d4947cf517c" providerId="ADAL" clId="{C96C2B5B-C77E-4EE8-AEC0-A38BFAC96F9D}" dt="2023-12-01T08:00:01.361" v="0" actId="47"/>
        <pc:sldMasterMkLst>
          <pc:docMk/>
          <pc:sldMasterMk cId="464361735" sldId="2147483905"/>
        </pc:sldMasterMkLst>
        <pc:sldLayoutChg chg="del">
          <pc:chgData name="RWODZI, Desire Tarwireyi" userId="f2e414da-657a-4eae-9cb2-9d4947cf517c" providerId="ADAL" clId="{C96C2B5B-C77E-4EE8-AEC0-A38BFAC96F9D}" dt="2023-12-01T08:00:01.361" v="0" actId="47"/>
          <pc:sldLayoutMkLst>
            <pc:docMk/>
            <pc:sldMasterMk cId="464361735" sldId="2147483905"/>
            <pc:sldLayoutMk cId="2549351603" sldId="2147483906"/>
          </pc:sldLayoutMkLst>
        </pc:sldLayoutChg>
        <pc:sldLayoutChg chg="del">
          <pc:chgData name="RWODZI, Desire Tarwireyi" userId="f2e414da-657a-4eae-9cb2-9d4947cf517c" providerId="ADAL" clId="{C96C2B5B-C77E-4EE8-AEC0-A38BFAC96F9D}" dt="2023-12-01T08:00:01.361" v="0" actId="47"/>
          <pc:sldLayoutMkLst>
            <pc:docMk/>
            <pc:sldMasterMk cId="464361735" sldId="2147483905"/>
            <pc:sldLayoutMk cId="2548203168" sldId="2147483907"/>
          </pc:sldLayoutMkLst>
        </pc:sldLayoutChg>
        <pc:sldLayoutChg chg="del">
          <pc:chgData name="RWODZI, Desire Tarwireyi" userId="f2e414da-657a-4eae-9cb2-9d4947cf517c" providerId="ADAL" clId="{C96C2B5B-C77E-4EE8-AEC0-A38BFAC96F9D}" dt="2023-12-01T08:00:01.361" v="0" actId="47"/>
          <pc:sldLayoutMkLst>
            <pc:docMk/>
            <pc:sldMasterMk cId="464361735" sldId="2147483905"/>
            <pc:sldLayoutMk cId="1591326384" sldId="2147483908"/>
          </pc:sldLayoutMkLst>
        </pc:sldLayoutChg>
        <pc:sldLayoutChg chg="del">
          <pc:chgData name="RWODZI, Desire Tarwireyi" userId="f2e414da-657a-4eae-9cb2-9d4947cf517c" providerId="ADAL" clId="{C96C2B5B-C77E-4EE8-AEC0-A38BFAC96F9D}" dt="2023-12-01T08:00:01.361" v="0" actId="47"/>
          <pc:sldLayoutMkLst>
            <pc:docMk/>
            <pc:sldMasterMk cId="464361735" sldId="2147483905"/>
            <pc:sldLayoutMk cId="2023412530" sldId="2147483909"/>
          </pc:sldLayoutMkLst>
        </pc:sldLayoutChg>
        <pc:sldLayoutChg chg="del">
          <pc:chgData name="RWODZI, Desire Tarwireyi" userId="f2e414da-657a-4eae-9cb2-9d4947cf517c" providerId="ADAL" clId="{C96C2B5B-C77E-4EE8-AEC0-A38BFAC96F9D}" dt="2023-12-01T08:00:01.361" v="0" actId="47"/>
          <pc:sldLayoutMkLst>
            <pc:docMk/>
            <pc:sldMasterMk cId="464361735" sldId="2147483905"/>
            <pc:sldLayoutMk cId="165657505" sldId="2147483910"/>
          </pc:sldLayoutMkLst>
        </pc:sldLayoutChg>
        <pc:sldLayoutChg chg="del">
          <pc:chgData name="RWODZI, Desire Tarwireyi" userId="f2e414da-657a-4eae-9cb2-9d4947cf517c" providerId="ADAL" clId="{C96C2B5B-C77E-4EE8-AEC0-A38BFAC96F9D}" dt="2023-12-01T08:00:01.361" v="0" actId="47"/>
          <pc:sldLayoutMkLst>
            <pc:docMk/>
            <pc:sldMasterMk cId="464361735" sldId="2147483905"/>
            <pc:sldLayoutMk cId="2237568121" sldId="2147483911"/>
          </pc:sldLayoutMkLst>
        </pc:sldLayoutChg>
        <pc:sldLayoutChg chg="del">
          <pc:chgData name="RWODZI, Desire Tarwireyi" userId="f2e414da-657a-4eae-9cb2-9d4947cf517c" providerId="ADAL" clId="{C96C2B5B-C77E-4EE8-AEC0-A38BFAC96F9D}" dt="2023-12-01T08:00:01.361" v="0" actId="47"/>
          <pc:sldLayoutMkLst>
            <pc:docMk/>
            <pc:sldMasterMk cId="464361735" sldId="2147483905"/>
            <pc:sldLayoutMk cId="3917718127" sldId="2147483912"/>
          </pc:sldLayoutMkLst>
        </pc:sldLayoutChg>
        <pc:sldLayoutChg chg="del">
          <pc:chgData name="RWODZI, Desire Tarwireyi" userId="f2e414da-657a-4eae-9cb2-9d4947cf517c" providerId="ADAL" clId="{C96C2B5B-C77E-4EE8-AEC0-A38BFAC96F9D}" dt="2023-12-01T08:00:01.361" v="0" actId="47"/>
          <pc:sldLayoutMkLst>
            <pc:docMk/>
            <pc:sldMasterMk cId="464361735" sldId="2147483905"/>
            <pc:sldLayoutMk cId="4197858681" sldId="2147483913"/>
          </pc:sldLayoutMkLst>
        </pc:sldLayoutChg>
        <pc:sldLayoutChg chg="del">
          <pc:chgData name="RWODZI, Desire Tarwireyi" userId="f2e414da-657a-4eae-9cb2-9d4947cf517c" providerId="ADAL" clId="{C96C2B5B-C77E-4EE8-AEC0-A38BFAC96F9D}" dt="2023-12-01T08:00:01.361" v="0" actId="47"/>
          <pc:sldLayoutMkLst>
            <pc:docMk/>
            <pc:sldMasterMk cId="464361735" sldId="2147483905"/>
            <pc:sldLayoutMk cId="1819117720" sldId="2147483914"/>
          </pc:sldLayoutMkLst>
        </pc:sldLayoutChg>
        <pc:sldLayoutChg chg="del">
          <pc:chgData name="RWODZI, Desire Tarwireyi" userId="f2e414da-657a-4eae-9cb2-9d4947cf517c" providerId="ADAL" clId="{C96C2B5B-C77E-4EE8-AEC0-A38BFAC96F9D}" dt="2023-12-01T08:00:01.361" v="0" actId="47"/>
          <pc:sldLayoutMkLst>
            <pc:docMk/>
            <pc:sldMasterMk cId="464361735" sldId="2147483905"/>
            <pc:sldLayoutMk cId="2350776310" sldId="2147483915"/>
          </pc:sldLayoutMkLst>
        </pc:sldLayoutChg>
        <pc:sldLayoutChg chg="del">
          <pc:chgData name="RWODZI, Desire Tarwireyi" userId="f2e414da-657a-4eae-9cb2-9d4947cf517c" providerId="ADAL" clId="{C96C2B5B-C77E-4EE8-AEC0-A38BFAC96F9D}" dt="2023-12-01T08:00:01.361" v="0" actId="47"/>
          <pc:sldLayoutMkLst>
            <pc:docMk/>
            <pc:sldMasterMk cId="464361735" sldId="2147483905"/>
            <pc:sldLayoutMk cId="3448175124" sldId="2147483916"/>
          </pc:sldLayoutMkLst>
        </pc:sldLayoutChg>
      </pc:sldMasterChg>
      <pc:sldMasterChg chg="del delSldLayout">
        <pc:chgData name="RWODZI, Desire Tarwireyi" userId="f2e414da-657a-4eae-9cb2-9d4947cf517c" providerId="ADAL" clId="{C96C2B5B-C77E-4EE8-AEC0-A38BFAC96F9D}" dt="2023-12-01T08:00:01.361" v="0" actId="47"/>
        <pc:sldMasterMkLst>
          <pc:docMk/>
          <pc:sldMasterMk cId="2572685398" sldId="2147483917"/>
        </pc:sldMasterMkLst>
        <pc:sldLayoutChg chg="del">
          <pc:chgData name="RWODZI, Desire Tarwireyi" userId="f2e414da-657a-4eae-9cb2-9d4947cf517c" providerId="ADAL" clId="{C96C2B5B-C77E-4EE8-AEC0-A38BFAC96F9D}" dt="2023-12-01T08:00:01.361" v="0" actId="47"/>
          <pc:sldLayoutMkLst>
            <pc:docMk/>
            <pc:sldMasterMk cId="2572685398" sldId="2147483917"/>
            <pc:sldLayoutMk cId="953872310" sldId="2147483918"/>
          </pc:sldLayoutMkLst>
        </pc:sldLayoutChg>
        <pc:sldLayoutChg chg="del">
          <pc:chgData name="RWODZI, Desire Tarwireyi" userId="f2e414da-657a-4eae-9cb2-9d4947cf517c" providerId="ADAL" clId="{C96C2B5B-C77E-4EE8-AEC0-A38BFAC96F9D}" dt="2023-12-01T08:00:01.361" v="0" actId="47"/>
          <pc:sldLayoutMkLst>
            <pc:docMk/>
            <pc:sldMasterMk cId="2572685398" sldId="2147483917"/>
            <pc:sldLayoutMk cId="4263218606" sldId="2147483919"/>
          </pc:sldLayoutMkLst>
        </pc:sldLayoutChg>
        <pc:sldLayoutChg chg="del">
          <pc:chgData name="RWODZI, Desire Tarwireyi" userId="f2e414da-657a-4eae-9cb2-9d4947cf517c" providerId="ADAL" clId="{C96C2B5B-C77E-4EE8-AEC0-A38BFAC96F9D}" dt="2023-12-01T08:00:01.361" v="0" actId="47"/>
          <pc:sldLayoutMkLst>
            <pc:docMk/>
            <pc:sldMasterMk cId="2572685398" sldId="2147483917"/>
            <pc:sldLayoutMk cId="3167136216" sldId="2147483920"/>
          </pc:sldLayoutMkLst>
        </pc:sldLayoutChg>
        <pc:sldLayoutChg chg="del">
          <pc:chgData name="RWODZI, Desire Tarwireyi" userId="f2e414da-657a-4eae-9cb2-9d4947cf517c" providerId="ADAL" clId="{C96C2B5B-C77E-4EE8-AEC0-A38BFAC96F9D}" dt="2023-12-01T08:00:01.361" v="0" actId="47"/>
          <pc:sldLayoutMkLst>
            <pc:docMk/>
            <pc:sldMasterMk cId="2572685398" sldId="2147483917"/>
            <pc:sldLayoutMk cId="3272772608" sldId="2147483921"/>
          </pc:sldLayoutMkLst>
        </pc:sldLayoutChg>
        <pc:sldLayoutChg chg="del">
          <pc:chgData name="RWODZI, Desire Tarwireyi" userId="f2e414da-657a-4eae-9cb2-9d4947cf517c" providerId="ADAL" clId="{C96C2B5B-C77E-4EE8-AEC0-A38BFAC96F9D}" dt="2023-12-01T08:00:01.361" v="0" actId="47"/>
          <pc:sldLayoutMkLst>
            <pc:docMk/>
            <pc:sldMasterMk cId="2572685398" sldId="2147483917"/>
            <pc:sldLayoutMk cId="2498501372" sldId="2147483922"/>
          </pc:sldLayoutMkLst>
        </pc:sldLayoutChg>
        <pc:sldLayoutChg chg="del">
          <pc:chgData name="RWODZI, Desire Tarwireyi" userId="f2e414da-657a-4eae-9cb2-9d4947cf517c" providerId="ADAL" clId="{C96C2B5B-C77E-4EE8-AEC0-A38BFAC96F9D}" dt="2023-12-01T08:00:01.361" v="0" actId="47"/>
          <pc:sldLayoutMkLst>
            <pc:docMk/>
            <pc:sldMasterMk cId="2572685398" sldId="2147483917"/>
            <pc:sldLayoutMk cId="1618296230" sldId="2147483923"/>
          </pc:sldLayoutMkLst>
        </pc:sldLayoutChg>
        <pc:sldLayoutChg chg="del">
          <pc:chgData name="RWODZI, Desire Tarwireyi" userId="f2e414da-657a-4eae-9cb2-9d4947cf517c" providerId="ADAL" clId="{C96C2B5B-C77E-4EE8-AEC0-A38BFAC96F9D}" dt="2023-12-01T08:00:01.361" v="0" actId="47"/>
          <pc:sldLayoutMkLst>
            <pc:docMk/>
            <pc:sldMasterMk cId="2572685398" sldId="2147483917"/>
            <pc:sldLayoutMk cId="966870726" sldId="2147483924"/>
          </pc:sldLayoutMkLst>
        </pc:sldLayoutChg>
        <pc:sldLayoutChg chg="del">
          <pc:chgData name="RWODZI, Desire Tarwireyi" userId="f2e414da-657a-4eae-9cb2-9d4947cf517c" providerId="ADAL" clId="{C96C2B5B-C77E-4EE8-AEC0-A38BFAC96F9D}" dt="2023-12-01T08:00:01.361" v="0" actId="47"/>
          <pc:sldLayoutMkLst>
            <pc:docMk/>
            <pc:sldMasterMk cId="2572685398" sldId="2147483917"/>
            <pc:sldLayoutMk cId="2182602272" sldId="2147483925"/>
          </pc:sldLayoutMkLst>
        </pc:sldLayoutChg>
        <pc:sldLayoutChg chg="del">
          <pc:chgData name="RWODZI, Desire Tarwireyi" userId="f2e414da-657a-4eae-9cb2-9d4947cf517c" providerId="ADAL" clId="{C96C2B5B-C77E-4EE8-AEC0-A38BFAC96F9D}" dt="2023-12-01T08:00:01.361" v="0" actId="47"/>
          <pc:sldLayoutMkLst>
            <pc:docMk/>
            <pc:sldMasterMk cId="2572685398" sldId="2147483917"/>
            <pc:sldLayoutMk cId="2561620174" sldId="2147483926"/>
          </pc:sldLayoutMkLst>
        </pc:sldLayoutChg>
        <pc:sldLayoutChg chg="del">
          <pc:chgData name="RWODZI, Desire Tarwireyi" userId="f2e414da-657a-4eae-9cb2-9d4947cf517c" providerId="ADAL" clId="{C96C2B5B-C77E-4EE8-AEC0-A38BFAC96F9D}" dt="2023-12-01T08:00:01.361" v="0" actId="47"/>
          <pc:sldLayoutMkLst>
            <pc:docMk/>
            <pc:sldMasterMk cId="2572685398" sldId="2147483917"/>
            <pc:sldLayoutMk cId="1409328619" sldId="2147483927"/>
          </pc:sldLayoutMkLst>
        </pc:sldLayoutChg>
        <pc:sldLayoutChg chg="del">
          <pc:chgData name="RWODZI, Desire Tarwireyi" userId="f2e414da-657a-4eae-9cb2-9d4947cf517c" providerId="ADAL" clId="{C96C2B5B-C77E-4EE8-AEC0-A38BFAC96F9D}" dt="2023-12-01T08:00:01.361" v="0" actId="47"/>
          <pc:sldLayoutMkLst>
            <pc:docMk/>
            <pc:sldMasterMk cId="2572685398" sldId="2147483917"/>
            <pc:sldLayoutMk cId="2994891824" sldId="2147483928"/>
          </pc:sldLayoutMkLst>
        </pc:sldLayoutChg>
      </pc:sldMasterChg>
      <pc:sldMasterChg chg="delSldLayout">
        <pc:chgData name="RWODZI, Desire Tarwireyi" userId="f2e414da-657a-4eae-9cb2-9d4947cf517c" providerId="ADAL" clId="{C96C2B5B-C77E-4EE8-AEC0-A38BFAC96F9D}" dt="2023-12-01T08:00:01.361" v="0" actId="47"/>
        <pc:sldMasterMkLst>
          <pc:docMk/>
          <pc:sldMasterMk cId="3661799636" sldId="2147483929"/>
        </pc:sldMasterMkLst>
        <pc:sldLayoutChg chg="del">
          <pc:chgData name="RWODZI, Desire Tarwireyi" userId="f2e414da-657a-4eae-9cb2-9d4947cf517c" providerId="ADAL" clId="{C96C2B5B-C77E-4EE8-AEC0-A38BFAC96F9D}" dt="2023-12-01T08:00:01.361" v="0" actId="47"/>
          <pc:sldLayoutMkLst>
            <pc:docMk/>
            <pc:sldMasterMk cId="3661799636" sldId="2147483929"/>
            <pc:sldLayoutMk cId="3609114464" sldId="2147483930"/>
          </pc:sldLayoutMkLst>
        </pc:sldLayoutChg>
        <pc:sldLayoutChg chg="del">
          <pc:chgData name="RWODZI, Desire Tarwireyi" userId="f2e414da-657a-4eae-9cb2-9d4947cf517c" providerId="ADAL" clId="{C96C2B5B-C77E-4EE8-AEC0-A38BFAC96F9D}" dt="2023-12-01T08:00:01.361" v="0" actId="47"/>
          <pc:sldLayoutMkLst>
            <pc:docMk/>
            <pc:sldMasterMk cId="3661799636" sldId="2147483929"/>
            <pc:sldLayoutMk cId="3345312274" sldId="2147483931"/>
          </pc:sldLayoutMkLst>
        </pc:sldLayoutChg>
        <pc:sldLayoutChg chg="del">
          <pc:chgData name="RWODZI, Desire Tarwireyi" userId="f2e414da-657a-4eae-9cb2-9d4947cf517c" providerId="ADAL" clId="{C96C2B5B-C77E-4EE8-AEC0-A38BFAC96F9D}" dt="2023-12-01T08:00:01.361" v="0" actId="47"/>
          <pc:sldLayoutMkLst>
            <pc:docMk/>
            <pc:sldMasterMk cId="3661799636" sldId="2147483929"/>
            <pc:sldLayoutMk cId="1887999065" sldId="2147483932"/>
          </pc:sldLayoutMkLst>
        </pc:sldLayoutChg>
      </pc:sldMasterChg>
      <pc:sldMasterChg chg="del delSldLayout">
        <pc:chgData name="RWODZI, Desire Tarwireyi" userId="f2e414da-657a-4eae-9cb2-9d4947cf517c" providerId="ADAL" clId="{C96C2B5B-C77E-4EE8-AEC0-A38BFAC96F9D}" dt="2023-12-01T08:00:01.361" v="0" actId="47"/>
        <pc:sldMasterMkLst>
          <pc:docMk/>
          <pc:sldMasterMk cId="842928576" sldId="2147483933"/>
        </pc:sldMasterMkLst>
        <pc:sldLayoutChg chg="del">
          <pc:chgData name="RWODZI, Desire Tarwireyi" userId="f2e414da-657a-4eae-9cb2-9d4947cf517c" providerId="ADAL" clId="{C96C2B5B-C77E-4EE8-AEC0-A38BFAC96F9D}" dt="2023-12-01T08:00:01.361" v="0" actId="47"/>
          <pc:sldLayoutMkLst>
            <pc:docMk/>
            <pc:sldMasterMk cId="842928576" sldId="2147483933"/>
            <pc:sldLayoutMk cId="2872226212" sldId="2147483934"/>
          </pc:sldLayoutMkLst>
        </pc:sldLayoutChg>
        <pc:sldLayoutChg chg="del">
          <pc:chgData name="RWODZI, Desire Tarwireyi" userId="f2e414da-657a-4eae-9cb2-9d4947cf517c" providerId="ADAL" clId="{C96C2B5B-C77E-4EE8-AEC0-A38BFAC96F9D}" dt="2023-12-01T08:00:01.361" v="0" actId="47"/>
          <pc:sldLayoutMkLst>
            <pc:docMk/>
            <pc:sldMasterMk cId="842928576" sldId="2147483933"/>
            <pc:sldLayoutMk cId="1643231077" sldId="2147483935"/>
          </pc:sldLayoutMkLst>
        </pc:sldLayoutChg>
        <pc:sldLayoutChg chg="del">
          <pc:chgData name="RWODZI, Desire Tarwireyi" userId="f2e414da-657a-4eae-9cb2-9d4947cf517c" providerId="ADAL" clId="{C96C2B5B-C77E-4EE8-AEC0-A38BFAC96F9D}" dt="2023-12-01T08:00:01.361" v="0" actId="47"/>
          <pc:sldLayoutMkLst>
            <pc:docMk/>
            <pc:sldMasterMk cId="842928576" sldId="2147483933"/>
            <pc:sldLayoutMk cId="3383763238" sldId="2147483936"/>
          </pc:sldLayoutMkLst>
        </pc:sldLayoutChg>
        <pc:sldLayoutChg chg="del">
          <pc:chgData name="RWODZI, Desire Tarwireyi" userId="f2e414da-657a-4eae-9cb2-9d4947cf517c" providerId="ADAL" clId="{C96C2B5B-C77E-4EE8-AEC0-A38BFAC96F9D}" dt="2023-12-01T08:00:01.361" v="0" actId="47"/>
          <pc:sldLayoutMkLst>
            <pc:docMk/>
            <pc:sldMasterMk cId="842928576" sldId="2147483933"/>
            <pc:sldLayoutMk cId="2672906470" sldId="2147483937"/>
          </pc:sldLayoutMkLst>
        </pc:sldLayoutChg>
        <pc:sldLayoutChg chg="del">
          <pc:chgData name="RWODZI, Desire Tarwireyi" userId="f2e414da-657a-4eae-9cb2-9d4947cf517c" providerId="ADAL" clId="{C96C2B5B-C77E-4EE8-AEC0-A38BFAC96F9D}" dt="2023-12-01T08:00:01.361" v="0" actId="47"/>
          <pc:sldLayoutMkLst>
            <pc:docMk/>
            <pc:sldMasterMk cId="842928576" sldId="2147483933"/>
            <pc:sldLayoutMk cId="3038691178" sldId="2147483938"/>
          </pc:sldLayoutMkLst>
        </pc:sldLayoutChg>
        <pc:sldLayoutChg chg="del">
          <pc:chgData name="RWODZI, Desire Tarwireyi" userId="f2e414da-657a-4eae-9cb2-9d4947cf517c" providerId="ADAL" clId="{C96C2B5B-C77E-4EE8-AEC0-A38BFAC96F9D}" dt="2023-12-01T08:00:01.361" v="0" actId="47"/>
          <pc:sldLayoutMkLst>
            <pc:docMk/>
            <pc:sldMasterMk cId="842928576" sldId="2147483933"/>
            <pc:sldLayoutMk cId="3286450142" sldId="2147483939"/>
          </pc:sldLayoutMkLst>
        </pc:sldLayoutChg>
        <pc:sldLayoutChg chg="del">
          <pc:chgData name="RWODZI, Desire Tarwireyi" userId="f2e414da-657a-4eae-9cb2-9d4947cf517c" providerId="ADAL" clId="{C96C2B5B-C77E-4EE8-AEC0-A38BFAC96F9D}" dt="2023-12-01T08:00:01.361" v="0" actId="47"/>
          <pc:sldLayoutMkLst>
            <pc:docMk/>
            <pc:sldMasterMk cId="842928576" sldId="2147483933"/>
            <pc:sldLayoutMk cId="1749483022" sldId="2147483940"/>
          </pc:sldLayoutMkLst>
        </pc:sldLayoutChg>
        <pc:sldLayoutChg chg="del">
          <pc:chgData name="RWODZI, Desire Tarwireyi" userId="f2e414da-657a-4eae-9cb2-9d4947cf517c" providerId="ADAL" clId="{C96C2B5B-C77E-4EE8-AEC0-A38BFAC96F9D}" dt="2023-12-01T08:00:01.361" v="0" actId="47"/>
          <pc:sldLayoutMkLst>
            <pc:docMk/>
            <pc:sldMasterMk cId="842928576" sldId="2147483933"/>
            <pc:sldLayoutMk cId="3917850769" sldId="2147483941"/>
          </pc:sldLayoutMkLst>
        </pc:sldLayoutChg>
        <pc:sldLayoutChg chg="del">
          <pc:chgData name="RWODZI, Desire Tarwireyi" userId="f2e414da-657a-4eae-9cb2-9d4947cf517c" providerId="ADAL" clId="{C96C2B5B-C77E-4EE8-AEC0-A38BFAC96F9D}" dt="2023-12-01T08:00:01.361" v="0" actId="47"/>
          <pc:sldLayoutMkLst>
            <pc:docMk/>
            <pc:sldMasterMk cId="842928576" sldId="2147483933"/>
            <pc:sldLayoutMk cId="2219659560" sldId="2147483942"/>
          </pc:sldLayoutMkLst>
        </pc:sldLayoutChg>
        <pc:sldLayoutChg chg="del">
          <pc:chgData name="RWODZI, Desire Tarwireyi" userId="f2e414da-657a-4eae-9cb2-9d4947cf517c" providerId="ADAL" clId="{C96C2B5B-C77E-4EE8-AEC0-A38BFAC96F9D}" dt="2023-12-01T08:00:01.361" v="0" actId="47"/>
          <pc:sldLayoutMkLst>
            <pc:docMk/>
            <pc:sldMasterMk cId="842928576" sldId="2147483933"/>
            <pc:sldLayoutMk cId="3369342696" sldId="2147483943"/>
          </pc:sldLayoutMkLst>
        </pc:sldLayoutChg>
        <pc:sldLayoutChg chg="del">
          <pc:chgData name="RWODZI, Desire Tarwireyi" userId="f2e414da-657a-4eae-9cb2-9d4947cf517c" providerId="ADAL" clId="{C96C2B5B-C77E-4EE8-AEC0-A38BFAC96F9D}" dt="2023-12-01T08:00:01.361" v="0" actId="47"/>
          <pc:sldLayoutMkLst>
            <pc:docMk/>
            <pc:sldMasterMk cId="842928576" sldId="2147483933"/>
            <pc:sldLayoutMk cId="686310618" sldId="2147483944"/>
          </pc:sldLayoutMkLst>
        </pc:sldLayoutChg>
      </pc:sldMasterChg>
      <pc:sldMasterChg chg="del delSldLayout">
        <pc:chgData name="RWODZI, Desire Tarwireyi" userId="f2e414da-657a-4eae-9cb2-9d4947cf517c" providerId="ADAL" clId="{C96C2B5B-C77E-4EE8-AEC0-A38BFAC96F9D}" dt="2023-12-01T08:00:01.361" v="0" actId="47"/>
        <pc:sldMasterMkLst>
          <pc:docMk/>
          <pc:sldMasterMk cId="13197875" sldId="2147483945"/>
        </pc:sldMasterMkLst>
        <pc:sldLayoutChg chg="del">
          <pc:chgData name="RWODZI, Desire Tarwireyi" userId="f2e414da-657a-4eae-9cb2-9d4947cf517c" providerId="ADAL" clId="{C96C2B5B-C77E-4EE8-AEC0-A38BFAC96F9D}" dt="2023-12-01T08:00:01.361" v="0" actId="47"/>
          <pc:sldLayoutMkLst>
            <pc:docMk/>
            <pc:sldMasterMk cId="13197875" sldId="2147483945"/>
            <pc:sldLayoutMk cId="3096879499" sldId="2147483946"/>
          </pc:sldLayoutMkLst>
        </pc:sldLayoutChg>
        <pc:sldLayoutChg chg="del">
          <pc:chgData name="RWODZI, Desire Tarwireyi" userId="f2e414da-657a-4eae-9cb2-9d4947cf517c" providerId="ADAL" clId="{C96C2B5B-C77E-4EE8-AEC0-A38BFAC96F9D}" dt="2023-12-01T08:00:01.361" v="0" actId="47"/>
          <pc:sldLayoutMkLst>
            <pc:docMk/>
            <pc:sldMasterMk cId="13197875" sldId="2147483945"/>
            <pc:sldLayoutMk cId="688409652" sldId="2147483947"/>
          </pc:sldLayoutMkLst>
        </pc:sldLayoutChg>
        <pc:sldLayoutChg chg="del">
          <pc:chgData name="RWODZI, Desire Tarwireyi" userId="f2e414da-657a-4eae-9cb2-9d4947cf517c" providerId="ADAL" clId="{C96C2B5B-C77E-4EE8-AEC0-A38BFAC96F9D}" dt="2023-12-01T08:00:01.361" v="0" actId="47"/>
          <pc:sldLayoutMkLst>
            <pc:docMk/>
            <pc:sldMasterMk cId="13197875" sldId="2147483945"/>
            <pc:sldLayoutMk cId="1253467621" sldId="2147483948"/>
          </pc:sldLayoutMkLst>
        </pc:sldLayoutChg>
        <pc:sldLayoutChg chg="del">
          <pc:chgData name="RWODZI, Desire Tarwireyi" userId="f2e414da-657a-4eae-9cb2-9d4947cf517c" providerId="ADAL" clId="{C96C2B5B-C77E-4EE8-AEC0-A38BFAC96F9D}" dt="2023-12-01T08:00:01.361" v="0" actId="47"/>
          <pc:sldLayoutMkLst>
            <pc:docMk/>
            <pc:sldMasterMk cId="13197875" sldId="2147483945"/>
            <pc:sldLayoutMk cId="679646944" sldId="2147483949"/>
          </pc:sldLayoutMkLst>
        </pc:sldLayoutChg>
        <pc:sldLayoutChg chg="del">
          <pc:chgData name="RWODZI, Desire Tarwireyi" userId="f2e414da-657a-4eae-9cb2-9d4947cf517c" providerId="ADAL" clId="{C96C2B5B-C77E-4EE8-AEC0-A38BFAC96F9D}" dt="2023-12-01T08:00:01.361" v="0" actId="47"/>
          <pc:sldLayoutMkLst>
            <pc:docMk/>
            <pc:sldMasterMk cId="13197875" sldId="2147483945"/>
            <pc:sldLayoutMk cId="3239277399" sldId="2147483950"/>
          </pc:sldLayoutMkLst>
        </pc:sldLayoutChg>
        <pc:sldLayoutChg chg="del">
          <pc:chgData name="RWODZI, Desire Tarwireyi" userId="f2e414da-657a-4eae-9cb2-9d4947cf517c" providerId="ADAL" clId="{C96C2B5B-C77E-4EE8-AEC0-A38BFAC96F9D}" dt="2023-12-01T08:00:01.361" v="0" actId="47"/>
          <pc:sldLayoutMkLst>
            <pc:docMk/>
            <pc:sldMasterMk cId="13197875" sldId="2147483945"/>
            <pc:sldLayoutMk cId="2612627092" sldId="2147483951"/>
          </pc:sldLayoutMkLst>
        </pc:sldLayoutChg>
        <pc:sldLayoutChg chg="del">
          <pc:chgData name="RWODZI, Desire Tarwireyi" userId="f2e414da-657a-4eae-9cb2-9d4947cf517c" providerId="ADAL" clId="{C96C2B5B-C77E-4EE8-AEC0-A38BFAC96F9D}" dt="2023-12-01T08:00:01.361" v="0" actId="47"/>
          <pc:sldLayoutMkLst>
            <pc:docMk/>
            <pc:sldMasterMk cId="13197875" sldId="2147483945"/>
            <pc:sldLayoutMk cId="806497237" sldId="2147483952"/>
          </pc:sldLayoutMkLst>
        </pc:sldLayoutChg>
        <pc:sldLayoutChg chg="del">
          <pc:chgData name="RWODZI, Desire Tarwireyi" userId="f2e414da-657a-4eae-9cb2-9d4947cf517c" providerId="ADAL" clId="{C96C2B5B-C77E-4EE8-AEC0-A38BFAC96F9D}" dt="2023-12-01T08:00:01.361" v="0" actId="47"/>
          <pc:sldLayoutMkLst>
            <pc:docMk/>
            <pc:sldMasterMk cId="13197875" sldId="2147483945"/>
            <pc:sldLayoutMk cId="703921291" sldId="2147483953"/>
          </pc:sldLayoutMkLst>
        </pc:sldLayoutChg>
        <pc:sldLayoutChg chg="del">
          <pc:chgData name="RWODZI, Desire Tarwireyi" userId="f2e414da-657a-4eae-9cb2-9d4947cf517c" providerId="ADAL" clId="{C96C2B5B-C77E-4EE8-AEC0-A38BFAC96F9D}" dt="2023-12-01T08:00:01.361" v="0" actId="47"/>
          <pc:sldLayoutMkLst>
            <pc:docMk/>
            <pc:sldMasterMk cId="13197875" sldId="2147483945"/>
            <pc:sldLayoutMk cId="4103170364" sldId="2147483954"/>
          </pc:sldLayoutMkLst>
        </pc:sldLayoutChg>
        <pc:sldLayoutChg chg="del">
          <pc:chgData name="RWODZI, Desire Tarwireyi" userId="f2e414da-657a-4eae-9cb2-9d4947cf517c" providerId="ADAL" clId="{C96C2B5B-C77E-4EE8-AEC0-A38BFAC96F9D}" dt="2023-12-01T08:00:01.361" v="0" actId="47"/>
          <pc:sldLayoutMkLst>
            <pc:docMk/>
            <pc:sldMasterMk cId="13197875" sldId="2147483945"/>
            <pc:sldLayoutMk cId="1186472406" sldId="2147483955"/>
          </pc:sldLayoutMkLst>
        </pc:sldLayoutChg>
        <pc:sldLayoutChg chg="del">
          <pc:chgData name="RWODZI, Desire Tarwireyi" userId="f2e414da-657a-4eae-9cb2-9d4947cf517c" providerId="ADAL" clId="{C96C2B5B-C77E-4EE8-AEC0-A38BFAC96F9D}" dt="2023-12-01T08:00:01.361" v="0" actId="47"/>
          <pc:sldLayoutMkLst>
            <pc:docMk/>
            <pc:sldMasterMk cId="13197875" sldId="2147483945"/>
            <pc:sldLayoutMk cId="3357408449" sldId="2147483956"/>
          </pc:sldLayoutMkLst>
        </pc:sldLayoutChg>
      </pc:sldMasterChg>
    </pc:docChg>
  </pc:docChgLst>
  <pc:docChgLst>
    <pc:chgData name="RWODZI, Desire Tarwireyi" userId="f2e414da-657a-4eae-9cb2-9d4947cf517c" providerId="ADAL" clId="{3DF8774C-1529-479D-9BE4-EC4E50A554FA}"/>
    <pc:docChg chg="undo custSel modSld">
      <pc:chgData name="RWODZI, Desire Tarwireyi" userId="f2e414da-657a-4eae-9cb2-9d4947cf517c" providerId="ADAL" clId="{3DF8774C-1529-479D-9BE4-EC4E50A554FA}" dt="2023-12-01T07:58:24.527" v="140" actId="729"/>
      <pc:docMkLst>
        <pc:docMk/>
      </pc:docMkLst>
      <pc:sldChg chg="modSp">
        <pc:chgData name="RWODZI, Desire Tarwireyi" userId="f2e414da-657a-4eae-9cb2-9d4947cf517c" providerId="ADAL" clId="{3DF8774C-1529-479D-9BE4-EC4E50A554FA}" dt="2023-12-01T07:51:47.132" v="92" actId="404"/>
        <pc:sldMkLst>
          <pc:docMk/>
          <pc:sldMk cId="705379199" sldId="258"/>
        </pc:sldMkLst>
        <pc:spChg chg="mod">
          <ac:chgData name="RWODZI, Desire Tarwireyi" userId="f2e414da-657a-4eae-9cb2-9d4947cf517c" providerId="ADAL" clId="{3DF8774C-1529-479D-9BE4-EC4E50A554FA}" dt="2023-12-01T07:51:47.132" v="92" actId="404"/>
          <ac:spMkLst>
            <pc:docMk/>
            <pc:sldMk cId="705379199" sldId="258"/>
            <ac:spMk id="2" creationId="{57AB3176-701D-400D-AD07-5EC591B16680}"/>
          </ac:spMkLst>
        </pc:spChg>
      </pc:sldChg>
      <pc:sldChg chg="modSp mod">
        <pc:chgData name="RWODZI, Desire Tarwireyi" userId="f2e414da-657a-4eae-9cb2-9d4947cf517c" providerId="ADAL" clId="{3DF8774C-1529-479D-9BE4-EC4E50A554FA}" dt="2023-12-01T07:55:06.560" v="118" actId="404"/>
        <pc:sldMkLst>
          <pc:docMk/>
          <pc:sldMk cId="2676716282" sldId="262"/>
        </pc:sldMkLst>
        <pc:spChg chg="mod">
          <ac:chgData name="RWODZI, Desire Tarwireyi" userId="f2e414da-657a-4eae-9cb2-9d4947cf517c" providerId="ADAL" clId="{3DF8774C-1529-479D-9BE4-EC4E50A554FA}" dt="2023-12-01T07:55:06.560" v="118" actId="404"/>
          <ac:spMkLst>
            <pc:docMk/>
            <pc:sldMk cId="2676716282" sldId="262"/>
            <ac:spMk id="2" creationId="{302F75D2-C762-410D-A9B6-06DE55DADD66}"/>
          </ac:spMkLst>
        </pc:spChg>
      </pc:sldChg>
      <pc:sldChg chg="modSp mod">
        <pc:chgData name="RWODZI, Desire Tarwireyi" userId="f2e414da-657a-4eae-9cb2-9d4947cf517c" providerId="ADAL" clId="{3DF8774C-1529-479D-9BE4-EC4E50A554FA}" dt="2023-12-01T07:55:15.102" v="119" actId="404"/>
        <pc:sldMkLst>
          <pc:docMk/>
          <pc:sldMk cId="793649746" sldId="264"/>
        </pc:sldMkLst>
        <pc:spChg chg="mod">
          <ac:chgData name="RWODZI, Desire Tarwireyi" userId="f2e414da-657a-4eae-9cb2-9d4947cf517c" providerId="ADAL" clId="{3DF8774C-1529-479D-9BE4-EC4E50A554FA}" dt="2023-12-01T07:55:15.102" v="119" actId="404"/>
          <ac:spMkLst>
            <pc:docMk/>
            <pc:sldMk cId="793649746" sldId="264"/>
            <ac:spMk id="2" creationId="{1C242FC6-5A1F-4CB5-986A-F430B4D4D2FA}"/>
          </ac:spMkLst>
        </pc:spChg>
      </pc:sldChg>
      <pc:sldChg chg="modSp mod">
        <pc:chgData name="RWODZI, Desire Tarwireyi" userId="f2e414da-657a-4eae-9cb2-9d4947cf517c" providerId="ADAL" clId="{3DF8774C-1529-479D-9BE4-EC4E50A554FA}" dt="2023-12-01T07:54:41.746" v="117" actId="404"/>
        <pc:sldMkLst>
          <pc:docMk/>
          <pc:sldMk cId="3081946897" sldId="266"/>
        </pc:sldMkLst>
        <pc:spChg chg="mod">
          <ac:chgData name="RWODZI, Desire Tarwireyi" userId="f2e414da-657a-4eae-9cb2-9d4947cf517c" providerId="ADAL" clId="{3DF8774C-1529-479D-9BE4-EC4E50A554FA}" dt="2023-12-01T07:54:41.746" v="117" actId="404"/>
          <ac:spMkLst>
            <pc:docMk/>
            <pc:sldMk cId="3081946897" sldId="266"/>
            <ac:spMk id="2" creationId="{CD09E38B-83C2-43C3-A525-CB6EED64BDC1}"/>
          </ac:spMkLst>
        </pc:spChg>
        <pc:picChg chg="mod">
          <ac:chgData name="RWODZI, Desire Tarwireyi" userId="f2e414da-657a-4eae-9cb2-9d4947cf517c" providerId="ADAL" clId="{3DF8774C-1529-479D-9BE4-EC4E50A554FA}" dt="2023-12-01T07:54:18.668" v="112" actId="1076"/>
          <ac:picMkLst>
            <pc:docMk/>
            <pc:sldMk cId="3081946897" sldId="266"/>
            <ac:picMk id="8" creationId="{6C818BE5-0BBD-4B21-B596-29BFCC6BAE28}"/>
          </ac:picMkLst>
        </pc:picChg>
        <pc:picChg chg="mod">
          <ac:chgData name="RWODZI, Desire Tarwireyi" userId="f2e414da-657a-4eae-9cb2-9d4947cf517c" providerId="ADAL" clId="{3DF8774C-1529-479D-9BE4-EC4E50A554FA}" dt="2023-12-01T07:54:33.577" v="115" actId="1076"/>
          <ac:picMkLst>
            <pc:docMk/>
            <pc:sldMk cId="3081946897" sldId="266"/>
            <ac:picMk id="9" creationId="{A50F08EA-4D8F-4565-9134-2EF86C327452}"/>
          </ac:picMkLst>
        </pc:picChg>
        <pc:picChg chg="mod">
          <ac:chgData name="RWODZI, Desire Tarwireyi" userId="f2e414da-657a-4eae-9cb2-9d4947cf517c" providerId="ADAL" clId="{3DF8774C-1529-479D-9BE4-EC4E50A554FA}" dt="2023-12-01T07:54:37.349" v="116" actId="1076"/>
          <ac:picMkLst>
            <pc:docMk/>
            <pc:sldMk cId="3081946897" sldId="266"/>
            <ac:picMk id="10" creationId="{E52D29ED-ADE8-4F08-9B58-130C0A724740}"/>
          </ac:picMkLst>
        </pc:picChg>
      </pc:sldChg>
      <pc:sldChg chg="modSp mod">
        <pc:chgData name="RWODZI, Desire Tarwireyi" userId="f2e414da-657a-4eae-9cb2-9d4947cf517c" providerId="ADAL" clId="{3DF8774C-1529-479D-9BE4-EC4E50A554FA}" dt="2023-12-01T07:57:45.095" v="138" actId="1076"/>
        <pc:sldMkLst>
          <pc:docMk/>
          <pc:sldMk cId="3956376403" sldId="275"/>
        </pc:sldMkLst>
        <pc:spChg chg="mod">
          <ac:chgData name="RWODZI, Desire Tarwireyi" userId="f2e414da-657a-4eae-9cb2-9d4947cf517c" providerId="ADAL" clId="{3DF8774C-1529-479D-9BE4-EC4E50A554FA}" dt="2023-12-01T07:57:26.618" v="137" actId="404"/>
          <ac:spMkLst>
            <pc:docMk/>
            <pc:sldMk cId="3956376403" sldId="275"/>
            <ac:spMk id="7" creationId="{A3904898-C347-404F-879F-757C010E8897}"/>
          </ac:spMkLst>
        </pc:spChg>
        <pc:spChg chg="mod">
          <ac:chgData name="RWODZI, Desire Tarwireyi" userId="f2e414da-657a-4eae-9cb2-9d4947cf517c" providerId="ADAL" clId="{3DF8774C-1529-479D-9BE4-EC4E50A554FA}" dt="2023-12-01T07:57:26.618" v="137" actId="404"/>
          <ac:spMkLst>
            <pc:docMk/>
            <pc:sldMk cId="3956376403" sldId="275"/>
            <ac:spMk id="9" creationId="{E48C8039-99A8-4B6B-A56B-1CED1DA33175}"/>
          </ac:spMkLst>
        </pc:spChg>
        <pc:spChg chg="mod">
          <ac:chgData name="RWODZI, Desire Tarwireyi" userId="f2e414da-657a-4eae-9cb2-9d4947cf517c" providerId="ADAL" clId="{3DF8774C-1529-479D-9BE4-EC4E50A554FA}" dt="2023-12-01T07:57:26.618" v="137" actId="404"/>
          <ac:spMkLst>
            <pc:docMk/>
            <pc:sldMk cId="3956376403" sldId="275"/>
            <ac:spMk id="11" creationId="{FF4A601A-EAC2-4831-BBD4-6E2D4A8831C5}"/>
          </ac:spMkLst>
        </pc:spChg>
        <pc:spChg chg="mod">
          <ac:chgData name="RWODZI, Desire Tarwireyi" userId="f2e414da-657a-4eae-9cb2-9d4947cf517c" providerId="ADAL" clId="{3DF8774C-1529-479D-9BE4-EC4E50A554FA}" dt="2023-12-01T07:57:26.618" v="137" actId="404"/>
          <ac:spMkLst>
            <pc:docMk/>
            <pc:sldMk cId="3956376403" sldId="275"/>
            <ac:spMk id="13" creationId="{5BE61DFD-F9D0-4D56-9007-B3DA919B9744}"/>
          </ac:spMkLst>
        </pc:spChg>
        <pc:spChg chg="mod">
          <ac:chgData name="RWODZI, Desire Tarwireyi" userId="f2e414da-657a-4eae-9cb2-9d4947cf517c" providerId="ADAL" clId="{3DF8774C-1529-479D-9BE4-EC4E50A554FA}" dt="2023-12-01T07:57:26.618" v="137" actId="404"/>
          <ac:spMkLst>
            <pc:docMk/>
            <pc:sldMk cId="3956376403" sldId="275"/>
            <ac:spMk id="15" creationId="{CF0150A9-3B29-4DB2-943D-A859F6BFEA21}"/>
          </ac:spMkLst>
        </pc:spChg>
        <pc:spChg chg="mod">
          <ac:chgData name="RWODZI, Desire Tarwireyi" userId="f2e414da-657a-4eae-9cb2-9d4947cf517c" providerId="ADAL" clId="{3DF8774C-1529-479D-9BE4-EC4E50A554FA}" dt="2023-12-01T07:57:26.618" v="137" actId="404"/>
          <ac:spMkLst>
            <pc:docMk/>
            <pc:sldMk cId="3956376403" sldId="275"/>
            <ac:spMk id="17" creationId="{515FF41B-5E0D-471C-A1A3-12CE17A22F30}"/>
          </ac:spMkLst>
        </pc:spChg>
        <pc:spChg chg="mod">
          <ac:chgData name="RWODZI, Desire Tarwireyi" userId="f2e414da-657a-4eae-9cb2-9d4947cf517c" providerId="ADAL" clId="{3DF8774C-1529-479D-9BE4-EC4E50A554FA}" dt="2023-12-01T07:57:26.618" v="137" actId="404"/>
          <ac:spMkLst>
            <pc:docMk/>
            <pc:sldMk cId="3956376403" sldId="275"/>
            <ac:spMk id="19" creationId="{301E38AB-408B-48A4-B218-2119206F12AD}"/>
          </ac:spMkLst>
        </pc:spChg>
        <pc:spChg chg="mod">
          <ac:chgData name="RWODZI, Desire Tarwireyi" userId="f2e414da-657a-4eae-9cb2-9d4947cf517c" providerId="ADAL" clId="{3DF8774C-1529-479D-9BE4-EC4E50A554FA}" dt="2023-12-01T07:57:26.618" v="137" actId="404"/>
          <ac:spMkLst>
            <pc:docMk/>
            <pc:sldMk cId="3956376403" sldId="275"/>
            <ac:spMk id="21" creationId="{EEFD5780-CA64-4DB7-9A2E-71D00CE62777}"/>
          </ac:spMkLst>
        </pc:spChg>
        <pc:spChg chg="mod">
          <ac:chgData name="RWODZI, Desire Tarwireyi" userId="f2e414da-657a-4eae-9cb2-9d4947cf517c" providerId="ADAL" clId="{3DF8774C-1529-479D-9BE4-EC4E50A554FA}" dt="2023-12-01T07:57:45.095" v="138" actId="1076"/>
          <ac:spMkLst>
            <pc:docMk/>
            <pc:sldMk cId="3956376403" sldId="275"/>
            <ac:spMk id="23" creationId="{5BF79697-FE18-449E-B577-5242D3B4684E}"/>
          </ac:spMkLst>
        </pc:spChg>
        <pc:spChg chg="mod">
          <ac:chgData name="RWODZI, Desire Tarwireyi" userId="f2e414da-657a-4eae-9cb2-9d4947cf517c" providerId="ADAL" clId="{3DF8774C-1529-479D-9BE4-EC4E50A554FA}" dt="2023-12-01T07:57:26.618" v="137" actId="404"/>
          <ac:spMkLst>
            <pc:docMk/>
            <pc:sldMk cId="3956376403" sldId="275"/>
            <ac:spMk id="25" creationId="{CB65D7B9-A5A8-455C-A48E-32762F8E4449}"/>
          </ac:spMkLst>
        </pc:spChg>
        <pc:spChg chg="mod">
          <ac:chgData name="RWODZI, Desire Tarwireyi" userId="f2e414da-657a-4eae-9cb2-9d4947cf517c" providerId="ADAL" clId="{3DF8774C-1529-479D-9BE4-EC4E50A554FA}" dt="2023-12-01T07:57:26.618" v="137" actId="404"/>
          <ac:spMkLst>
            <pc:docMk/>
            <pc:sldMk cId="3956376403" sldId="275"/>
            <ac:spMk id="27" creationId="{D275CC36-CB47-4E75-8E66-F81479F0EADE}"/>
          </ac:spMkLst>
        </pc:spChg>
        <pc:spChg chg="mod">
          <ac:chgData name="RWODZI, Desire Tarwireyi" userId="f2e414da-657a-4eae-9cb2-9d4947cf517c" providerId="ADAL" clId="{3DF8774C-1529-479D-9BE4-EC4E50A554FA}" dt="2023-12-01T07:57:26.618" v="137" actId="404"/>
          <ac:spMkLst>
            <pc:docMk/>
            <pc:sldMk cId="3956376403" sldId="275"/>
            <ac:spMk id="31" creationId="{B96ACFF8-F507-49F4-82A8-DB373577F033}"/>
          </ac:spMkLst>
        </pc:spChg>
        <pc:spChg chg="mod">
          <ac:chgData name="RWODZI, Desire Tarwireyi" userId="f2e414da-657a-4eae-9cb2-9d4947cf517c" providerId="ADAL" clId="{3DF8774C-1529-479D-9BE4-EC4E50A554FA}" dt="2023-12-01T07:57:26.618" v="137" actId="404"/>
          <ac:spMkLst>
            <pc:docMk/>
            <pc:sldMk cId="3956376403" sldId="275"/>
            <ac:spMk id="33" creationId="{17CEABE2-CB16-4286-9833-22AF9F2C9B3B}"/>
          </ac:spMkLst>
        </pc:spChg>
        <pc:spChg chg="mod">
          <ac:chgData name="RWODZI, Desire Tarwireyi" userId="f2e414da-657a-4eae-9cb2-9d4947cf517c" providerId="ADAL" clId="{3DF8774C-1529-479D-9BE4-EC4E50A554FA}" dt="2023-12-01T07:57:26.618" v="137" actId="404"/>
          <ac:spMkLst>
            <pc:docMk/>
            <pc:sldMk cId="3956376403" sldId="275"/>
            <ac:spMk id="34" creationId="{4E0D9DA3-7CC8-4066-AE78-135484676187}"/>
          </ac:spMkLst>
        </pc:spChg>
        <pc:spChg chg="mod">
          <ac:chgData name="RWODZI, Desire Tarwireyi" userId="f2e414da-657a-4eae-9cb2-9d4947cf517c" providerId="ADAL" clId="{3DF8774C-1529-479D-9BE4-EC4E50A554FA}" dt="2023-12-01T07:57:26.618" v="137" actId="404"/>
          <ac:spMkLst>
            <pc:docMk/>
            <pc:sldMk cId="3956376403" sldId="275"/>
            <ac:spMk id="35" creationId="{47FCA9B4-11A3-4313-99EE-0CE8EC769C48}"/>
          </ac:spMkLst>
        </pc:spChg>
        <pc:spChg chg="mod">
          <ac:chgData name="RWODZI, Desire Tarwireyi" userId="f2e414da-657a-4eae-9cb2-9d4947cf517c" providerId="ADAL" clId="{3DF8774C-1529-479D-9BE4-EC4E50A554FA}" dt="2023-12-01T07:57:26.618" v="137" actId="404"/>
          <ac:spMkLst>
            <pc:docMk/>
            <pc:sldMk cId="3956376403" sldId="275"/>
            <ac:spMk id="36" creationId="{E25EA00A-9123-463A-945C-665493EE8FF5}"/>
          </ac:spMkLst>
        </pc:spChg>
        <pc:spChg chg="mod">
          <ac:chgData name="RWODZI, Desire Tarwireyi" userId="f2e414da-657a-4eae-9cb2-9d4947cf517c" providerId="ADAL" clId="{3DF8774C-1529-479D-9BE4-EC4E50A554FA}" dt="2023-12-01T07:57:26.618" v="137" actId="404"/>
          <ac:spMkLst>
            <pc:docMk/>
            <pc:sldMk cId="3956376403" sldId="275"/>
            <ac:spMk id="37" creationId="{FAC15236-6128-4B63-8EBA-CAD4A606FC39}"/>
          </ac:spMkLst>
        </pc:spChg>
        <pc:spChg chg="mod">
          <ac:chgData name="RWODZI, Desire Tarwireyi" userId="f2e414da-657a-4eae-9cb2-9d4947cf517c" providerId="ADAL" clId="{3DF8774C-1529-479D-9BE4-EC4E50A554FA}" dt="2023-12-01T07:57:26.618" v="137" actId="404"/>
          <ac:spMkLst>
            <pc:docMk/>
            <pc:sldMk cId="3956376403" sldId="275"/>
            <ac:spMk id="38" creationId="{0FA77570-EF38-4F6F-9768-FDE19233DA55}"/>
          </ac:spMkLst>
        </pc:spChg>
        <pc:spChg chg="mod">
          <ac:chgData name="RWODZI, Desire Tarwireyi" userId="f2e414da-657a-4eae-9cb2-9d4947cf517c" providerId="ADAL" clId="{3DF8774C-1529-479D-9BE4-EC4E50A554FA}" dt="2023-12-01T07:57:26.618" v="137" actId="404"/>
          <ac:spMkLst>
            <pc:docMk/>
            <pc:sldMk cId="3956376403" sldId="275"/>
            <ac:spMk id="39" creationId="{DCFF190A-4B19-4513-8A5A-64C2651B80F9}"/>
          </ac:spMkLst>
        </pc:spChg>
        <pc:spChg chg="mod">
          <ac:chgData name="RWODZI, Desire Tarwireyi" userId="f2e414da-657a-4eae-9cb2-9d4947cf517c" providerId="ADAL" clId="{3DF8774C-1529-479D-9BE4-EC4E50A554FA}" dt="2023-12-01T07:57:26.618" v="137" actId="404"/>
          <ac:spMkLst>
            <pc:docMk/>
            <pc:sldMk cId="3956376403" sldId="275"/>
            <ac:spMk id="40" creationId="{440B6C80-B3F9-4218-B648-6582F839FDEA}"/>
          </ac:spMkLst>
        </pc:spChg>
        <pc:spChg chg="mod">
          <ac:chgData name="RWODZI, Desire Tarwireyi" userId="f2e414da-657a-4eae-9cb2-9d4947cf517c" providerId="ADAL" clId="{3DF8774C-1529-479D-9BE4-EC4E50A554FA}" dt="2023-12-01T07:57:26.618" v="137" actId="404"/>
          <ac:spMkLst>
            <pc:docMk/>
            <pc:sldMk cId="3956376403" sldId="275"/>
            <ac:spMk id="41" creationId="{87A72103-8B74-405A-81C6-1F7C094AF6B8}"/>
          </ac:spMkLst>
        </pc:spChg>
        <pc:spChg chg="mod">
          <ac:chgData name="RWODZI, Desire Tarwireyi" userId="f2e414da-657a-4eae-9cb2-9d4947cf517c" providerId="ADAL" clId="{3DF8774C-1529-479D-9BE4-EC4E50A554FA}" dt="2023-12-01T07:57:26.618" v="137" actId="404"/>
          <ac:spMkLst>
            <pc:docMk/>
            <pc:sldMk cId="3956376403" sldId="275"/>
            <ac:spMk id="42" creationId="{17153E31-64C1-4664-9194-DCADB2357263}"/>
          </ac:spMkLst>
        </pc:spChg>
        <pc:spChg chg="mod">
          <ac:chgData name="RWODZI, Desire Tarwireyi" userId="f2e414da-657a-4eae-9cb2-9d4947cf517c" providerId="ADAL" clId="{3DF8774C-1529-479D-9BE4-EC4E50A554FA}" dt="2023-12-01T07:57:26.618" v="137" actId="404"/>
          <ac:spMkLst>
            <pc:docMk/>
            <pc:sldMk cId="3956376403" sldId="275"/>
            <ac:spMk id="44" creationId="{7CA0A2D1-6DAF-465C-870E-09E7C6B1BAA4}"/>
          </ac:spMkLst>
        </pc:spChg>
        <pc:spChg chg="mod">
          <ac:chgData name="RWODZI, Desire Tarwireyi" userId="f2e414da-657a-4eae-9cb2-9d4947cf517c" providerId="ADAL" clId="{3DF8774C-1529-479D-9BE4-EC4E50A554FA}" dt="2023-12-01T07:57:26.618" v="137" actId="404"/>
          <ac:spMkLst>
            <pc:docMk/>
            <pc:sldMk cId="3956376403" sldId="275"/>
            <ac:spMk id="48" creationId="{103EB8E8-54A0-4F36-852A-5D88B3FFA8D0}"/>
          </ac:spMkLst>
        </pc:spChg>
        <pc:spChg chg="mod">
          <ac:chgData name="RWODZI, Desire Tarwireyi" userId="f2e414da-657a-4eae-9cb2-9d4947cf517c" providerId="ADAL" clId="{3DF8774C-1529-479D-9BE4-EC4E50A554FA}" dt="2023-12-01T07:57:26.618" v="137" actId="404"/>
          <ac:spMkLst>
            <pc:docMk/>
            <pc:sldMk cId="3956376403" sldId="275"/>
            <ac:spMk id="49" creationId="{89715005-D41E-46EC-B8CA-EE0F4FB366FC}"/>
          </ac:spMkLst>
        </pc:spChg>
        <pc:spChg chg="mod">
          <ac:chgData name="RWODZI, Desire Tarwireyi" userId="f2e414da-657a-4eae-9cb2-9d4947cf517c" providerId="ADAL" clId="{3DF8774C-1529-479D-9BE4-EC4E50A554FA}" dt="2023-12-01T07:57:26.618" v="137" actId="404"/>
          <ac:spMkLst>
            <pc:docMk/>
            <pc:sldMk cId="3956376403" sldId="275"/>
            <ac:spMk id="50" creationId="{59EE06A8-0170-4BA5-9EE6-8640944D6E3A}"/>
          </ac:spMkLst>
        </pc:spChg>
        <pc:spChg chg="mod">
          <ac:chgData name="RWODZI, Desire Tarwireyi" userId="f2e414da-657a-4eae-9cb2-9d4947cf517c" providerId="ADAL" clId="{3DF8774C-1529-479D-9BE4-EC4E50A554FA}" dt="2023-12-01T07:57:26.618" v="137" actId="404"/>
          <ac:spMkLst>
            <pc:docMk/>
            <pc:sldMk cId="3956376403" sldId="275"/>
            <ac:spMk id="51" creationId="{3D6A9E79-40FF-4843-9637-56E2A41A5458}"/>
          </ac:spMkLst>
        </pc:spChg>
        <pc:spChg chg="mod">
          <ac:chgData name="RWODZI, Desire Tarwireyi" userId="f2e414da-657a-4eae-9cb2-9d4947cf517c" providerId="ADAL" clId="{3DF8774C-1529-479D-9BE4-EC4E50A554FA}" dt="2023-12-01T07:57:26.618" v="137" actId="404"/>
          <ac:spMkLst>
            <pc:docMk/>
            <pc:sldMk cId="3956376403" sldId="275"/>
            <ac:spMk id="52" creationId="{9693927B-85D1-40B0-9440-04A4C1A7A99C}"/>
          </ac:spMkLst>
        </pc:spChg>
        <pc:spChg chg="mod">
          <ac:chgData name="RWODZI, Desire Tarwireyi" userId="f2e414da-657a-4eae-9cb2-9d4947cf517c" providerId="ADAL" clId="{3DF8774C-1529-479D-9BE4-EC4E50A554FA}" dt="2023-12-01T07:57:26.618" v="137" actId="404"/>
          <ac:spMkLst>
            <pc:docMk/>
            <pc:sldMk cId="3956376403" sldId="275"/>
            <ac:spMk id="53" creationId="{B70C4517-1E89-4FF2-BE84-84071D263E50}"/>
          </ac:spMkLst>
        </pc:spChg>
        <pc:cxnChg chg="mod">
          <ac:chgData name="RWODZI, Desire Tarwireyi" userId="f2e414da-657a-4eae-9cb2-9d4947cf517c" providerId="ADAL" clId="{3DF8774C-1529-479D-9BE4-EC4E50A554FA}" dt="2023-12-01T07:57:45.095" v="138" actId="1076"/>
          <ac:cxnSpMkLst>
            <pc:docMk/>
            <pc:sldMk cId="3956376403" sldId="275"/>
            <ac:cxnSpMk id="65" creationId="{1103E9F3-B0CD-40E4-A7C0-1D4238D2B3B5}"/>
          </ac:cxnSpMkLst>
        </pc:cxnChg>
        <pc:cxnChg chg="mod">
          <ac:chgData name="RWODZI, Desire Tarwireyi" userId="f2e414da-657a-4eae-9cb2-9d4947cf517c" providerId="ADAL" clId="{3DF8774C-1529-479D-9BE4-EC4E50A554FA}" dt="2023-12-01T07:57:26.618" v="137" actId="404"/>
          <ac:cxnSpMkLst>
            <pc:docMk/>
            <pc:sldMk cId="3956376403" sldId="275"/>
            <ac:cxnSpMk id="82" creationId="{A7E9C292-A953-4612-91C8-D26369DEB894}"/>
          </ac:cxnSpMkLst>
        </pc:cxnChg>
      </pc:sldChg>
      <pc:sldChg chg="mod modShow">
        <pc:chgData name="RWODZI, Desire Tarwireyi" userId="f2e414da-657a-4eae-9cb2-9d4947cf517c" providerId="ADAL" clId="{3DF8774C-1529-479D-9BE4-EC4E50A554FA}" dt="2023-12-01T07:58:24.527" v="140" actId="729"/>
        <pc:sldMkLst>
          <pc:docMk/>
          <pc:sldMk cId="1469879945" sldId="276"/>
        </pc:sldMkLst>
      </pc:sldChg>
      <pc:sldChg chg="modSp mod">
        <pc:chgData name="RWODZI, Desire Tarwireyi" userId="f2e414da-657a-4eae-9cb2-9d4947cf517c" providerId="ADAL" clId="{3DF8774C-1529-479D-9BE4-EC4E50A554FA}" dt="2023-12-01T07:53:22.459" v="109" actId="404"/>
        <pc:sldMkLst>
          <pc:docMk/>
          <pc:sldMk cId="1597275303" sldId="279"/>
        </pc:sldMkLst>
        <pc:spChg chg="mod">
          <ac:chgData name="RWODZI, Desire Tarwireyi" userId="f2e414da-657a-4eae-9cb2-9d4947cf517c" providerId="ADAL" clId="{3DF8774C-1529-479D-9BE4-EC4E50A554FA}" dt="2023-12-01T07:53:22.459" v="109" actId="404"/>
          <ac:spMkLst>
            <pc:docMk/>
            <pc:sldMk cId="1597275303" sldId="279"/>
            <ac:spMk id="5" creationId="{76B98324-A6A7-4555-AF23-684121CC1FDD}"/>
          </ac:spMkLst>
        </pc:spChg>
      </pc:sldChg>
      <pc:sldChg chg="modSp mod">
        <pc:chgData name="RWODZI, Desire Tarwireyi" userId="f2e414da-657a-4eae-9cb2-9d4947cf517c" providerId="ADAL" clId="{3DF8774C-1529-479D-9BE4-EC4E50A554FA}" dt="2023-12-01T07:55:25.956" v="121" actId="1076"/>
        <pc:sldMkLst>
          <pc:docMk/>
          <pc:sldMk cId="1059110538" sldId="285"/>
        </pc:sldMkLst>
        <pc:spChg chg="mod">
          <ac:chgData name="RWODZI, Desire Tarwireyi" userId="f2e414da-657a-4eae-9cb2-9d4947cf517c" providerId="ADAL" clId="{3DF8774C-1529-479D-9BE4-EC4E50A554FA}" dt="2023-12-01T07:55:25.956" v="121" actId="1076"/>
          <ac:spMkLst>
            <pc:docMk/>
            <pc:sldMk cId="1059110538" sldId="285"/>
            <ac:spMk id="5" creationId="{75E7E377-8EA2-412A-8C92-266D1CEE6A1A}"/>
          </ac:spMkLst>
        </pc:spChg>
      </pc:sldChg>
      <pc:sldChg chg="modSp mod">
        <pc:chgData name="RWODZI, Desire Tarwireyi" userId="f2e414da-657a-4eae-9cb2-9d4947cf517c" providerId="ADAL" clId="{3DF8774C-1529-479D-9BE4-EC4E50A554FA}" dt="2023-12-01T07:56:24.052" v="132" actId="14100"/>
        <pc:sldMkLst>
          <pc:docMk/>
          <pc:sldMk cId="2256308446" sldId="287"/>
        </pc:sldMkLst>
        <pc:spChg chg="mod">
          <ac:chgData name="RWODZI, Desire Tarwireyi" userId="f2e414da-657a-4eae-9cb2-9d4947cf517c" providerId="ADAL" clId="{3DF8774C-1529-479D-9BE4-EC4E50A554FA}" dt="2023-12-01T07:56:01.985" v="128" actId="404"/>
          <ac:spMkLst>
            <pc:docMk/>
            <pc:sldMk cId="2256308446" sldId="287"/>
            <ac:spMk id="3" creationId="{3E3C15A3-E628-4669-99E7-12E09F57831C}"/>
          </ac:spMkLst>
        </pc:spChg>
        <pc:spChg chg="mod">
          <ac:chgData name="RWODZI, Desire Tarwireyi" userId="f2e414da-657a-4eae-9cb2-9d4947cf517c" providerId="ADAL" clId="{3DF8774C-1529-479D-9BE4-EC4E50A554FA}" dt="2023-12-01T07:55:38.431" v="123" actId="404"/>
          <ac:spMkLst>
            <pc:docMk/>
            <pc:sldMk cId="2256308446" sldId="287"/>
            <ac:spMk id="7" creationId="{F137EE3F-2342-4104-817E-0EE9EF95B3F7}"/>
          </ac:spMkLst>
        </pc:spChg>
        <pc:picChg chg="mod">
          <ac:chgData name="RWODZI, Desire Tarwireyi" userId="f2e414da-657a-4eae-9cb2-9d4947cf517c" providerId="ADAL" clId="{3DF8774C-1529-479D-9BE4-EC4E50A554FA}" dt="2023-12-01T07:56:12.269" v="129" actId="1076"/>
          <ac:picMkLst>
            <pc:docMk/>
            <pc:sldMk cId="2256308446" sldId="287"/>
            <ac:picMk id="4" creationId="{AF85E71E-68BD-427D-BF44-DDD298308ED1}"/>
          </ac:picMkLst>
        </pc:picChg>
        <pc:picChg chg="mod">
          <ac:chgData name="RWODZI, Desire Tarwireyi" userId="f2e414da-657a-4eae-9cb2-9d4947cf517c" providerId="ADAL" clId="{3DF8774C-1529-479D-9BE4-EC4E50A554FA}" dt="2023-12-01T07:56:24.052" v="132" actId="14100"/>
          <ac:picMkLst>
            <pc:docMk/>
            <pc:sldMk cId="2256308446" sldId="287"/>
            <ac:picMk id="5" creationId="{8FA4FCA5-E100-4843-A065-0C5041263DD1}"/>
          </ac:picMkLst>
        </pc:picChg>
      </pc:sldChg>
      <pc:sldChg chg="modSp mod">
        <pc:chgData name="RWODZI, Desire Tarwireyi" userId="f2e414da-657a-4eae-9cb2-9d4947cf517c" providerId="ADAL" clId="{3DF8774C-1529-479D-9BE4-EC4E50A554FA}" dt="2023-12-01T07:56:35.953" v="133" actId="404"/>
        <pc:sldMkLst>
          <pc:docMk/>
          <pc:sldMk cId="2876298780" sldId="288"/>
        </pc:sldMkLst>
        <pc:spChg chg="mod">
          <ac:chgData name="RWODZI, Desire Tarwireyi" userId="f2e414da-657a-4eae-9cb2-9d4947cf517c" providerId="ADAL" clId="{3DF8774C-1529-479D-9BE4-EC4E50A554FA}" dt="2023-12-01T07:56:35.953" v="133" actId="404"/>
          <ac:spMkLst>
            <pc:docMk/>
            <pc:sldMk cId="2876298780" sldId="288"/>
            <ac:spMk id="7" creationId="{F137EE3F-2342-4104-817E-0EE9EF95B3F7}"/>
          </ac:spMkLst>
        </pc:spChg>
      </pc:sldChg>
      <pc:sldChg chg="modSp mod">
        <pc:chgData name="RWODZI, Desire Tarwireyi" userId="f2e414da-657a-4eae-9cb2-9d4947cf517c" providerId="ADAL" clId="{3DF8774C-1529-479D-9BE4-EC4E50A554FA}" dt="2023-12-01T07:57:00.316" v="135" actId="1076"/>
        <pc:sldMkLst>
          <pc:docMk/>
          <pc:sldMk cId="3120925430" sldId="289"/>
        </pc:sldMkLst>
        <pc:spChg chg="mod">
          <ac:chgData name="RWODZI, Desire Tarwireyi" userId="f2e414da-657a-4eae-9cb2-9d4947cf517c" providerId="ADAL" clId="{3DF8774C-1529-479D-9BE4-EC4E50A554FA}" dt="2023-12-01T07:57:00.316" v="135" actId="1076"/>
          <ac:spMkLst>
            <pc:docMk/>
            <pc:sldMk cId="3120925430" sldId="289"/>
            <ac:spMk id="2" creationId="{B9389C44-B0EB-4FC9-89D5-3D0D91298DE5}"/>
          </ac:spMkLst>
        </pc:spChg>
      </pc:sldChg>
      <pc:sldChg chg="modSp mod">
        <pc:chgData name="RWODZI, Desire Tarwireyi" userId="f2e414da-657a-4eae-9cb2-9d4947cf517c" providerId="ADAL" clId="{3DF8774C-1529-479D-9BE4-EC4E50A554FA}" dt="2023-12-01T07:48:02.044" v="38" actId="404"/>
        <pc:sldMkLst>
          <pc:docMk/>
          <pc:sldMk cId="1686217223" sldId="302"/>
        </pc:sldMkLst>
        <pc:spChg chg="mod">
          <ac:chgData name="RWODZI, Desire Tarwireyi" userId="f2e414da-657a-4eae-9cb2-9d4947cf517c" providerId="ADAL" clId="{3DF8774C-1529-479D-9BE4-EC4E50A554FA}" dt="2023-12-01T07:48:02.044" v="38" actId="404"/>
          <ac:spMkLst>
            <pc:docMk/>
            <pc:sldMk cId="1686217223" sldId="302"/>
            <ac:spMk id="2" creationId="{1D788167-AAD2-5508-0D56-52B32C6CF513}"/>
          </ac:spMkLst>
        </pc:spChg>
        <pc:picChg chg="mod">
          <ac:chgData name="RWODZI, Desire Tarwireyi" userId="f2e414da-657a-4eae-9cb2-9d4947cf517c" providerId="ADAL" clId="{3DF8774C-1529-479D-9BE4-EC4E50A554FA}" dt="2023-12-01T07:47:57.795" v="37" actId="1076"/>
          <ac:picMkLst>
            <pc:docMk/>
            <pc:sldMk cId="1686217223" sldId="302"/>
            <ac:picMk id="3" creationId="{E10B1065-F9ED-407C-B225-99C494BAC3F0}"/>
          </ac:picMkLst>
        </pc:picChg>
      </pc:sldChg>
      <pc:sldChg chg="modSp mod">
        <pc:chgData name="RWODZI, Desire Tarwireyi" userId="f2e414da-657a-4eae-9cb2-9d4947cf517c" providerId="ADAL" clId="{3DF8774C-1529-479D-9BE4-EC4E50A554FA}" dt="2023-12-01T07:53:58.191" v="111" actId="404"/>
        <pc:sldMkLst>
          <pc:docMk/>
          <pc:sldMk cId="3893617225" sldId="306"/>
        </pc:sldMkLst>
        <pc:spChg chg="mod">
          <ac:chgData name="RWODZI, Desire Tarwireyi" userId="f2e414da-657a-4eae-9cb2-9d4947cf517c" providerId="ADAL" clId="{3DF8774C-1529-479D-9BE4-EC4E50A554FA}" dt="2023-12-01T07:53:58.191" v="111" actId="404"/>
          <ac:spMkLst>
            <pc:docMk/>
            <pc:sldMk cId="3893617225" sldId="306"/>
            <ac:spMk id="3" creationId="{5E1E5B39-0BDF-20A2-B70E-2FC3BE0561FB}"/>
          </ac:spMkLst>
        </pc:spChg>
      </pc:sldChg>
      <pc:sldChg chg="modSp">
        <pc:chgData name="RWODZI, Desire Tarwireyi" userId="f2e414da-657a-4eae-9cb2-9d4947cf517c" providerId="ADAL" clId="{3DF8774C-1529-479D-9BE4-EC4E50A554FA}" dt="2023-12-01T07:47:09.630" v="32" actId="404"/>
        <pc:sldMkLst>
          <pc:docMk/>
          <pc:sldMk cId="1230228977" sldId="313"/>
        </pc:sldMkLst>
        <pc:spChg chg="mod">
          <ac:chgData name="RWODZI, Desire Tarwireyi" userId="f2e414da-657a-4eae-9cb2-9d4947cf517c" providerId="ADAL" clId="{3DF8774C-1529-479D-9BE4-EC4E50A554FA}" dt="2023-12-01T07:47:09.630" v="32" actId="404"/>
          <ac:spMkLst>
            <pc:docMk/>
            <pc:sldMk cId="1230228977" sldId="313"/>
            <ac:spMk id="3" creationId="{A33F9D61-8631-5775-C5D9-00F3F96F2A98}"/>
          </ac:spMkLst>
        </pc:spChg>
      </pc:sldChg>
      <pc:sldChg chg="modSp mod">
        <pc:chgData name="RWODZI, Desire Tarwireyi" userId="f2e414da-657a-4eae-9cb2-9d4947cf517c" providerId="ADAL" clId="{3DF8774C-1529-479D-9BE4-EC4E50A554FA}" dt="2023-12-01T07:47:39.171" v="35" actId="1076"/>
        <pc:sldMkLst>
          <pc:docMk/>
          <pc:sldMk cId="3663627869" sldId="322"/>
        </pc:sldMkLst>
        <pc:picChg chg="mod">
          <ac:chgData name="RWODZI, Desire Tarwireyi" userId="f2e414da-657a-4eae-9cb2-9d4947cf517c" providerId="ADAL" clId="{3DF8774C-1529-479D-9BE4-EC4E50A554FA}" dt="2023-12-01T07:47:39.171" v="35" actId="1076"/>
          <ac:picMkLst>
            <pc:docMk/>
            <pc:sldMk cId="3663627869" sldId="322"/>
            <ac:picMk id="7" creationId="{C7D7E6AD-121C-ED44-B8F0-BEDE618FD30A}"/>
          </ac:picMkLst>
        </pc:picChg>
      </pc:sldChg>
      <pc:sldChg chg="modSp mod">
        <pc:chgData name="RWODZI, Desire Tarwireyi" userId="f2e414da-657a-4eae-9cb2-9d4947cf517c" providerId="ADAL" clId="{3DF8774C-1529-479D-9BE4-EC4E50A554FA}" dt="2023-12-01T07:46:21.782" v="4" actId="404"/>
        <pc:sldMkLst>
          <pc:docMk/>
          <pc:sldMk cId="2544445629" sldId="324"/>
        </pc:sldMkLst>
        <pc:graphicFrameChg chg="modGraphic">
          <ac:chgData name="RWODZI, Desire Tarwireyi" userId="f2e414da-657a-4eae-9cb2-9d4947cf517c" providerId="ADAL" clId="{3DF8774C-1529-479D-9BE4-EC4E50A554FA}" dt="2023-12-01T07:46:21.782" v="4" actId="404"/>
          <ac:graphicFrameMkLst>
            <pc:docMk/>
            <pc:sldMk cId="2544445629" sldId="324"/>
            <ac:graphicFrameMk id="4" creationId="{6259AAAF-9B2F-4DDF-A363-D46544542F15}"/>
          </ac:graphicFrameMkLst>
        </pc:graphicFrameChg>
      </pc:sldChg>
      <pc:sldChg chg="modSp mod">
        <pc:chgData name="RWODZI, Desire Tarwireyi" userId="f2e414da-657a-4eae-9cb2-9d4947cf517c" providerId="ADAL" clId="{3DF8774C-1529-479D-9BE4-EC4E50A554FA}" dt="2023-12-01T07:46:38.534" v="7" actId="404"/>
        <pc:sldMkLst>
          <pc:docMk/>
          <pc:sldMk cId="713454284" sldId="430"/>
        </pc:sldMkLst>
        <pc:spChg chg="mod">
          <ac:chgData name="RWODZI, Desire Tarwireyi" userId="f2e414da-657a-4eae-9cb2-9d4947cf517c" providerId="ADAL" clId="{3DF8774C-1529-479D-9BE4-EC4E50A554FA}" dt="2023-12-01T07:46:32.767" v="5" actId="404"/>
          <ac:spMkLst>
            <pc:docMk/>
            <pc:sldMk cId="713454284" sldId="430"/>
            <ac:spMk id="11" creationId="{00000000-0000-0000-0000-000000000000}"/>
          </ac:spMkLst>
        </pc:spChg>
        <pc:spChg chg="mod">
          <ac:chgData name="RWODZI, Desire Tarwireyi" userId="f2e414da-657a-4eae-9cb2-9d4947cf517c" providerId="ADAL" clId="{3DF8774C-1529-479D-9BE4-EC4E50A554FA}" dt="2023-12-01T07:46:38.534" v="7" actId="404"/>
          <ac:spMkLst>
            <pc:docMk/>
            <pc:sldMk cId="713454284" sldId="430"/>
            <ac:spMk id="27" creationId="{00000000-0000-0000-0000-000000000000}"/>
          </ac:spMkLst>
        </pc:spChg>
      </pc:sldChg>
      <pc:sldChg chg="modSp mod modShow">
        <pc:chgData name="RWODZI, Desire Tarwireyi" userId="f2e414da-657a-4eae-9cb2-9d4947cf517c" providerId="ADAL" clId="{3DF8774C-1529-479D-9BE4-EC4E50A554FA}" dt="2023-12-01T07:52:53.662" v="106" actId="729"/>
        <pc:sldMkLst>
          <pc:docMk/>
          <pc:sldMk cId="117805581" sldId="433"/>
        </pc:sldMkLst>
        <pc:spChg chg="mod">
          <ac:chgData name="RWODZI, Desire Tarwireyi" userId="f2e414da-657a-4eae-9cb2-9d4947cf517c" providerId="ADAL" clId="{3DF8774C-1529-479D-9BE4-EC4E50A554FA}" dt="2023-12-01T07:52:49.447" v="105" actId="404"/>
          <ac:spMkLst>
            <pc:docMk/>
            <pc:sldMk cId="117805581" sldId="433"/>
            <ac:spMk id="9" creationId="{9B8BFA46-3ACA-4C7C-A547-AA241CC56921}"/>
          </ac:spMkLst>
        </pc:spChg>
      </pc:sldChg>
      <pc:sldChg chg="modSp mod">
        <pc:chgData name="RWODZI, Desire Tarwireyi" userId="f2e414da-657a-4eae-9cb2-9d4947cf517c" providerId="ADAL" clId="{3DF8774C-1529-479D-9BE4-EC4E50A554FA}" dt="2023-12-01T07:44:57.762" v="2" actId="404"/>
        <pc:sldMkLst>
          <pc:docMk/>
          <pc:sldMk cId="3223268988" sldId="456"/>
        </pc:sldMkLst>
        <pc:spChg chg="mod">
          <ac:chgData name="RWODZI, Desire Tarwireyi" userId="f2e414da-657a-4eae-9cb2-9d4947cf517c" providerId="ADAL" clId="{3DF8774C-1529-479D-9BE4-EC4E50A554FA}" dt="2023-12-01T07:44:57.762" v="2" actId="404"/>
          <ac:spMkLst>
            <pc:docMk/>
            <pc:sldMk cId="3223268988" sldId="456"/>
            <ac:spMk id="3" creationId="{C7B25A3E-C7D7-BBC5-D2B1-9D6FEDEB7BFF}"/>
          </ac:spMkLst>
        </pc:spChg>
      </pc:sldChg>
      <pc:sldChg chg="modSp mod">
        <pc:chgData name="RWODZI, Desire Tarwireyi" userId="f2e414da-657a-4eae-9cb2-9d4947cf517c" providerId="ADAL" clId="{3DF8774C-1529-479D-9BE4-EC4E50A554FA}" dt="2023-12-01T07:45:09.873" v="3" actId="404"/>
        <pc:sldMkLst>
          <pc:docMk/>
          <pc:sldMk cId="3733194726" sldId="459"/>
        </pc:sldMkLst>
        <pc:spChg chg="mod">
          <ac:chgData name="RWODZI, Desire Tarwireyi" userId="f2e414da-657a-4eae-9cb2-9d4947cf517c" providerId="ADAL" clId="{3DF8774C-1529-479D-9BE4-EC4E50A554FA}" dt="2023-12-01T07:45:09.873" v="3" actId="404"/>
          <ac:spMkLst>
            <pc:docMk/>
            <pc:sldMk cId="3733194726" sldId="459"/>
            <ac:spMk id="5" creationId="{D3A14801-5BBF-0B5F-1293-89C63107CA69}"/>
          </ac:spMkLst>
        </pc:spChg>
      </pc:sldChg>
      <pc:sldChg chg="modSp mod">
        <pc:chgData name="RWODZI, Desire Tarwireyi" userId="f2e414da-657a-4eae-9cb2-9d4947cf517c" providerId="ADAL" clId="{3DF8774C-1529-479D-9BE4-EC4E50A554FA}" dt="2023-12-01T07:48:31.186" v="43" actId="404"/>
        <pc:sldMkLst>
          <pc:docMk/>
          <pc:sldMk cId="2469910467" sldId="478"/>
        </pc:sldMkLst>
        <pc:spChg chg="mod">
          <ac:chgData name="RWODZI, Desire Tarwireyi" userId="f2e414da-657a-4eae-9cb2-9d4947cf517c" providerId="ADAL" clId="{3DF8774C-1529-479D-9BE4-EC4E50A554FA}" dt="2023-12-01T07:48:31.186" v="43" actId="404"/>
          <ac:spMkLst>
            <pc:docMk/>
            <pc:sldMk cId="2469910467" sldId="478"/>
            <ac:spMk id="3" creationId="{D1670141-C207-4F1F-B293-24F7FD9925CA}"/>
          </ac:spMkLst>
        </pc:spChg>
        <pc:graphicFrameChg chg="modGraphic">
          <ac:chgData name="RWODZI, Desire Tarwireyi" userId="f2e414da-657a-4eae-9cb2-9d4947cf517c" providerId="ADAL" clId="{3DF8774C-1529-479D-9BE4-EC4E50A554FA}" dt="2023-12-01T07:48:26.387" v="42" actId="404"/>
          <ac:graphicFrameMkLst>
            <pc:docMk/>
            <pc:sldMk cId="2469910467" sldId="478"/>
            <ac:graphicFrameMk id="6" creationId="{F06B861A-1DAA-4AC5-B91D-321B6F2E66C7}"/>
          </ac:graphicFrameMkLst>
        </pc:graphicFrameChg>
      </pc:sldChg>
      <pc:sldChg chg="modSp mod">
        <pc:chgData name="RWODZI, Desire Tarwireyi" userId="f2e414da-657a-4eae-9cb2-9d4947cf517c" providerId="ADAL" clId="{3DF8774C-1529-479D-9BE4-EC4E50A554FA}" dt="2023-12-01T07:51:18.837" v="84" actId="404"/>
        <pc:sldMkLst>
          <pc:docMk/>
          <pc:sldMk cId="2210962163" sldId="479"/>
        </pc:sldMkLst>
        <pc:spChg chg="mod">
          <ac:chgData name="RWODZI, Desire Tarwireyi" userId="f2e414da-657a-4eae-9cb2-9d4947cf517c" providerId="ADAL" clId="{3DF8774C-1529-479D-9BE4-EC4E50A554FA}" dt="2023-12-01T07:51:12.811" v="82" actId="404"/>
          <ac:spMkLst>
            <pc:docMk/>
            <pc:sldMk cId="2210962163" sldId="479"/>
            <ac:spMk id="3" creationId="{D1670141-C207-4F1F-B293-24F7FD9925CA}"/>
          </ac:spMkLst>
        </pc:spChg>
        <pc:spChg chg="mod">
          <ac:chgData name="RWODZI, Desire Tarwireyi" userId="f2e414da-657a-4eae-9cb2-9d4947cf517c" providerId="ADAL" clId="{3DF8774C-1529-479D-9BE4-EC4E50A554FA}" dt="2023-12-01T07:51:18.837" v="84" actId="404"/>
          <ac:spMkLst>
            <pc:docMk/>
            <pc:sldMk cId="2210962163" sldId="479"/>
            <ac:spMk id="9" creationId="{103F3016-1592-4010-8D33-597BDC28BAA5}"/>
          </ac:spMkLst>
        </pc:spChg>
      </pc:sldChg>
      <pc:sldChg chg="modSp mod">
        <pc:chgData name="RWODZI, Desire Tarwireyi" userId="f2e414da-657a-4eae-9cb2-9d4947cf517c" providerId="ADAL" clId="{3DF8774C-1529-479D-9BE4-EC4E50A554FA}" dt="2023-12-01T07:49:49.610" v="66" actId="404"/>
        <pc:sldMkLst>
          <pc:docMk/>
          <pc:sldMk cId="3235416533" sldId="480"/>
        </pc:sldMkLst>
        <pc:spChg chg="mod">
          <ac:chgData name="RWODZI, Desire Tarwireyi" userId="f2e414da-657a-4eae-9cb2-9d4947cf517c" providerId="ADAL" clId="{3DF8774C-1529-479D-9BE4-EC4E50A554FA}" dt="2023-12-01T07:49:49.610" v="66" actId="404"/>
          <ac:spMkLst>
            <pc:docMk/>
            <pc:sldMk cId="3235416533" sldId="480"/>
            <ac:spMk id="3" creationId="{D1670141-C207-4F1F-B293-24F7FD9925CA}"/>
          </ac:spMkLst>
        </pc:spChg>
        <pc:spChg chg="mod">
          <ac:chgData name="RWODZI, Desire Tarwireyi" userId="f2e414da-657a-4eae-9cb2-9d4947cf517c" providerId="ADAL" clId="{3DF8774C-1529-479D-9BE4-EC4E50A554FA}" dt="2023-12-01T07:49:23.824" v="55" actId="404"/>
          <ac:spMkLst>
            <pc:docMk/>
            <pc:sldMk cId="3235416533" sldId="480"/>
            <ac:spMk id="9" creationId="{103F3016-1592-4010-8D33-597BDC28BAA5}"/>
          </ac:spMkLst>
        </pc:spChg>
        <pc:picChg chg="mod">
          <ac:chgData name="RWODZI, Desire Tarwireyi" userId="f2e414da-657a-4eae-9cb2-9d4947cf517c" providerId="ADAL" clId="{3DF8774C-1529-479D-9BE4-EC4E50A554FA}" dt="2023-12-01T07:49:29.715" v="56" actId="14100"/>
          <ac:picMkLst>
            <pc:docMk/>
            <pc:sldMk cId="3235416533" sldId="480"/>
            <ac:picMk id="10" creationId="{0AAB6AC3-4DBD-4EFC-838F-4BBA34442FC4}"/>
          </ac:picMkLst>
        </pc:picChg>
      </pc:sldChg>
      <pc:sldChg chg="modSp mod">
        <pc:chgData name="RWODZI, Desire Tarwireyi" userId="f2e414da-657a-4eae-9cb2-9d4947cf517c" providerId="ADAL" clId="{3DF8774C-1529-479D-9BE4-EC4E50A554FA}" dt="2023-12-01T07:50:55.583" v="74" actId="1076"/>
        <pc:sldMkLst>
          <pc:docMk/>
          <pc:sldMk cId="1673935867" sldId="481"/>
        </pc:sldMkLst>
        <pc:spChg chg="mod">
          <ac:chgData name="RWODZI, Desire Tarwireyi" userId="f2e414da-657a-4eae-9cb2-9d4947cf517c" providerId="ADAL" clId="{3DF8774C-1529-479D-9BE4-EC4E50A554FA}" dt="2023-12-01T07:50:41.014" v="72" actId="404"/>
          <ac:spMkLst>
            <pc:docMk/>
            <pc:sldMk cId="1673935867" sldId="481"/>
            <ac:spMk id="9" creationId="{103F3016-1592-4010-8D33-597BDC28BAA5}"/>
          </ac:spMkLst>
        </pc:spChg>
        <pc:spChg chg="mod">
          <ac:chgData name="RWODZI, Desire Tarwireyi" userId="f2e414da-657a-4eae-9cb2-9d4947cf517c" providerId="ADAL" clId="{3DF8774C-1529-479D-9BE4-EC4E50A554FA}" dt="2023-12-01T07:50:55.583" v="74" actId="1076"/>
          <ac:spMkLst>
            <pc:docMk/>
            <pc:sldMk cId="1673935867" sldId="481"/>
            <ac:spMk id="10" creationId="{1EC33125-473B-48AD-84D0-452EEC20D8D6}"/>
          </ac:spMkLst>
        </pc:spChg>
        <pc:picChg chg="mod">
          <ac:chgData name="RWODZI, Desire Tarwireyi" userId="f2e414da-657a-4eae-9cb2-9d4947cf517c" providerId="ADAL" clId="{3DF8774C-1529-479D-9BE4-EC4E50A554FA}" dt="2023-12-01T07:50:24.669" v="71" actId="14100"/>
          <ac:picMkLst>
            <pc:docMk/>
            <pc:sldMk cId="1673935867" sldId="481"/>
            <ac:picMk id="7" creationId="{54EC9514-E948-42EB-A6E7-CC98B225D730}"/>
          </ac:picMkLst>
        </pc:picChg>
      </pc:sldChg>
      <pc:sldChg chg="modSp mod">
        <pc:chgData name="RWODZI, Desire Tarwireyi" userId="f2e414da-657a-4eae-9cb2-9d4947cf517c" providerId="ADAL" clId="{3DF8774C-1529-479D-9BE4-EC4E50A554FA}" dt="2023-12-01T07:51:28.541" v="87" actId="404"/>
        <pc:sldMkLst>
          <pc:docMk/>
          <pc:sldMk cId="2509634944" sldId="482"/>
        </pc:sldMkLst>
        <pc:spChg chg="mod">
          <ac:chgData name="RWODZI, Desire Tarwireyi" userId="f2e414da-657a-4eae-9cb2-9d4947cf517c" providerId="ADAL" clId="{3DF8774C-1529-479D-9BE4-EC4E50A554FA}" dt="2023-12-01T07:51:28.541" v="87" actId="404"/>
          <ac:spMkLst>
            <pc:docMk/>
            <pc:sldMk cId="2509634944" sldId="482"/>
            <ac:spMk id="3" creationId="{D1670141-C207-4F1F-B293-24F7FD9925CA}"/>
          </ac:spMkLst>
        </pc:spChg>
      </pc:sldChg>
      <pc:sldChg chg="modSp mod">
        <pc:chgData name="RWODZI, Desire Tarwireyi" userId="f2e414da-657a-4eae-9cb2-9d4947cf517c" providerId="ADAL" clId="{3DF8774C-1529-479D-9BE4-EC4E50A554FA}" dt="2023-12-01T07:51:33.909" v="90" actId="404"/>
        <pc:sldMkLst>
          <pc:docMk/>
          <pc:sldMk cId="2674549788" sldId="483"/>
        </pc:sldMkLst>
        <pc:spChg chg="mod">
          <ac:chgData name="RWODZI, Desire Tarwireyi" userId="f2e414da-657a-4eae-9cb2-9d4947cf517c" providerId="ADAL" clId="{3DF8774C-1529-479D-9BE4-EC4E50A554FA}" dt="2023-12-01T07:51:33.909" v="90" actId="404"/>
          <ac:spMkLst>
            <pc:docMk/>
            <pc:sldMk cId="2674549788" sldId="483"/>
            <ac:spMk id="3" creationId="{D1670141-C207-4F1F-B293-24F7FD9925CA}"/>
          </ac:spMkLst>
        </pc:spChg>
      </pc:sldChg>
      <pc:sldChg chg="modSp mod">
        <pc:chgData name="RWODZI, Desire Tarwireyi" userId="f2e414da-657a-4eae-9cb2-9d4947cf517c" providerId="ADAL" clId="{3DF8774C-1529-479D-9BE4-EC4E50A554FA}" dt="2023-12-01T07:51:04.884" v="78" actId="404"/>
        <pc:sldMkLst>
          <pc:docMk/>
          <pc:sldMk cId="4079122261" sldId="484"/>
        </pc:sldMkLst>
        <pc:spChg chg="mod">
          <ac:chgData name="RWODZI, Desire Tarwireyi" userId="f2e414da-657a-4eae-9cb2-9d4947cf517c" providerId="ADAL" clId="{3DF8774C-1529-479D-9BE4-EC4E50A554FA}" dt="2023-12-01T07:51:04.884" v="78" actId="404"/>
          <ac:spMkLst>
            <pc:docMk/>
            <pc:sldMk cId="4079122261" sldId="484"/>
            <ac:spMk id="3" creationId="{D1670141-C207-4F1F-B293-24F7FD9925CA}"/>
          </ac:spMkLst>
        </pc:spChg>
      </pc:sldChg>
      <pc:sldChg chg="modSp mod">
        <pc:chgData name="RWODZI, Desire Tarwireyi" userId="f2e414da-657a-4eae-9cb2-9d4947cf517c" providerId="ADAL" clId="{3DF8774C-1529-479D-9BE4-EC4E50A554FA}" dt="2023-12-01T07:49:58.326" v="67" actId="1076"/>
        <pc:sldMkLst>
          <pc:docMk/>
          <pc:sldMk cId="1687714232" sldId="485"/>
        </pc:sldMkLst>
        <pc:spChg chg="mod">
          <ac:chgData name="RWODZI, Desire Tarwireyi" userId="f2e414da-657a-4eae-9cb2-9d4947cf517c" providerId="ADAL" clId="{3DF8774C-1529-479D-9BE4-EC4E50A554FA}" dt="2023-12-01T07:49:58.326" v="67" actId="1076"/>
          <ac:spMkLst>
            <pc:docMk/>
            <pc:sldMk cId="1687714232" sldId="485"/>
            <ac:spMk id="3" creationId="{D1670141-C207-4F1F-B293-24F7FD9925CA}"/>
          </ac:spMkLst>
        </pc:spChg>
      </pc:sldChg>
      <pc:sldChg chg="modSp mod">
        <pc:chgData name="RWODZI, Desire Tarwireyi" userId="f2e414da-657a-4eae-9cb2-9d4947cf517c" providerId="ADAL" clId="{3DF8774C-1529-479D-9BE4-EC4E50A554FA}" dt="2023-12-01T07:50:05.291" v="70" actId="404"/>
        <pc:sldMkLst>
          <pc:docMk/>
          <pc:sldMk cId="2444023924" sldId="486"/>
        </pc:sldMkLst>
        <pc:spChg chg="mod">
          <ac:chgData name="RWODZI, Desire Tarwireyi" userId="f2e414da-657a-4eae-9cb2-9d4947cf517c" providerId="ADAL" clId="{3DF8774C-1529-479D-9BE4-EC4E50A554FA}" dt="2023-12-01T07:50:05.291" v="70" actId="404"/>
          <ac:spMkLst>
            <pc:docMk/>
            <pc:sldMk cId="2444023924" sldId="486"/>
            <ac:spMk id="3" creationId="{D1670141-C207-4F1F-B293-24F7FD9925CA}"/>
          </ac:spMkLst>
        </pc:spChg>
      </pc:sldChg>
      <pc:sldChg chg="modSp mod">
        <pc:chgData name="RWODZI, Desire Tarwireyi" userId="f2e414da-657a-4eae-9cb2-9d4947cf517c" providerId="ADAL" clId="{3DF8774C-1529-479D-9BE4-EC4E50A554FA}" dt="2023-12-01T07:48:41.855" v="46" actId="404"/>
        <pc:sldMkLst>
          <pc:docMk/>
          <pc:sldMk cId="3916636767" sldId="487"/>
        </pc:sldMkLst>
        <pc:spChg chg="mod">
          <ac:chgData name="RWODZI, Desire Tarwireyi" userId="f2e414da-657a-4eae-9cb2-9d4947cf517c" providerId="ADAL" clId="{3DF8774C-1529-479D-9BE4-EC4E50A554FA}" dt="2023-12-01T07:48:41.855" v="46" actId="404"/>
          <ac:spMkLst>
            <pc:docMk/>
            <pc:sldMk cId="3916636767" sldId="487"/>
            <ac:spMk id="3" creationId="{D1670141-C207-4F1F-B293-24F7FD9925CA}"/>
          </ac:spMkLst>
        </pc:spChg>
      </pc:sldChg>
      <pc:sldChg chg="modSp mod">
        <pc:chgData name="RWODZI, Desire Tarwireyi" userId="f2e414da-657a-4eae-9cb2-9d4947cf517c" providerId="ADAL" clId="{3DF8774C-1529-479D-9BE4-EC4E50A554FA}" dt="2023-12-01T07:49:00.350" v="52" actId="404"/>
        <pc:sldMkLst>
          <pc:docMk/>
          <pc:sldMk cId="205988656" sldId="488"/>
        </pc:sldMkLst>
        <pc:spChg chg="mod">
          <ac:chgData name="RWODZI, Desire Tarwireyi" userId="f2e414da-657a-4eae-9cb2-9d4947cf517c" providerId="ADAL" clId="{3DF8774C-1529-479D-9BE4-EC4E50A554FA}" dt="2023-12-01T07:48:53.766" v="50" actId="404"/>
          <ac:spMkLst>
            <pc:docMk/>
            <pc:sldMk cId="205988656" sldId="488"/>
            <ac:spMk id="3" creationId="{D1670141-C207-4F1F-B293-24F7FD9925CA}"/>
          </ac:spMkLst>
        </pc:spChg>
        <pc:graphicFrameChg chg="modGraphic">
          <ac:chgData name="RWODZI, Desire Tarwireyi" userId="f2e414da-657a-4eae-9cb2-9d4947cf517c" providerId="ADAL" clId="{3DF8774C-1529-479D-9BE4-EC4E50A554FA}" dt="2023-12-01T07:49:00.350" v="52" actId="404"/>
          <ac:graphicFrameMkLst>
            <pc:docMk/>
            <pc:sldMk cId="205988656" sldId="488"/>
            <ac:graphicFrameMk id="4" creationId="{01228AD9-541E-3AAE-7F67-B76002918917}"/>
          </ac:graphicFrameMkLst>
        </pc:graphicFrameChg>
      </pc:sldChg>
      <pc:sldChg chg="mod modShow">
        <pc:chgData name="RWODZI, Desire Tarwireyi" userId="f2e414da-657a-4eae-9cb2-9d4947cf517c" providerId="ADAL" clId="{3DF8774C-1529-479D-9BE4-EC4E50A554FA}" dt="2023-12-01T07:52:28.872" v="101" actId="729"/>
        <pc:sldMkLst>
          <pc:docMk/>
          <pc:sldMk cId="4172518271" sldId="1577"/>
        </pc:sldMkLst>
      </pc:sldChg>
      <pc:sldChg chg="modSp">
        <pc:chgData name="RWODZI, Desire Tarwireyi" userId="f2e414da-657a-4eae-9cb2-9d4947cf517c" providerId="ADAL" clId="{3DF8774C-1529-479D-9BE4-EC4E50A554FA}" dt="2023-12-01T07:46:53.218" v="31" actId="27636"/>
        <pc:sldMkLst>
          <pc:docMk/>
          <pc:sldMk cId="3939230910" sldId="1580"/>
        </pc:sldMkLst>
        <pc:spChg chg="mod">
          <ac:chgData name="RWODZI, Desire Tarwireyi" userId="f2e414da-657a-4eae-9cb2-9d4947cf517c" providerId="ADAL" clId="{3DF8774C-1529-479D-9BE4-EC4E50A554FA}" dt="2023-12-01T07:46:53.218" v="31" actId="27636"/>
          <ac:spMkLst>
            <pc:docMk/>
            <pc:sldMk cId="3939230910" sldId="1580"/>
            <ac:spMk id="3" creationId="{6E351231-9D02-5F40-F05D-F8687984D1CA}"/>
          </ac:spMkLst>
        </pc:spChg>
      </pc:sldChg>
      <pc:sldChg chg="modSp">
        <pc:chgData name="RWODZI, Desire Tarwireyi" userId="f2e414da-657a-4eae-9cb2-9d4947cf517c" providerId="ADAL" clId="{3DF8774C-1529-479D-9BE4-EC4E50A554FA}" dt="2023-12-01T07:47:23.326" v="33" actId="404"/>
        <pc:sldMkLst>
          <pc:docMk/>
          <pc:sldMk cId="1205268013" sldId="1584"/>
        </pc:sldMkLst>
        <pc:spChg chg="mod">
          <ac:chgData name="RWODZI, Desire Tarwireyi" userId="f2e414da-657a-4eae-9cb2-9d4947cf517c" providerId="ADAL" clId="{3DF8774C-1529-479D-9BE4-EC4E50A554FA}" dt="2023-12-01T07:47:23.326" v="33" actId="404"/>
          <ac:spMkLst>
            <pc:docMk/>
            <pc:sldMk cId="1205268013" sldId="1584"/>
            <ac:spMk id="3" creationId="{CF9EBC68-79B4-773B-127F-62484C4C4D2F}"/>
          </ac:spMkLst>
        </pc:spChg>
      </pc:sldChg>
      <pc:sldChg chg="modSp mod">
        <pc:chgData name="RWODZI, Desire Tarwireyi" userId="f2e414da-657a-4eae-9cb2-9d4947cf517c" providerId="ADAL" clId="{3DF8774C-1529-479D-9BE4-EC4E50A554FA}" dt="2023-12-01T07:47:30.969" v="34" actId="1076"/>
        <pc:sldMkLst>
          <pc:docMk/>
          <pc:sldMk cId="3496595069" sldId="1586"/>
        </pc:sldMkLst>
        <pc:picChg chg="mod">
          <ac:chgData name="RWODZI, Desire Tarwireyi" userId="f2e414da-657a-4eae-9cb2-9d4947cf517c" providerId="ADAL" clId="{3DF8774C-1529-479D-9BE4-EC4E50A554FA}" dt="2023-12-01T07:47:30.969" v="34" actId="1076"/>
          <ac:picMkLst>
            <pc:docMk/>
            <pc:sldMk cId="3496595069" sldId="1586"/>
            <ac:picMk id="4" creationId="{6D7D37D4-CF64-3524-FBC6-AC1FA8880583}"/>
          </ac:picMkLst>
        </pc:picChg>
      </pc:sldChg>
      <pc:sldChg chg="modSp mod">
        <pc:chgData name="RWODZI, Desire Tarwireyi" userId="f2e414da-657a-4eae-9cb2-9d4947cf517c" providerId="ADAL" clId="{3DF8774C-1529-479D-9BE4-EC4E50A554FA}" dt="2023-12-01T07:51:58.323" v="95" actId="404"/>
        <pc:sldMkLst>
          <pc:docMk/>
          <pc:sldMk cId="2885493970" sldId="1594"/>
        </pc:sldMkLst>
        <pc:spChg chg="mod">
          <ac:chgData name="RWODZI, Desire Tarwireyi" userId="f2e414da-657a-4eae-9cb2-9d4947cf517c" providerId="ADAL" clId="{3DF8774C-1529-479D-9BE4-EC4E50A554FA}" dt="2023-12-01T07:51:54.283" v="93" actId="404"/>
          <ac:spMkLst>
            <pc:docMk/>
            <pc:sldMk cId="2885493970" sldId="1594"/>
            <ac:spMk id="11" creationId="{00000000-0000-0000-0000-000000000000}"/>
          </ac:spMkLst>
        </pc:spChg>
        <pc:spChg chg="mod">
          <ac:chgData name="RWODZI, Desire Tarwireyi" userId="f2e414da-657a-4eae-9cb2-9d4947cf517c" providerId="ADAL" clId="{3DF8774C-1529-479D-9BE4-EC4E50A554FA}" dt="2023-12-01T07:51:58.323" v="95" actId="404"/>
          <ac:spMkLst>
            <pc:docMk/>
            <pc:sldMk cId="2885493970" sldId="1594"/>
            <ac:spMk id="27" creationId="{00000000-0000-0000-0000-000000000000}"/>
          </ac:spMkLst>
        </pc:spChg>
      </pc:sldChg>
      <pc:sldChg chg="modSp mod">
        <pc:chgData name="RWODZI, Desire Tarwireyi" userId="f2e414da-657a-4eae-9cb2-9d4947cf517c" providerId="ADAL" clId="{3DF8774C-1529-479D-9BE4-EC4E50A554FA}" dt="2023-12-01T07:52:17.560" v="98" actId="1076"/>
        <pc:sldMkLst>
          <pc:docMk/>
          <pc:sldMk cId="1375325579" sldId="1595"/>
        </pc:sldMkLst>
        <pc:spChg chg="mod">
          <ac:chgData name="RWODZI, Desire Tarwireyi" userId="f2e414da-657a-4eae-9cb2-9d4947cf517c" providerId="ADAL" clId="{3DF8774C-1529-479D-9BE4-EC4E50A554FA}" dt="2023-12-01T07:52:13.750" v="97" actId="1076"/>
          <ac:spMkLst>
            <pc:docMk/>
            <pc:sldMk cId="1375325579" sldId="1595"/>
            <ac:spMk id="2" creationId="{57AB3176-701D-400D-AD07-5EC591B16680}"/>
          </ac:spMkLst>
        </pc:spChg>
        <pc:graphicFrameChg chg="mod">
          <ac:chgData name="RWODZI, Desire Tarwireyi" userId="f2e414da-657a-4eae-9cb2-9d4947cf517c" providerId="ADAL" clId="{3DF8774C-1529-479D-9BE4-EC4E50A554FA}" dt="2023-12-01T07:52:17.560" v="98" actId="1076"/>
          <ac:graphicFrameMkLst>
            <pc:docMk/>
            <pc:sldMk cId="1375325579" sldId="1595"/>
            <ac:graphicFrameMk id="3" creationId="{A498938D-29F1-4833-BCC1-632D3D78C7A9}"/>
          </ac:graphicFrameMkLst>
        </pc:graphicFrameChg>
      </pc:sldChg>
      <pc:sldChg chg="modSp mod modShow">
        <pc:chgData name="RWODZI, Desire Tarwireyi" userId="f2e414da-657a-4eae-9cb2-9d4947cf517c" providerId="ADAL" clId="{3DF8774C-1529-479D-9BE4-EC4E50A554FA}" dt="2023-12-01T07:52:35.159" v="102" actId="14100"/>
        <pc:sldMkLst>
          <pc:docMk/>
          <pc:sldMk cId="1494862053" sldId="1596"/>
        </pc:sldMkLst>
        <pc:graphicFrameChg chg="modGraphic">
          <ac:chgData name="RWODZI, Desire Tarwireyi" userId="f2e414da-657a-4eae-9cb2-9d4947cf517c" providerId="ADAL" clId="{3DF8774C-1529-479D-9BE4-EC4E50A554FA}" dt="2023-12-01T07:52:35.159" v="102" actId="14100"/>
          <ac:graphicFrameMkLst>
            <pc:docMk/>
            <pc:sldMk cId="1494862053" sldId="1596"/>
            <ac:graphicFrameMk id="3" creationId="{A498938D-29F1-4833-BCC1-632D3D78C7A9}"/>
          </ac:graphicFrameMkLst>
        </pc:graphicFrameChg>
      </pc:sldChg>
      <pc:sldChg chg="modSp mod">
        <pc:chgData name="RWODZI, Desire Tarwireyi" userId="f2e414da-657a-4eae-9cb2-9d4947cf517c" providerId="ADAL" clId="{3DF8774C-1529-479D-9BE4-EC4E50A554FA}" dt="2023-12-01T07:53:08.733" v="108" actId="1076"/>
        <pc:sldMkLst>
          <pc:docMk/>
          <pc:sldMk cId="4259690853" sldId="1599"/>
        </pc:sldMkLst>
        <pc:spChg chg="mod">
          <ac:chgData name="RWODZI, Desire Tarwireyi" userId="f2e414da-657a-4eae-9cb2-9d4947cf517c" providerId="ADAL" clId="{3DF8774C-1529-479D-9BE4-EC4E50A554FA}" dt="2023-12-01T07:53:04.255" v="107" actId="1076"/>
          <ac:spMkLst>
            <pc:docMk/>
            <pc:sldMk cId="4259690853" sldId="1599"/>
            <ac:spMk id="3" creationId="{0195CB64-34D2-0BB2-80E2-D254C2AA9EAE}"/>
          </ac:spMkLst>
        </pc:spChg>
        <pc:picChg chg="mod">
          <ac:chgData name="RWODZI, Desire Tarwireyi" userId="f2e414da-657a-4eae-9cb2-9d4947cf517c" providerId="ADAL" clId="{3DF8774C-1529-479D-9BE4-EC4E50A554FA}" dt="2023-12-01T07:53:08.733" v="108" actId="1076"/>
          <ac:picMkLst>
            <pc:docMk/>
            <pc:sldMk cId="4259690853" sldId="1599"/>
            <ac:picMk id="6" creationId="{432518CB-6EC1-8C84-D5EE-11A4AC2D6BA6}"/>
          </ac:picMkLst>
        </pc:picChg>
      </pc:sldChg>
      <pc:sldChg chg="modSp mod">
        <pc:chgData name="RWODZI, Desire Tarwireyi" userId="f2e414da-657a-4eae-9cb2-9d4947cf517c" providerId="ADAL" clId="{3DF8774C-1529-479D-9BE4-EC4E50A554FA}" dt="2023-12-01T07:58:18.121" v="139" actId="1076"/>
        <pc:sldMkLst>
          <pc:docMk/>
          <pc:sldMk cId="1021513658" sldId="1615"/>
        </pc:sldMkLst>
        <pc:spChg chg="mod">
          <ac:chgData name="RWODZI, Desire Tarwireyi" userId="f2e414da-657a-4eae-9cb2-9d4947cf517c" providerId="ADAL" clId="{3DF8774C-1529-479D-9BE4-EC4E50A554FA}" dt="2023-12-01T07:58:18.121" v="139" actId="1076"/>
          <ac:spMkLst>
            <pc:docMk/>
            <pc:sldMk cId="1021513658" sldId="1615"/>
            <ac:spMk id="4" creationId="{B1B208E5-59D7-F956-1D45-5AE17A9D55C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7AD96F-1D05-4E70-BAF2-5274109ACBBB}" type="datetimeFigureOut">
              <a:rPr lang="en-CH" smtClean="0"/>
              <a:t>12/01/2023</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Cliquez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D08BAB-4BF3-4FBE-904F-415ADABEB5F0}" type="slidenum">
              <a:rPr lang="en-CH" smtClean="0"/>
              <a:t>‹#›</a:t>
            </a:fld>
            <a:endParaRPr lang="en-CH"/>
          </a:p>
        </p:txBody>
      </p:sp>
    </p:spTree>
    <p:extLst>
      <p:ext uri="{BB962C8B-B14F-4D97-AF65-F5344CB8AC3E}">
        <p14:creationId xmlns:p14="http://schemas.microsoft.com/office/powerpoint/2010/main" val="3392049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800" b="0" i="0" u="none" strike="noStrike">
                <a:solidFill>
                  <a:srgbClr val="000000"/>
                </a:solidFill>
                <a:effectLst/>
                <a:latin typeface="Calibri" panose="020F0502020204030204" pitchFamily="34" charset="0"/>
              </a:rPr>
              <a:t>Le suivi mondial du sida (GAM) est le cadre sur lequel les pays s'appuient pour rendre compte chaque année des progrès accomplis dans la réalisation des objectifs de la déclaration politique. Le cadre du GAM est révisé tous les cinq ans pour s'adapter aux engagements mondiaux. Depuis 2003, les pays soumettent des données à l'ONUSIDA par le biais de ce mécanisme, y compris des indicateurs quantitatifs et un questionnaire politique (NCPI). La dernière révision du cadre GAM date de 2021. Il existe deux documents clés : le cadre et le guide des indicateurs. Le guide des indicateurs est publié chaque année afin de refléter les éventuelles modifications ou ajustements pour le cycle de rapports suivant. Les pays ont récemment soumis leurs rapports GAM le 31 mars 2022, les données finales étant publiées sur la plateforme AIDSInfo et dans le Rapport mondial 2022 (En danger). La prochaine échéance pour les rapports des pays est le 31 mars 2023. </a:t>
            </a:r>
          </a:p>
          <a:p>
            <a:pPr marL="0" indent="0">
              <a:buFont typeface="Arial" panose="020B0604020202020204" pitchFamily="34" charset="0"/>
              <a:buNone/>
            </a:pPr>
            <a:endParaRPr lang="en-US" sz="1800" b="0" i="0" u="none" strike="noStrike">
              <a:solidFill>
                <a:srgbClr val="000000"/>
              </a:solidFill>
              <a:effectLst/>
              <a:latin typeface="Calibri" panose="020F0502020204030204" pitchFamily="34" charset="0"/>
            </a:endParaRPr>
          </a:p>
          <a:p>
            <a:pPr marL="0" indent="0">
              <a:buFont typeface="Arial" panose="020B0604020202020204" pitchFamily="34" charset="0"/>
              <a:buNone/>
            </a:pPr>
            <a:r>
              <a:rPr lang="en-US" sz="1800" b="0" i="0" u="none" strike="noStrike">
                <a:solidFill>
                  <a:srgbClr val="000000"/>
                </a:solidFill>
                <a:effectLst/>
                <a:latin typeface="Calibri" panose="020F0502020204030204" pitchFamily="34" charset="0"/>
              </a:rPr>
              <a:t>Le </a:t>
            </a:r>
            <a:r>
              <a:rPr lang="en-US"/>
              <a:t>document sur les indicateurs fournit les définitions des indicateurs et le questionnaire de l'instrument national d'engagement et de politique (INEP) pour le rapport en 2023 (date limite 31 mars 2023).</a:t>
            </a:r>
          </a:p>
          <a:p>
            <a:pPr marL="0" indent="0">
              <a:buFont typeface="Arial" panose="020B0604020202020204" pitchFamily="34" charset="0"/>
              <a:buNone/>
            </a:pPr>
            <a:r>
              <a:rPr lang="en-US"/>
              <a:t>Le document-cadre GAM fournit des orientations sur le processus de reporting recommandé. Cette procédure reste inchangée pour la période 2022-2026.</a:t>
            </a:r>
            <a:endParaRPr lang="en-CH"/>
          </a:p>
        </p:txBody>
      </p:sp>
      <p:sp>
        <p:nvSpPr>
          <p:cNvPr id="4" name="Slide Number Placeholder 3"/>
          <p:cNvSpPr>
            <a:spLocks noGrp="1"/>
          </p:cNvSpPr>
          <p:nvPr>
            <p:ph type="sldNum" sz="quarter" idx="5"/>
          </p:nvPr>
        </p:nvSpPr>
        <p:spPr/>
        <p:txBody>
          <a:bodyPr/>
          <a:lstStyle/>
          <a:p>
            <a:fld id="{2ED08BAB-4BF3-4FBE-904F-415ADABEB5F0}" type="slidenum">
              <a:rPr lang="en-CH" smtClean="0"/>
              <a:t>2</a:t>
            </a:fld>
            <a:endParaRPr lang="en-CH"/>
          </a:p>
        </p:txBody>
      </p:sp>
    </p:spTree>
    <p:extLst>
      <p:ext uri="{BB962C8B-B14F-4D97-AF65-F5344CB8AC3E}">
        <p14:creationId xmlns:p14="http://schemas.microsoft.com/office/powerpoint/2010/main" val="859396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E7C7D-723D-8116-DAF7-0ECF84E196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H"/>
          </a:p>
        </p:txBody>
      </p:sp>
      <p:sp>
        <p:nvSpPr>
          <p:cNvPr id="3" name="Subtitle 2">
            <a:extLst>
              <a:ext uri="{FF2B5EF4-FFF2-40B4-BE49-F238E27FC236}">
                <a16:creationId xmlns:a16="http://schemas.microsoft.com/office/drawing/2014/main" id="{B15CF67F-5193-AC50-606A-736DBD27E2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H"/>
          </a:p>
        </p:txBody>
      </p:sp>
      <p:sp>
        <p:nvSpPr>
          <p:cNvPr id="4" name="Date Placeholder 3">
            <a:extLst>
              <a:ext uri="{FF2B5EF4-FFF2-40B4-BE49-F238E27FC236}">
                <a16:creationId xmlns:a16="http://schemas.microsoft.com/office/drawing/2014/main" id="{FAEEB554-84D7-ABA9-7C45-F0961B4F32EF}"/>
              </a:ext>
            </a:extLst>
          </p:cNvPr>
          <p:cNvSpPr>
            <a:spLocks noGrp="1"/>
          </p:cNvSpPr>
          <p:nvPr>
            <p:ph type="dt" sz="half" idx="10"/>
          </p:nvPr>
        </p:nvSpPr>
        <p:spPr/>
        <p:txBody>
          <a:bodyPr/>
          <a:lstStyle/>
          <a:p>
            <a:fld id="{B67F4B8B-F23C-4B43-A293-491A64EE26BA}" type="datetimeFigureOut">
              <a:rPr lang="en-CH" smtClean="0"/>
              <a:t>12/01/2023</a:t>
            </a:fld>
            <a:endParaRPr lang="en-CH"/>
          </a:p>
        </p:txBody>
      </p:sp>
      <p:sp>
        <p:nvSpPr>
          <p:cNvPr id="5" name="Footer Placeholder 4">
            <a:extLst>
              <a:ext uri="{FF2B5EF4-FFF2-40B4-BE49-F238E27FC236}">
                <a16:creationId xmlns:a16="http://schemas.microsoft.com/office/drawing/2014/main" id="{C1DCED78-3CE0-2D21-E7B9-961729A89A05}"/>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4B3A07CD-5980-E858-28F3-7351AEE7AB52}"/>
              </a:ext>
            </a:extLst>
          </p:cNvPr>
          <p:cNvSpPr>
            <a:spLocks noGrp="1"/>
          </p:cNvSpPr>
          <p:nvPr>
            <p:ph type="sldNum" sz="quarter" idx="12"/>
          </p:nvPr>
        </p:nvSpPr>
        <p:spPr/>
        <p:txBody>
          <a:bodyPr/>
          <a:lstStyle/>
          <a:p>
            <a:fld id="{9C8D693C-AA12-44FC-AB42-B19C35CE10F1}" type="slidenum">
              <a:rPr lang="en-CH" smtClean="0"/>
              <a:t>‹#›</a:t>
            </a:fld>
            <a:endParaRPr lang="en-CH"/>
          </a:p>
        </p:txBody>
      </p:sp>
    </p:spTree>
    <p:extLst>
      <p:ext uri="{BB962C8B-B14F-4D97-AF65-F5344CB8AC3E}">
        <p14:creationId xmlns:p14="http://schemas.microsoft.com/office/powerpoint/2010/main" val="2503716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A2D22-EB40-BD11-33B0-F3A58957E75F}"/>
              </a:ext>
            </a:extLst>
          </p:cNvPr>
          <p:cNvSpPr>
            <a:spLocks noGrp="1"/>
          </p:cNvSpPr>
          <p:nvPr>
            <p:ph type="title"/>
          </p:nvPr>
        </p:nvSpPr>
        <p:spPr/>
        <p:txBody>
          <a:bodyPr/>
          <a:lstStyle/>
          <a:p>
            <a:r>
              <a:rPr lang="en-US"/>
              <a:t>Click to edit Master title style</a:t>
            </a:r>
            <a:endParaRPr lang="en-CH"/>
          </a:p>
        </p:txBody>
      </p:sp>
      <p:sp>
        <p:nvSpPr>
          <p:cNvPr id="3" name="Vertical Text Placeholder 2">
            <a:extLst>
              <a:ext uri="{FF2B5EF4-FFF2-40B4-BE49-F238E27FC236}">
                <a16:creationId xmlns:a16="http://schemas.microsoft.com/office/drawing/2014/main" id="{4B7232EE-DA9B-FB4F-18E2-FF6C7947CA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B9A85830-D877-A49A-2F79-1DAD03B3EA52}"/>
              </a:ext>
            </a:extLst>
          </p:cNvPr>
          <p:cNvSpPr>
            <a:spLocks noGrp="1"/>
          </p:cNvSpPr>
          <p:nvPr>
            <p:ph type="dt" sz="half" idx="10"/>
          </p:nvPr>
        </p:nvSpPr>
        <p:spPr/>
        <p:txBody>
          <a:bodyPr/>
          <a:lstStyle/>
          <a:p>
            <a:fld id="{B67F4B8B-F23C-4B43-A293-491A64EE26BA}" type="datetimeFigureOut">
              <a:rPr lang="en-CH" smtClean="0"/>
              <a:t>12/01/2023</a:t>
            </a:fld>
            <a:endParaRPr lang="en-CH"/>
          </a:p>
        </p:txBody>
      </p:sp>
      <p:sp>
        <p:nvSpPr>
          <p:cNvPr id="5" name="Footer Placeholder 4">
            <a:extLst>
              <a:ext uri="{FF2B5EF4-FFF2-40B4-BE49-F238E27FC236}">
                <a16:creationId xmlns:a16="http://schemas.microsoft.com/office/drawing/2014/main" id="{A8AD2510-D006-69E3-9BF7-975BA0575CB3}"/>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675B27E6-E662-CD9E-F2E6-477F952B06DB}"/>
              </a:ext>
            </a:extLst>
          </p:cNvPr>
          <p:cNvSpPr>
            <a:spLocks noGrp="1"/>
          </p:cNvSpPr>
          <p:nvPr>
            <p:ph type="sldNum" sz="quarter" idx="12"/>
          </p:nvPr>
        </p:nvSpPr>
        <p:spPr/>
        <p:txBody>
          <a:bodyPr/>
          <a:lstStyle/>
          <a:p>
            <a:fld id="{9C8D693C-AA12-44FC-AB42-B19C35CE10F1}" type="slidenum">
              <a:rPr lang="en-CH" smtClean="0"/>
              <a:t>‹#›</a:t>
            </a:fld>
            <a:endParaRPr lang="en-CH"/>
          </a:p>
        </p:txBody>
      </p:sp>
    </p:spTree>
    <p:extLst>
      <p:ext uri="{BB962C8B-B14F-4D97-AF65-F5344CB8AC3E}">
        <p14:creationId xmlns:p14="http://schemas.microsoft.com/office/powerpoint/2010/main" val="1554029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839478-9999-81B9-F5C6-EDB1B3CF12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H"/>
          </a:p>
        </p:txBody>
      </p:sp>
      <p:sp>
        <p:nvSpPr>
          <p:cNvPr id="3" name="Vertical Text Placeholder 2">
            <a:extLst>
              <a:ext uri="{FF2B5EF4-FFF2-40B4-BE49-F238E27FC236}">
                <a16:creationId xmlns:a16="http://schemas.microsoft.com/office/drawing/2014/main" id="{77574D45-2733-97EA-BB32-5722331B80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42DB0439-871F-C0A6-67B0-819202646949}"/>
              </a:ext>
            </a:extLst>
          </p:cNvPr>
          <p:cNvSpPr>
            <a:spLocks noGrp="1"/>
          </p:cNvSpPr>
          <p:nvPr>
            <p:ph type="dt" sz="half" idx="10"/>
          </p:nvPr>
        </p:nvSpPr>
        <p:spPr/>
        <p:txBody>
          <a:bodyPr/>
          <a:lstStyle/>
          <a:p>
            <a:fld id="{B67F4B8B-F23C-4B43-A293-491A64EE26BA}" type="datetimeFigureOut">
              <a:rPr lang="en-CH" smtClean="0"/>
              <a:t>12/01/2023</a:t>
            </a:fld>
            <a:endParaRPr lang="en-CH"/>
          </a:p>
        </p:txBody>
      </p:sp>
      <p:sp>
        <p:nvSpPr>
          <p:cNvPr id="5" name="Footer Placeholder 4">
            <a:extLst>
              <a:ext uri="{FF2B5EF4-FFF2-40B4-BE49-F238E27FC236}">
                <a16:creationId xmlns:a16="http://schemas.microsoft.com/office/drawing/2014/main" id="{1F30323D-D340-857B-1892-D9146EE9AEB5}"/>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85E31DFD-D86A-7417-33F0-1557A7592119}"/>
              </a:ext>
            </a:extLst>
          </p:cNvPr>
          <p:cNvSpPr>
            <a:spLocks noGrp="1"/>
          </p:cNvSpPr>
          <p:nvPr>
            <p:ph type="sldNum" sz="quarter" idx="12"/>
          </p:nvPr>
        </p:nvSpPr>
        <p:spPr/>
        <p:txBody>
          <a:bodyPr/>
          <a:lstStyle/>
          <a:p>
            <a:fld id="{9C8D693C-AA12-44FC-AB42-B19C35CE10F1}" type="slidenum">
              <a:rPr lang="en-CH" smtClean="0"/>
              <a:t>‹#›</a:t>
            </a:fld>
            <a:endParaRPr lang="en-CH"/>
          </a:p>
        </p:txBody>
      </p:sp>
    </p:spTree>
    <p:extLst>
      <p:ext uri="{BB962C8B-B14F-4D97-AF65-F5344CB8AC3E}">
        <p14:creationId xmlns:p14="http://schemas.microsoft.com/office/powerpoint/2010/main" val="3568232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2F03615-F418-4A44-9669-C75A7D1CB8ED}" type="datetimeFigureOut">
              <a:rPr lang="en-CH" smtClean="0"/>
              <a:t>12/01/2023</a:t>
            </a:fld>
            <a:endParaRPr lang="en-CH"/>
          </a:p>
        </p:txBody>
      </p:sp>
      <p:sp>
        <p:nvSpPr>
          <p:cNvPr id="5" name="Footer Placeholder 4"/>
          <p:cNvSpPr>
            <a:spLocks noGrp="1"/>
          </p:cNvSpPr>
          <p:nvPr>
            <p:ph type="ftr" sz="quarter" idx="11"/>
          </p:nvPr>
        </p:nvSpPr>
        <p:spPr/>
        <p:txBody>
          <a:bodyPr/>
          <a:lstStyle/>
          <a:p>
            <a:endParaRPr lang="en-CH"/>
          </a:p>
        </p:txBody>
      </p:sp>
      <p:sp>
        <p:nvSpPr>
          <p:cNvPr id="6" name="Slide Number Placeholder 5"/>
          <p:cNvSpPr>
            <a:spLocks noGrp="1"/>
          </p:cNvSpPr>
          <p:nvPr>
            <p:ph type="sldNum" sz="quarter" idx="12"/>
          </p:nvPr>
        </p:nvSpPr>
        <p:spPr/>
        <p:txBody>
          <a:bodyPr/>
          <a:lstStyle/>
          <a:p>
            <a:fld id="{C8B58F55-6B74-4F70-BC7E-6C303AFBCCAD}" type="slidenum">
              <a:rPr lang="en-CH" smtClean="0"/>
              <a:t>‹#›</a:t>
            </a:fld>
            <a:endParaRPr lang="en-CH"/>
          </a:p>
        </p:txBody>
      </p:sp>
    </p:spTree>
    <p:extLst>
      <p:ext uri="{BB962C8B-B14F-4D97-AF65-F5344CB8AC3E}">
        <p14:creationId xmlns:p14="http://schemas.microsoft.com/office/powerpoint/2010/main" val="2500051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F03615-F418-4A44-9669-C75A7D1CB8ED}" type="datetimeFigureOut">
              <a:rPr lang="en-CH" smtClean="0"/>
              <a:t>12/01/2023</a:t>
            </a:fld>
            <a:endParaRPr lang="en-CH"/>
          </a:p>
        </p:txBody>
      </p:sp>
      <p:sp>
        <p:nvSpPr>
          <p:cNvPr id="5" name="Footer Placeholder 4"/>
          <p:cNvSpPr>
            <a:spLocks noGrp="1"/>
          </p:cNvSpPr>
          <p:nvPr>
            <p:ph type="ftr" sz="quarter" idx="11"/>
          </p:nvPr>
        </p:nvSpPr>
        <p:spPr/>
        <p:txBody>
          <a:bodyPr/>
          <a:lstStyle/>
          <a:p>
            <a:endParaRPr lang="en-CH"/>
          </a:p>
        </p:txBody>
      </p:sp>
      <p:sp>
        <p:nvSpPr>
          <p:cNvPr id="6" name="Slide Number Placeholder 5"/>
          <p:cNvSpPr>
            <a:spLocks noGrp="1"/>
          </p:cNvSpPr>
          <p:nvPr>
            <p:ph type="sldNum" sz="quarter" idx="12"/>
          </p:nvPr>
        </p:nvSpPr>
        <p:spPr/>
        <p:txBody>
          <a:bodyPr/>
          <a:lstStyle/>
          <a:p>
            <a:fld id="{C8B58F55-6B74-4F70-BC7E-6C303AFBCCAD}" type="slidenum">
              <a:rPr lang="en-CH" smtClean="0"/>
              <a:t>‹#›</a:t>
            </a:fld>
            <a:endParaRPr lang="en-CH"/>
          </a:p>
        </p:txBody>
      </p:sp>
      <p:pic>
        <p:nvPicPr>
          <p:cNvPr id="7" name="Picture 6">
            <a:extLst>
              <a:ext uri="{FF2B5EF4-FFF2-40B4-BE49-F238E27FC236}">
                <a16:creationId xmlns:a16="http://schemas.microsoft.com/office/drawing/2014/main" id="{A195FE5D-6CDE-4B72-B7E4-2B9C7168FA72}"/>
              </a:ext>
            </a:extLst>
          </p:cNvPr>
          <p:cNvPicPr>
            <a:picLocks noChangeAspect="1"/>
          </p:cNvPicPr>
          <p:nvPr userDrawn="1"/>
        </p:nvPicPr>
        <p:blipFill>
          <a:blip r:embed="rId2"/>
          <a:stretch>
            <a:fillRect/>
          </a:stretch>
        </p:blipFill>
        <p:spPr>
          <a:xfrm>
            <a:off x="667041" y="6139561"/>
            <a:ext cx="10857917" cy="713294"/>
          </a:xfrm>
          <a:prstGeom prst="rect">
            <a:avLst/>
          </a:prstGeom>
        </p:spPr>
      </p:pic>
    </p:spTree>
    <p:extLst>
      <p:ext uri="{BB962C8B-B14F-4D97-AF65-F5344CB8AC3E}">
        <p14:creationId xmlns:p14="http://schemas.microsoft.com/office/powerpoint/2010/main" val="1835639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F03615-F418-4A44-9669-C75A7D1CB8ED}" type="datetimeFigureOut">
              <a:rPr lang="en-CH" smtClean="0"/>
              <a:t>12/01/2023</a:t>
            </a:fld>
            <a:endParaRPr lang="en-CH"/>
          </a:p>
        </p:txBody>
      </p:sp>
      <p:sp>
        <p:nvSpPr>
          <p:cNvPr id="5" name="Footer Placeholder 4"/>
          <p:cNvSpPr>
            <a:spLocks noGrp="1"/>
          </p:cNvSpPr>
          <p:nvPr>
            <p:ph type="ftr" sz="quarter" idx="11"/>
          </p:nvPr>
        </p:nvSpPr>
        <p:spPr/>
        <p:txBody>
          <a:bodyPr/>
          <a:lstStyle/>
          <a:p>
            <a:endParaRPr lang="en-CH"/>
          </a:p>
        </p:txBody>
      </p:sp>
      <p:sp>
        <p:nvSpPr>
          <p:cNvPr id="6" name="Slide Number Placeholder 5"/>
          <p:cNvSpPr>
            <a:spLocks noGrp="1"/>
          </p:cNvSpPr>
          <p:nvPr>
            <p:ph type="sldNum" sz="quarter" idx="12"/>
          </p:nvPr>
        </p:nvSpPr>
        <p:spPr/>
        <p:txBody>
          <a:bodyPr/>
          <a:lstStyle/>
          <a:p>
            <a:fld id="{C8B58F55-6B74-4F70-BC7E-6C303AFBCCAD}" type="slidenum">
              <a:rPr lang="en-CH" smtClean="0"/>
              <a:t>‹#›</a:t>
            </a:fld>
            <a:endParaRPr lang="en-CH"/>
          </a:p>
        </p:txBody>
      </p:sp>
      <p:pic>
        <p:nvPicPr>
          <p:cNvPr id="7" name="Picture 6">
            <a:extLst>
              <a:ext uri="{FF2B5EF4-FFF2-40B4-BE49-F238E27FC236}">
                <a16:creationId xmlns:a16="http://schemas.microsoft.com/office/drawing/2014/main" id="{C1862837-AFDE-496A-B961-CB7B477C2C44}"/>
              </a:ext>
            </a:extLst>
          </p:cNvPr>
          <p:cNvPicPr>
            <a:picLocks noChangeAspect="1"/>
          </p:cNvPicPr>
          <p:nvPr userDrawn="1"/>
        </p:nvPicPr>
        <p:blipFill>
          <a:blip r:embed="rId2"/>
          <a:stretch>
            <a:fillRect/>
          </a:stretch>
        </p:blipFill>
        <p:spPr>
          <a:xfrm>
            <a:off x="667041" y="6139561"/>
            <a:ext cx="10857917" cy="713294"/>
          </a:xfrm>
          <a:prstGeom prst="rect">
            <a:avLst/>
          </a:prstGeom>
        </p:spPr>
      </p:pic>
    </p:spTree>
    <p:extLst>
      <p:ext uri="{BB962C8B-B14F-4D97-AF65-F5344CB8AC3E}">
        <p14:creationId xmlns:p14="http://schemas.microsoft.com/office/powerpoint/2010/main" val="2757217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F03615-F418-4A44-9669-C75A7D1CB8ED}" type="datetimeFigureOut">
              <a:rPr lang="en-CH" smtClean="0"/>
              <a:t>12/01/2023</a:t>
            </a:fld>
            <a:endParaRPr lang="en-CH"/>
          </a:p>
        </p:txBody>
      </p:sp>
      <p:sp>
        <p:nvSpPr>
          <p:cNvPr id="6" name="Footer Placeholder 5"/>
          <p:cNvSpPr>
            <a:spLocks noGrp="1"/>
          </p:cNvSpPr>
          <p:nvPr>
            <p:ph type="ftr" sz="quarter" idx="11"/>
          </p:nvPr>
        </p:nvSpPr>
        <p:spPr/>
        <p:txBody>
          <a:bodyPr/>
          <a:lstStyle/>
          <a:p>
            <a:endParaRPr lang="en-CH"/>
          </a:p>
        </p:txBody>
      </p:sp>
      <p:sp>
        <p:nvSpPr>
          <p:cNvPr id="7" name="Slide Number Placeholder 6"/>
          <p:cNvSpPr>
            <a:spLocks noGrp="1"/>
          </p:cNvSpPr>
          <p:nvPr>
            <p:ph type="sldNum" sz="quarter" idx="12"/>
          </p:nvPr>
        </p:nvSpPr>
        <p:spPr/>
        <p:txBody>
          <a:bodyPr/>
          <a:lstStyle/>
          <a:p>
            <a:fld id="{C8B58F55-6B74-4F70-BC7E-6C303AFBCCAD}" type="slidenum">
              <a:rPr lang="en-CH" smtClean="0"/>
              <a:t>‹#›</a:t>
            </a:fld>
            <a:endParaRPr lang="en-CH"/>
          </a:p>
        </p:txBody>
      </p:sp>
    </p:spTree>
    <p:extLst>
      <p:ext uri="{BB962C8B-B14F-4D97-AF65-F5344CB8AC3E}">
        <p14:creationId xmlns:p14="http://schemas.microsoft.com/office/powerpoint/2010/main" val="2808101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F03615-F418-4A44-9669-C75A7D1CB8ED}" type="datetimeFigureOut">
              <a:rPr lang="en-CH" smtClean="0"/>
              <a:t>12/01/2023</a:t>
            </a:fld>
            <a:endParaRPr lang="en-CH"/>
          </a:p>
        </p:txBody>
      </p:sp>
      <p:sp>
        <p:nvSpPr>
          <p:cNvPr id="8" name="Footer Placeholder 7"/>
          <p:cNvSpPr>
            <a:spLocks noGrp="1"/>
          </p:cNvSpPr>
          <p:nvPr>
            <p:ph type="ftr" sz="quarter" idx="11"/>
          </p:nvPr>
        </p:nvSpPr>
        <p:spPr/>
        <p:txBody>
          <a:bodyPr/>
          <a:lstStyle/>
          <a:p>
            <a:endParaRPr lang="en-CH"/>
          </a:p>
        </p:txBody>
      </p:sp>
      <p:sp>
        <p:nvSpPr>
          <p:cNvPr id="9" name="Slide Number Placeholder 8"/>
          <p:cNvSpPr>
            <a:spLocks noGrp="1"/>
          </p:cNvSpPr>
          <p:nvPr>
            <p:ph type="sldNum" sz="quarter" idx="12"/>
          </p:nvPr>
        </p:nvSpPr>
        <p:spPr/>
        <p:txBody>
          <a:bodyPr/>
          <a:lstStyle/>
          <a:p>
            <a:fld id="{C8B58F55-6B74-4F70-BC7E-6C303AFBCCAD}" type="slidenum">
              <a:rPr lang="en-CH" smtClean="0"/>
              <a:t>‹#›</a:t>
            </a:fld>
            <a:endParaRPr lang="en-CH"/>
          </a:p>
        </p:txBody>
      </p:sp>
    </p:spTree>
    <p:extLst>
      <p:ext uri="{BB962C8B-B14F-4D97-AF65-F5344CB8AC3E}">
        <p14:creationId xmlns:p14="http://schemas.microsoft.com/office/powerpoint/2010/main" val="2068240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F03615-F418-4A44-9669-C75A7D1CB8ED}" type="datetimeFigureOut">
              <a:rPr lang="en-CH" smtClean="0"/>
              <a:t>12/01/2023</a:t>
            </a:fld>
            <a:endParaRPr lang="en-CH"/>
          </a:p>
        </p:txBody>
      </p:sp>
      <p:sp>
        <p:nvSpPr>
          <p:cNvPr id="4" name="Footer Placeholder 3"/>
          <p:cNvSpPr>
            <a:spLocks noGrp="1"/>
          </p:cNvSpPr>
          <p:nvPr>
            <p:ph type="ftr" sz="quarter" idx="11"/>
          </p:nvPr>
        </p:nvSpPr>
        <p:spPr/>
        <p:txBody>
          <a:bodyPr/>
          <a:lstStyle/>
          <a:p>
            <a:endParaRPr lang="en-CH"/>
          </a:p>
        </p:txBody>
      </p:sp>
      <p:sp>
        <p:nvSpPr>
          <p:cNvPr id="5" name="Slide Number Placeholder 4"/>
          <p:cNvSpPr>
            <a:spLocks noGrp="1"/>
          </p:cNvSpPr>
          <p:nvPr>
            <p:ph type="sldNum" sz="quarter" idx="12"/>
          </p:nvPr>
        </p:nvSpPr>
        <p:spPr/>
        <p:txBody>
          <a:bodyPr/>
          <a:lstStyle/>
          <a:p>
            <a:fld id="{C8B58F55-6B74-4F70-BC7E-6C303AFBCCAD}" type="slidenum">
              <a:rPr lang="en-CH" smtClean="0"/>
              <a:t>‹#›</a:t>
            </a:fld>
            <a:endParaRPr lang="en-CH"/>
          </a:p>
        </p:txBody>
      </p:sp>
    </p:spTree>
    <p:extLst>
      <p:ext uri="{BB962C8B-B14F-4D97-AF65-F5344CB8AC3E}">
        <p14:creationId xmlns:p14="http://schemas.microsoft.com/office/powerpoint/2010/main" val="41580162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F03615-F418-4A44-9669-C75A7D1CB8ED}" type="datetimeFigureOut">
              <a:rPr lang="en-CH" smtClean="0"/>
              <a:t>12/01/2023</a:t>
            </a:fld>
            <a:endParaRPr lang="en-CH"/>
          </a:p>
        </p:txBody>
      </p:sp>
      <p:sp>
        <p:nvSpPr>
          <p:cNvPr id="3" name="Footer Placeholder 2"/>
          <p:cNvSpPr>
            <a:spLocks noGrp="1"/>
          </p:cNvSpPr>
          <p:nvPr>
            <p:ph type="ftr" sz="quarter" idx="11"/>
          </p:nvPr>
        </p:nvSpPr>
        <p:spPr/>
        <p:txBody>
          <a:bodyPr/>
          <a:lstStyle/>
          <a:p>
            <a:endParaRPr lang="en-CH"/>
          </a:p>
        </p:txBody>
      </p:sp>
      <p:sp>
        <p:nvSpPr>
          <p:cNvPr id="4" name="Slide Number Placeholder 3"/>
          <p:cNvSpPr>
            <a:spLocks noGrp="1"/>
          </p:cNvSpPr>
          <p:nvPr>
            <p:ph type="sldNum" sz="quarter" idx="12"/>
          </p:nvPr>
        </p:nvSpPr>
        <p:spPr/>
        <p:txBody>
          <a:bodyPr/>
          <a:lstStyle/>
          <a:p>
            <a:fld id="{C8B58F55-6B74-4F70-BC7E-6C303AFBCCAD}" type="slidenum">
              <a:rPr lang="en-CH" smtClean="0"/>
              <a:t>‹#›</a:t>
            </a:fld>
            <a:endParaRPr lang="en-CH"/>
          </a:p>
        </p:txBody>
      </p:sp>
    </p:spTree>
    <p:extLst>
      <p:ext uri="{BB962C8B-B14F-4D97-AF65-F5344CB8AC3E}">
        <p14:creationId xmlns:p14="http://schemas.microsoft.com/office/powerpoint/2010/main" val="16475083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F03615-F418-4A44-9669-C75A7D1CB8ED}" type="datetimeFigureOut">
              <a:rPr lang="en-CH" smtClean="0"/>
              <a:t>12/01/2023</a:t>
            </a:fld>
            <a:endParaRPr lang="en-CH"/>
          </a:p>
        </p:txBody>
      </p:sp>
      <p:sp>
        <p:nvSpPr>
          <p:cNvPr id="6" name="Footer Placeholder 5"/>
          <p:cNvSpPr>
            <a:spLocks noGrp="1"/>
          </p:cNvSpPr>
          <p:nvPr>
            <p:ph type="ftr" sz="quarter" idx="11"/>
          </p:nvPr>
        </p:nvSpPr>
        <p:spPr/>
        <p:txBody>
          <a:bodyPr/>
          <a:lstStyle/>
          <a:p>
            <a:endParaRPr lang="en-CH"/>
          </a:p>
        </p:txBody>
      </p:sp>
      <p:sp>
        <p:nvSpPr>
          <p:cNvPr id="7" name="Slide Number Placeholder 6"/>
          <p:cNvSpPr>
            <a:spLocks noGrp="1"/>
          </p:cNvSpPr>
          <p:nvPr>
            <p:ph type="sldNum" sz="quarter" idx="12"/>
          </p:nvPr>
        </p:nvSpPr>
        <p:spPr/>
        <p:txBody>
          <a:bodyPr/>
          <a:lstStyle/>
          <a:p>
            <a:fld id="{C8B58F55-6B74-4F70-BC7E-6C303AFBCCAD}" type="slidenum">
              <a:rPr lang="en-CH" smtClean="0"/>
              <a:t>‹#›</a:t>
            </a:fld>
            <a:endParaRPr lang="en-CH"/>
          </a:p>
        </p:txBody>
      </p:sp>
    </p:spTree>
    <p:extLst>
      <p:ext uri="{BB962C8B-B14F-4D97-AF65-F5344CB8AC3E}">
        <p14:creationId xmlns:p14="http://schemas.microsoft.com/office/powerpoint/2010/main" val="3987448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9B58C-270B-065F-8D16-8CCCCF07FC83}"/>
              </a:ext>
            </a:extLst>
          </p:cNvPr>
          <p:cNvSpPr>
            <a:spLocks noGrp="1"/>
          </p:cNvSpPr>
          <p:nvPr>
            <p:ph type="title"/>
          </p:nvPr>
        </p:nvSpPr>
        <p:spPr/>
        <p:txBody>
          <a:bodyPr/>
          <a:lstStyle/>
          <a:p>
            <a:r>
              <a:rPr lang="en-US"/>
              <a:t>Click to edit Master title style</a:t>
            </a:r>
            <a:endParaRPr lang="en-CH"/>
          </a:p>
        </p:txBody>
      </p:sp>
      <p:sp>
        <p:nvSpPr>
          <p:cNvPr id="3" name="Content Placeholder 2">
            <a:extLst>
              <a:ext uri="{FF2B5EF4-FFF2-40B4-BE49-F238E27FC236}">
                <a16:creationId xmlns:a16="http://schemas.microsoft.com/office/drawing/2014/main" id="{6BC8B528-13F7-BE6E-83D5-6779284058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Date Placeholder 3">
            <a:extLst>
              <a:ext uri="{FF2B5EF4-FFF2-40B4-BE49-F238E27FC236}">
                <a16:creationId xmlns:a16="http://schemas.microsoft.com/office/drawing/2014/main" id="{B7F861BE-8994-E596-A716-ADC5D855005E}"/>
              </a:ext>
            </a:extLst>
          </p:cNvPr>
          <p:cNvSpPr>
            <a:spLocks noGrp="1"/>
          </p:cNvSpPr>
          <p:nvPr>
            <p:ph type="dt" sz="half" idx="10"/>
          </p:nvPr>
        </p:nvSpPr>
        <p:spPr/>
        <p:txBody>
          <a:bodyPr/>
          <a:lstStyle/>
          <a:p>
            <a:fld id="{B67F4B8B-F23C-4B43-A293-491A64EE26BA}" type="datetimeFigureOut">
              <a:rPr lang="en-CH" smtClean="0"/>
              <a:t>12/01/2023</a:t>
            </a:fld>
            <a:endParaRPr lang="en-CH"/>
          </a:p>
        </p:txBody>
      </p:sp>
      <p:sp>
        <p:nvSpPr>
          <p:cNvPr id="5" name="Footer Placeholder 4">
            <a:extLst>
              <a:ext uri="{FF2B5EF4-FFF2-40B4-BE49-F238E27FC236}">
                <a16:creationId xmlns:a16="http://schemas.microsoft.com/office/drawing/2014/main" id="{484352FE-E862-33F6-3803-E08ADAE0A3B8}"/>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305509C8-ABE1-5B23-4CD2-A963DDCC0E05}"/>
              </a:ext>
            </a:extLst>
          </p:cNvPr>
          <p:cNvSpPr>
            <a:spLocks noGrp="1"/>
          </p:cNvSpPr>
          <p:nvPr>
            <p:ph type="sldNum" sz="quarter" idx="12"/>
          </p:nvPr>
        </p:nvSpPr>
        <p:spPr/>
        <p:txBody>
          <a:bodyPr/>
          <a:lstStyle/>
          <a:p>
            <a:fld id="{9C8D693C-AA12-44FC-AB42-B19C35CE10F1}" type="slidenum">
              <a:rPr lang="en-CH" smtClean="0"/>
              <a:t>‹#›</a:t>
            </a:fld>
            <a:endParaRPr lang="en-CH"/>
          </a:p>
        </p:txBody>
      </p:sp>
    </p:spTree>
    <p:extLst>
      <p:ext uri="{BB962C8B-B14F-4D97-AF65-F5344CB8AC3E}">
        <p14:creationId xmlns:p14="http://schemas.microsoft.com/office/powerpoint/2010/main" val="22637360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F03615-F418-4A44-9669-C75A7D1CB8ED}" type="datetimeFigureOut">
              <a:rPr lang="en-CH" smtClean="0"/>
              <a:t>12/01/2023</a:t>
            </a:fld>
            <a:endParaRPr lang="en-CH"/>
          </a:p>
        </p:txBody>
      </p:sp>
      <p:sp>
        <p:nvSpPr>
          <p:cNvPr id="6" name="Footer Placeholder 5"/>
          <p:cNvSpPr>
            <a:spLocks noGrp="1"/>
          </p:cNvSpPr>
          <p:nvPr>
            <p:ph type="ftr" sz="quarter" idx="11"/>
          </p:nvPr>
        </p:nvSpPr>
        <p:spPr/>
        <p:txBody>
          <a:bodyPr/>
          <a:lstStyle/>
          <a:p>
            <a:endParaRPr lang="en-CH"/>
          </a:p>
        </p:txBody>
      </p:sp>
      <p:sp>
        <p:nvSpPr>
          <p:cNvPr id="7" name="Slide Number Placeholder 6"/>
          <p:cNvSpPr>
            <a:spLocks noGrp="1"/>
          </p:cNvSpPr>
          <p:nvPr>
            <p:ph type="sldNum" sz="quarter" idx="12"/>
          </p:nvPr>
        </p:nvSpPr>
        <p:spPr/>
        <p:txBody>
          <a:bodyPr/>
          <a:lstStyle/>
          <a:p>
            <a:fld id="{C8B58F55-6B74-4F70-BC7E-6C303AFBCCAD}" type="slidenum">
              <a:rPr lang="en-CH" smtClean="0"/>
              <a:t>‹#›</a:t>
            </a:fld>
            <a:endParaRPr lang="en-CH"/>
          </a:p>
        </p:txBody>
      </p:sp>
    </p:spTree>
    <p:extLst>
      <p:ext uri="{BB962C8B-B14F-4D97-AF65-F5344CB8AC3E}">
        <p14:creationId xmlns:p14="http://schemas.microsoft.com/office/powerpoint/2010/main" val="5574038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F03615-F418-4A44-9669-C75A7D1CB8ED}" type="datetimeFigureOut">
              <a:rPr lang="en-CH" smtClean="0"/>
              <a:t>12/01/2023</a:t>
            </a:fld>
            <a:endParaRPr lang="en-CH"/>
          </a:p>
        </p:txBody>
      </p:sp>
      <p:sp>
        <p:nvSpPr>
          <p:cNvPr id="5" name="Footer Placeholder 4"/>
          <p:cNvSpPr>
            <a:spLocks noGrp="1"/>
          </p:cNvSpPr>
          <p:nvPr>
            <p:ph type="ftr" sz="quarter" idx="11"/>
          </p:nvPr>
        </p:nvSpPr>
        <p:spPr/>
        <p:txBody>
          <a:bodyPr/>
          <a:lstStyle/>
          <a:p>
            <a:endParaRPr lang="en-CH"/>
          </a:p>
        </p:txBody>
      </p:sp>
      <p:sp>
        <p:nvSpPr>
          <p:cNvPr id="6" name="Slide Number Placeholder 5"/>
          <p:cNvSpPr>
            <a:spLocks noGrp="1"/>
          </p:cNvSpPr>
          <p:nvPr>
            <p:ph type="sldNum" sz="quarter" idx="12"/>
          </p:nvPr>
        </p:nvSpPr>
        <p:spPr/>
        <p:txBody>
          <a:bodyPr/>
          <a:lstStyle/>
          <a:p>
            <a:fld id="{C8B58F55-6B74-4F70-BC7E-6C303AFBCCAD}" type="slidenum">
              <a:rPr lang="en-CH" smtClean="0"/>
              <a:t>‹#›</a:t>
            </a:fld>
            <a:endParaRPr lang="en-CH"/>
          </a:p>
        </p:txBody>
      </p:sp>
    </p:spTree>
    <p:extLst>
      <p:ext uri="{BB962C8B-B14F-4D97-AF65-F5344CB8AC3E}">
        <p14:creationId xmlns:p14="http://schemas.microsoft.com/office/powerpoint/2010/main" val="39123669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F03615-F418-4A44-9669-C75A7D1CB8ED}" type="datetimeFigureOut">
              <a:rPr lang="en-CH" smtClean="0"/>
              <a:t>12/01/2023</a:t>
            </a:fld>
            <a:endParaRPr lang="en-CH"/>
          </a:p>
        </p:txBody>
      </p:sp>
      <p:sp>
        <p:nvSpPr>
          <p:cNvPr id="5" name="Footer Placeholder 4"/>
          <p:cNvSpPr>
            <a:spLocks noGrp="1"/>
          </p:cNvSpPr>
          <p:nvPr>
            <p:ph type="ftr" sz="quarter" idx="11"/>
          </p:nvPr>
        </p:nvSpPr>
        <p:spPr/>
        <p:txBody>
          <a:bodyPr/>
          <a:lstStyle/>
          <a:p>
            <a:endParaRPr lang="en-CH"/>
          </a:p>
        </p:txBody>
      </p:sp>
      <p:sp>
        <p:nvSpPr>
          <p:cNvPr id="6" name="Slide Number Placeholder 5"/>
          <p:cNvSpPr>
            <a:spLocks noGrp="1"/>
          </p:cNvSpPr>
          <p:nvPr>
            <p:ph type="sldNum" sz="quarter" idx="12"/>
          </p:nvPr>
        </p:nvSpPr>
        <p:spPr/>
        <p:txBody>
          <a:bodyPr/>
          <a:lstStyle/>
          <a:p>
            <a:fld id="{C8B58F55-6B74-4F70-BC7E-6C303AFBCCAD}" type="slidenum">
              <a:rPr lang="en-CH" smtClean="0"/>
              <a:t>‹#›</a:t>
            </a:fld>
            <a:endParaRPr lang="en-CH"/>
          </a:p>
        </p:txBody>
      </p:sp>
    </p:spTree>
    <p:extLst>
      <p:ext uri="{BB962C8B-B14F-4D97-AF65-F5344CB8AC3E}">
        <p14:creationId xmlns:p14="http://schemas.microsoft.com/office/powerpoint/2010/main" val="12955744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5426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A4EC07-70EF-A364-EB2D-4CFCF9980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3" name="Text Placeholder 2">
            <a:extLst>
              <a:ext uri="{FF2B5EF4-FFF2-40B4-BE49-F238E27FC236}">
                <a16:creationId xmlns:a16="http://schemas.microsoft.com/office/drawing/2014/main" id="{3159CA24-7586-DF39-6F6F-B39C5D782DA0}"/>
              </a:ext>
            </a:extLst>
          </p:cNvPr>
          <p:cNvSpPr>
            <a:spLocks noGrp="1"/>
          </p:cNvSpPr>
          <p:nvPr>
            <p:ph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2800"/>
            </a:lvl1pPr>
            <a:lvl2pPr>
              <a:defRPr sz="2400"/>
            </a:lvl2pPr>
            <a:lvl3pPr>
              <a:defRPr sz="2000"/>
            </a:lvl3pPr>
            <a:lvl4pPr>
              <a:defRPr sz="1800"/>
            </a:lvl4pPr>
            <a:lvl5pPr>
              <a:defRPr sz="1800"/>
            </a:lvl5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17647058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5982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1FEE9-5C2A-95D2-FF02-42B71E23C6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H"/>
          </a:p>
        </p:txBody>
      </p:sp>
      <p:sp>
        <p:nvSpPr>
          <p:cNvPr id="3" name="Text Placeholder 2">
            <a:extLst>
              <a:ext uri="{FF2B5EF4-FFF2-40B4-BE49-F238E27FC236}">
                <a16:creationId xmlns:a16="http://schemas.microsoft.com/office/drawing/2014/main" id="{FA630E28-1497-1DFC-B3A8-5CF670D639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0022A6-01C6-DBA1-FEFA-72522C348877}"/>
              </a:ext>
            </a:extLst>
          </p:cNvPr>
          <p:cNvSpPr>
            <a:spLocks noGrp="1"/>
          </p:cNvSpPr>
          <p:nvPr>
            <p:ph type="dt" sz="half" idx="10"/>
          </p:nvPr>
        </p:nvSpPr>
        <p:spPr/>
        <p:txBody>
          <a:bodyPr/>
          <a:lstStyle/>
          <a:p>
            <a:fld id="{B67F4B8B-F23C-4B43-A293-491A64EE26BA}" type="datetimeFigureOut">
              <a:rPr lang="en-CH" smtClean="0"/>
              <a:t>12/01/2023</a:t>
            </a:fld>
            <a:endParaRPr lang="en-CH"/>
          </a:p>
        </p:txBody>
      </p:sp>
      <p:sp>
        <p:nvSpPr>
          <p:cNvPr id="5" name="Footer Placeholder 4">
            <a:extLst>
              <a:ext uri="{FF2B5EF4-FFF2-40B4-BE49-F238E27FC236}">
                <a16:creationId xmlns:a16="http://schemas.microsoft.com/office/drawing/2014/main" id="{3F3226D0-49E3-864C-CA27-0409C0F28043}"/>
              </a:ext>
            </a:extLst>
          </p:cNvPr>
          <p:cNvSpPr>
            <a:spLocks noGrp="1"/>
          </p:cNvSpPr>
          <p:nvPr>
            <p:ph type="ftr" sz="quarter" idx="11"/>
          </p:nvPr>
        </p:nvSpPr>
        <p:spPr/>
        <p:txBody>
          <a:bodyPr/>
          <a:lstStyle/>
          <a:p>
            <a:endParaRPr lang="en-CH"/>
          </a:p>
        </p:txBody>
      </p:sp>
      <p:sp>
        <p:nvSpPr>
          <p:cNvPr id="6" name="Slide Number Placeholder 5">
            <a:extLst>
              <a:ext uri="{FF2B5EF4-FFF2-40B4-BE49-F238E27FC236}">
                <a16:creationId xmlns:a16="http://schemas.microsoft.com/office/drawing/2014/main" id="{D155DB49-68A9-11B4-D6CA-D12BC2D434CF}"/>
              </a:ext>
            </a:extLst>
          </p:cNvPr>
          <p:cNvSpPr>
            <a:spLocks noGrp="1"/>
          </p:cNvSpPr>
          <p:nvPr>
            <p:ph type="sldNum" sz="quarter" idx="12"/>
          </p:nvPr>
        </p:nvSpPr>
        <p:spPr/>
        <p:txBody>
          <a:bodyPr/>
          <a:lstStyle/>
          <a:p>
            <a:fld id="{9C8D693C-AA12-44FC-AB42-B19C35CE10F1}" type="slidenum">
              <a:rPr lang="en-CH" smtClean="0"/>
              <a:t>‹#›</a:t>
            </a:fld>
            <a:endParaRPr lang="en-CH"/>
          </a:p>
        </p:txBody>
      </p:sp>
    </p:spTree>
    <p:extLst>
      <p:ext uri="{BB962C8B-B14F-4D97-AF65-F5344CB8AC3E}">
        <p14:creationId xmlns:p14="http://schemas.microsoft.com/office/powerpoint/2010/main" val="2898474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56AA1-CE90-5858-B991-2F38B5DEA10D}"/>
              </a:ext>
            </a:extLst>
          </p:cNvPr>
          <p:cNvSpPr>
            <a:spLocks noGrp="1"/>
          </p:cNvSpPr>
          <p:nvPr>
            <p:ph type="title"/>
          </p:nvPr>
        </p:nvSpPr>
        <p:spPr/>
        <p:txBody>
          <a:bodyPr/>
          <a:lstStyle/>
          <a:p>
            <a:r>
              <a:rPr lang="en-US"/>
              <a:t>Click to edit Master title style</a:t>
            </a:r>
            <a:endParaRPr lang="en-CH"/>
          </a:p>
        </p:txBody>
      </p:sp>
      <p:sp>
        <p:nvSpPr>
          <p:cNvPr id="3" name="Content Placeholder 2">
            <a:extLst>
              <a:ext uri="{FF2B5EF4-FFF2-40B4-BE49-F238E27FC236}">
                <a16:creationId xmlns:a16="http://schemas.microsoft.com/office/drawing/2014/main" id="{75FF6065-0425-5519-55F1-9866BF87E2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Content Placeholder 3">
            <a:extLst>
              <a:ext uri="{FF2B5EF4-FFF2-40B4-BE49-F238E27FC236}">
                <a16:creationId xmlns:a16="http://schemas.microsoft.com/office/drawing/2014/main" id="{D9D5F671-2DA7-11DB-847B-16E8BE5339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5" name="Date Placeholder 4">
            <a:extLst>
              <a:ext uri="{FF2B5EF4-FFF2-40B4-BE49-F238E27FC236}">
                <a16:creationId xmlns:a16="http://schemas.microsoft.com/office/drawing/2014/main" id="{CDCE873E-2599-3674-ACF3-387C7D9BDB62}"/>
              </a:ext>
            </a:extLst>
          </p:cNvPr>
          <p:cNvSpPr>
            <a:spLocks noGrp="1"/>
          </p:cNvSpPr>
          <p:nvPr>
            <p:ph type="dt" sz="half" idx="10"/>
          </p:nvPr>
        </p:nvSpPr>
        <p:spPr/>
        <p:txBody>
          <a:bodyPr/>
          <a:lstStyle/>
          <a:p>
            <a:fld id="{B67F4B8B-F23C-4B43-A293-491A64EE26BA}" type="datetimeFigureOut">
              <a:rPr lang="en-CH" smtClean="0"/>
              <a:t>12/01/2023</a:t>
            </a:fld>
            <a:endParaRPr lang="en-CH"/>
          </a:p>
        </p:txBody>
      </p:sp>
      <p:sp>
        <p:nvSpPr>
          <p:cNvPr id="6" name="Footer Placeholder 5">
            <a:extLst>
              <a:ext uri="{FF2B5EF4-FFF2-40B4-BE49-F238E27FC236}">
                <a16:creationId xmlns:a16="http://schemas.microsoft.com/office/drawing/2014/main" id="{B28400AF-3EA7-313D-D5D6-66431C734415}"/>
              </a:ext>
            </a:extLst>
          </p:cNvPr>
          <p:cNvSpPr>
            <a:spLocks noGrp="1"/>
          </p:cNvSpPr>
          <p:nvPr>
            <p:ph type="ftr" sz="quarter" idx="11"/>
          </p:nvPr>
        </p:nvSpPr>
        <p:spPr/>
        <p:txBody>
          <a:bodyPr/>
          <a:lstStyle/>
          <a:p>
            <a:endParaRPr lang="en-CH"/>
          </a:p>
        </p:txBody>
      </p:sp>
      <p:sp>
        <p:nvSpPr>
          <p:cNvPr id="7" name="Slide Number Placeholder 6">
            <a:extLst>
              <a:ext uri="{FF2B5EF4-FFF2-40B4-BE49-F238E27FC236}">
                <a16:creationId xmlns:a16="http://schemas.microsoft.com/office/drawing/2014/main" id="{F94EB05D-0D8D-8947-EFD3-E8327D689DCB}"/>
              </a:ext>
            </a:extLst>
          </p:cNvPr>
          <p:cNvSpPr>
            <a:spLocks noGrp="1"/>
          </p:cNvSpPr>
          <p:nvPr>
            <p:ph type="sldNum" sz="quarter" idx="12"/>
          </p:nvPr>
        </p:nvSpPr>
        <p:spPr/>
        <p:txBody>
          <a:bodyPr/>
          <a:lstStyle/>
          <a:p>
            <a:fld id="{9C8D693C-AA12-44FC-AB42-B19C35CE10F1}" type="slidenum">
              <a:rPr lang="en-CH" smtClean="0"/>
              <a:t>‹#›</a:t>
            </a:fld>
            <a:endParaRPr lang="en-CH"/>
          </a:p>
        </p:txBody>
      </p:sp>
    </p:spTree>
    <p:extLst>
      <p:ext uri="{BB962C8B-B14F-4D97-AF65-F5344CB8AC3E}">
        <p14:creationId xmlns:p14="http://schemas.microsoft.com/office/powerpoint/2010/main" val="1615576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C7F90-DF9C-1BAD-FD20-8F29DBC6C37D}"/>
              </a:ext>
            </a:extLst>
          </p:cNvPr>
          <p:cNvSpPr>
            <a:spLocks noGrp="1"/>
          </p:cNvSpPr>
          <p:nvPr>
            <p:ph type="title"/>
          </p:nvPr>
        </p:nvSpPr>
        <p:spPr>
          <a:xfrm>
            <a:off x="839788" y="365125"/>
            <a:ext cx="10515600" cy="1325563"/>
          </a:xfrm>
        </p:spPr>
        <p:txBody>
          <a:bodyPr/>
          <a:lstStyle/>
          <a:p>
            <a:r>
              <a:rPr lang="en-US"/>
              <a:t>Click to edit Master title style</a:t>
            </a:r>
            <a:endParaRPr lang="en-CH"/>
          </a:p>
        </p:txBody>
      </p:sp>
      <p:sp>
        <p:nvSpPr>
          <p:cNvPr id="3" name="Text Placeholder 2">
            <a:extLst>
              <a:ext uri="{FF2B5EF4-FFF2-40B4-BE49-F238E27FC236}">
                <a16:creationId xmlns:a16="http://schemas.microsoft.com/office/drawing/2014/main" id="{E6659933-61CF-7096-C329-DF72C030C6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CE3E5B-493F-963D-529D-8D63038AA1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5" name="Text Placeholder 4">
            <a:extLst>
              <a:ext uri="{FF2B5EF4-FFF2-40B4-BE49-F238E27FC236}">
                <a16:creationId xmlns:a16="http://schemas.microsoft.com/office/drawing/2014/main" id="{8035CEC0-A439-9CFE-F964-3EFF280D71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5EB5E8-5FC1-EBDE-8A4A-82466EC82A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7" name="Date Placeholder 6">
            <a:extLst>
              <a:ext uri="{FF2B5EF4-FFF2-40B4-BE49-F238E27FC236}">
                <a16:creationId xmlns:a16="http://schemas.microsoft.com/office/drawing/2014/main" id="{525CAB28-D836-17D8-BB5E-9A14E59529E6}"/>
              </a:ext>
            </a:extLst>
          </p:cNvPr>
          <p:cNvSpPr>
            <a:spLocks noGrp="1"/>
          </p:cNvSpPr>
          <p:nvPr>
            <p:ph type="dt" sz="half" idx="10"/>
          </p:nvPr>
        </p:nvSpPr>
        <p:spPr/>
        <p:txBody>
          <a:bodyPr/>
          <a:lstStyle/>
          <a:p>
            <a:fld id="{B67F4B8B-F23C-4B43-A293-491A64EE26BA}" type="datetimeFigureOut">
              <a:rPr lang="en-CH" smtClean="0"/>
              <a:t>12/01/2023</a:t>
            </a:fld>
            <a:endParaRPr lang="en-CH"/>
          </a:p>
        </p:txBody>
      </p:sp>
      <p:sp>
        <p:nvSpPr>
          <p:cNvPr id="8" name="Footer Placeholder 7">
            <a:extLst>
              <a:ext uri="{FF2B5EF4-FFF2-40B4-BE49-F238E27FC236}">
                <a16:creationId xmlns:a16="http://schemas.microsoft.com/office/drawing/2014/main" id="{9AA42DBB-0D49-F6FD-428C-54BA8820D3FE}"/>
              </a:ext>
            </a:extLst>
          </p:cNvPr>
          <p:cNvSpPr>
            <a:spLocks noGrp="1"/>
          </p:cNvSpPr>
          <p:nvPr>
            <p:ph type="ftr" sz="quarter" idx="11"/>
          </p:nvPr>
        </p:nvSpPr>
        <p:spPr/>
        <p:txBody>
          <a:bodyPr/>
          <a:lstStyle/>
          <a:p>
            <a:endParaRPr lang="en-CH"/>
          </a:p>
        </p:txBody>
      </p:sp>
      <p:sp>
        <p:nvSpPr>
          <p:cNvPr id="9" name="Slide Number Placeholder 8">
            <a:extLst>
              <a:ext uri="{FF2B5EF4-FFF2-40B4-BE49-F238E27FC236}">
                <a16:creationId xmlns:a16="http://schemas.microsoft.com/office/drawing/2014/main" id="{1CA67FF7-31B5-6367-6AC9-B6169931A52A}"/>
              </a:ext>
            </a:extLst>
          </p:cNvPr>
          <p:cNvSpPr>
            <a:spLocks noGrp="1"/>
          </p:cNvSpPr>
          <p:nvPr>
            <p:ph type="sldNum" sz="quarter" idx="12"/>
          </p:nvPr>
        </p:nvSpPr>
        <p:spPr/>
        <p:txBody>
          <a:bodyPr/>
          <a:lstStyle/>
          <a:p>
            <a:fld id="{9C8D693C-AA12-44FC-AB42-B19C35CE10F1}" type="slidenum">
              <a:rPr lang="en-CH" smtClean="0"/>
              <a:t>‹#›</a:t>
            </a:fld>
            <a:endParaRPr lang="en-CH"/>
          </a:p>
        </p:txBody>
      </p:sp>
    </p:spTree>
    <p:extLst>
      <p:ext uri="{BB962C8B-B14F-4D97-AF65-F5344CB8AC3E}">
        <p14:creationId xmlns:p14="http://schemas.microsoft.com/office/powerpoint/2010/main" val="2820074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C50F2-F938-8272-0405-90A40CBBD8D8}"/>
              </a:ext>
            </a:extLst>
          </p:cNvPr>
          <p:cNvSpPr>
            <a:spLocks noGrp="1"/>
          </p:cNvSpPr>
          <p:nvPr>
            <p:ph type="title"/>
          </p:nvPr>
        </p:nvSpPr>
        <p:spPr/>
        <p:txBody>
          <a:bodyPr/>
          <a:lstStyle/>
          <a:p>
            <a:r>
              <a:rPr lang="en-US"/>
              <a:t>Click to edit Master title style</a:t>
            </a:r>
            <a:endParaRPr lang="en-CH"/>
          </a:p>
        </p:txBody>
      </p:sp>
      <p:sp>
        <p:nvSpPr>
          <p:cNvPr id="3" name="Date Placeholder 2">
            <a:extLst>
              <a:ext uri="{FF2B5EF4-FFF2-40B4-BE49-F238E27FC236}">
                <a16:creationId xmlns:a16="http://schemas.microsoft.com/office/drawing/2014/main" id="{297F5254-0877-4C55-3999-52DDFA92A04F}"/>
              </a:ext>
            </a:extLst>
          </p:cNvPr>
          <p:cNvSpPr>
            <a:spLocks noGrp="1"/>
          </p:cNvSpPr>
          <p:nvPr>
            <p:ph type="dt" sz="half" idx="10"/>
          </p:nvPr>
        </p:nvSpPr>
        <p:spPr/>
        <p:txBody>
          <a:bodyPr/>
          <a:lstStyle/>
          <a:p>
            <a:fld id="{B67F4B8B-F23C-4B43-A293-491A64EE26BA}" type="datetimeFigureOut">
              <a:rPr lang="en-CH" smtClean="0"/>
              <a:t>12/01/2023</a:t>
            </a:fld>
            <a:endParaRPr lang="en-CH"/>
          </a:p>
        </p:txBody>
      </p:sp>
      <p:sp>
        <p:nvSpPr>
          <p:cNvPr id="4" name="Footer Placeholder 3">
            <a:extLst>
              <a:ext uri="{FF2B5EF4-FFF2-40B4-BE49-F238E27FC236}">
                <a16:creationId xmlns:a16="http://schemas.microsoft.com/office/drawing/2014/main" id="{59413E91-E9F0-80FC-2F80-066E840ACA2E}"/>
              </a:ext>
            </a:extLst>
          </p:cNvPr>
          <p:cNvSpPr>
            <a:spLocks noGrp="1"/>
          </p:cNvSpPr>
          <p:nvPr>
            <p:ph type="ftr" sz="quarter" idx="11"/>
          </p:nvPr>
        </p:nvSpPr>
        <p:spPr/>
        <p:txBody>
          <a:bodyPr/>
          <a:lstStyle/>
          <a:p>
            <a:endParaRPr lang="en-CH"/>
          </a:p>
        </p:txBody>
      </p:sp>
      <p:sp>
        <p:nvSpPr>
          <p:cNvPr id="5" name="Slide Number Placeholder 4">
            <a:extLst>
              <a:ext uri="{FF2B5EF4-FFF2-40B4-BE49-F238E27FC236}">
                <a16:creationId xmlns:a16="http://schemas.microsoft.com/office/drawing/2014/main" id="{A6101700-687F-A20C-0783-2CB558CE7E74}"/>
              </a:ext>
            </a:extLst>
          </p:cNvPr>
          <p:cNvSpPr>
            <a:spLocks noGrp="1"/>
          </p:cNvSpPr>
          <p:nvPr>
            <p:ph type="sldNum" sz="quarter" idx="12"/>
          </p:nvPr>
        </p:nvSpPr>
        <p:spPr/>
        <p:txBody>
          <a:bodyPr/>
          <a:lstStyle/>
          <a:p>
            <a:fld id="{9C8D693C-AA12-44FC-AB42-B19C35CE10F1}" type="slidenum">
              <a:rPr lang="en-CH" smtClean="0"/>
              <a:t>‹#›</a:t>
            </a:fld>
            <a:endParaRPr lang="en-CH"/>
          </a:p>
        </p:txBody>
      </p:sp>
    </p:spTree>
    <p:extLst>
      <p:ext uri="{BB962C8B-B14F-4D97-AF65-F5344CB8AC3E}">
        <p14:creationId xmlns:p14="http://schemas.microsoft.com/office/powerpoint/2010/main" val="3870566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4DB5CB-F3E6-C5CB-95BF-45799D338C60}"/>
              </a:ext>
            </a:extLst>
          </p:cNvPr>
          <p:cNvSpPr>
            <a:spLocks noGrp="1"/>
          </p:cNvSpPr>
          <p:nvPr>
            <p:ph type="dt" sz="half" idx="10"/>
          </p:nvPr>
        </p:nvSpPr>
        <p:spPr/>
        <p:txBody>
          <a:bodyPr/>
          <a:lstStyle/>
          <a:p>
            <a:fld id="{B67F4B8B-F23C-4B43-A293-491A64EE26BA}" type="datetimeFigureOut">
              <a:rPr lang="en-CH" smtClean="0"/>
              <a:t>12/01/2023</a:t>
            </a:fld>
            <a:endParaRPr lang="en-CH"/>
          </a:p>
        </p:txBody>
      </p:sp>
      <p:sp>
        <p:nvSpPr>
          <p:cNvPr id="3" name="Footer Placeholder 2">
            <a:extLst>
              <a:ext uri="{FF2B5EF4-FFF2-40B4-BE49-F238E27FC236}">
                <a16:creationId xmlns:a16="http://schemas.microsoft.com/office/drawing/2014/main" id="{2181D59C-B8A5-8715-965C-940E66CD9167}"/>
              </a:ext>
            </a:extLst>
          </p:cNvPr>
          <p:cNvSpPr>
            <a:spLocks noGrp="1"/>
          </p:cNvSpPr>
          <p:nvPr>
            <p:ph type="ftr" sz="quarter" idx="11"/>
          </p:nvPr>
        </p:nvSpPr>
        <p:spPr/>
        <p:txBody>
          <a:bodyPr/>
          <a:lstStyle/>
          <a:p>
            <a:endParaRPr lang="en-CH"/>
          </a:p>
        </p:txBody>
      </p:sp>
      <p:sp>
        <p:nvSpPr>
          <p:cNvPr id="4" name="Slide Number Placeholder 3">
            <a:extLst>
              <a:ext uri="{FF2B5EF4-FFF2-40B4-BE49-F238E27FC236}">
                <a16:creationId xmlns:a16="http://schemas.microsoft.com/office/drawing/2014/main" id="{C32F8BD9-131E-F1ED-30B0-FBBBA1BFB42D}"/>
              </a:ext>
            </a:extLst>
          </p:cNvPr>
          <p:cNvSpPr>
            <a:spLocks noGrp="1"/>
          </p:cNvSpPr>
          <p:nvPr>
            <p:ph type="sldNum" sz="quarter" idx="12"/>
          </p:nvPr>
        </p:nvSpPr>
        <p:spPr/>
        <p:txBody>
          <a:bodyPr/>
          <a:lstStyle/>
          <a:p>
            <a:fld id="{9C8D693C-AA12-44FC-AB42-B19C35CE10F1}" type="slidenum">
              <a:rPr lang="en-CH" smtClean="0"/>
              <a:t>‹#›</a:t>
            </a:fld>
            <a:endParaRPr lang="en-CH"/>
          </a:p>
        </p:txBody>
      </p:sp>
    </p:spTree>
    <p:extLst>
      <p:ext uri="{BB962C8B-B14F-4D97-AF65-F5344CB8AC3E}">
        <p14:creationId xmlns:p14="http://schemas.microsoft.com/office/powerpoint/2010/main" val="3634685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6ED10-4750-F04F-97F4-BAB822E88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H"/>
          </a:p>
        </p:txBody>
      </p:sp>
      <p:sp>
        <p:nvSpPr>
          <p:cNvPr id="3" name="Content Placeholder 2">
            <a:extLst>
              <a:ext uri="{FF2B5EF4-FFF2-40B4-BE49-F238E27FC236}">
                <a16:creationId xmlns:a16="http://schemas.microsoft.com/office/drawing/2014/main" id="{A3A5A9B0-D082-4D29-7136-4AB57CCA60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4" name="Text Placeholder 3">
            <a:extLst>
              <a:ext uri="{FF2B5EF4-FFF2-40B4-BE49-F238E27FC236}">
                <a16:creationId xmlns:a16="http://schemas.microsoft.com/office/drawing/2014/main" id="{D144A308-6EF0-BCAE-2C98-43824FA3A8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979B2B-F43C-9627-91C8-DC00F94487A7}"/>
              </a:ext>
            </a:extLst>
          </p:cNvPr>
          <p:cNvSpPr>
            <a:spLocks noGrp="1"/>
          </p:cNvSpPr>
          <p:nvPr>
            <p:ph type="dt" sz="half" idx="10"/>
          </p:nvPr>
        </p:nvSpPr>
        <p:spPr/>
        <p:txBody>
          <a:bodyPr/>
          <a:lstStyle/>
          <a:p>
            <a:fld id="{B67F4B8B-F23C-4B43-A293-491A64EE26BA}" type="datetimeFigureOut">
              <a:rPr lang="en-CH" smtClean="0"/>
              <a:t>12/01/2023</a:t>
            </a:fld>
            <a:endParaRPr lang="en-CH"/>
          </a:p>
        </p:txBody>
      </p:sp>
      <p:sp>
        <p:nvSpPr>
          <p:cNvPr id="6" name="Footer Placeholder 5">
            <a:extLst>
              <a:ext uri="{FF2B5EF4-FFF2-40B4-BE49-F238E27FC236}">
                <a16:creationId xmlns:a16="http://schemas.microsoft.com/office/drawing/2014/main" id="{3A337561-10F4-2B68-8E44-A66E2BF95975}"/>
              </a:ext>
            </a:extLst>
          </p:cNvPr>
          <p:cNvSpPr>
            <a:spLocks noGrp="1"/>
          </p:cNvSpPr>
          <p:nvPr>
            <p:ph type="ftr" sz="quarter" idx="11"/>
          </p:nvPr>
        </p:nvSpPr>
        <p:spPr/>
        <p:txBody>
          <a:bodyPr/>
          <a:lstStyle/>
          <a:p>
            <a:endParaRPr lang="en-CH"/>
          </a:p>
        </p:txBody>
      </p:sp>
      <p:sp>
        <p:nvSpPr>
          <p:cNvPr id="7" name="Slide Number Placeholder 6">
            <a:extLst>
              <a:ext uri="{FF2B5EF4-FFF2-40B4-BE49-F238E27FC236}">
                <a16:creationId xmlns:a16="http://schemas.microsoft.com/office/drawing/2014/main" id="{3A93D01C-CB9C-9B4B-AF86-06282BDFD563}"/>
              </a:ext>
            </a:extLst>
          </p:cNvPr>
          <p:cNvSpPr>
            <a:spLocks noGrp="1"/>
          </p:cNvSpPr>
          <p:nvPr>
            <p:ph type="sldNum" sz="quarter" idx="12"/>
          </p:nvPr>
        </p:nvSpPr>
        <p:spPr/>
        <p:txBody>
          <a:bodyPr/>
          <a:lstStyle/>
          <a:p>
            <a:fld id="{9C8D693C-AA12-44FC-AB42-B19C35CE10F1}" type="slidenum">
              <a:rPr lang="en-CH" smtClean="0"/>
              <a:t>‹#›</a:t>
            </a:fld>
            <a:endParaRPr lang="en-CH"/>
          </a:p>
        </p:txBody>
      </p:sp>
    </p:spTree>
    <p:extLst>
      <p:ext uri="{BB962C8B-B14F-4D97-AF65-F5344CB8AC3E}">
        <p14:creationId xmlns:p14="http://schemas.microsoft.com/office/powerpoint/2010/main" val="3625085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857CD-2DF2-C74F-CEDB-89F25E9891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H"/>
          </a:p>
        </p:txBody>
      </p:sp>
      <p:sp>
        <p:nvSpPr>
          <p:cNvPr id="3" name="Picture Placeholder 2">
            <a:extLst>
              <a:ext uri="{FF2B5EF4-FFF2-40B4-BE49-F238E27FC236}">
                <a16:creationId xmlns:a16="http://schemas.microsoft.com/office/drawing/2014/main" id="{2D6BE5D6-2C1C-CF0F-3EA3-9D8A440E8A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H"/>
          </a:p>
        </p:txBody>
      </p:sp>
      <p:sp>
        <p:nvSpPr>
          <p:cNvPr id="4" name="Text Placeholder 3">
            <a:extLst>
              <a:ext uri="{FF2B5EF4-FFF2-40B4-BE49-F238E27FC236}">
                <a16:creationId xmlns:a16="http://schemas.microsoft.com/office/drawing/2014/main" id="{A75564AA-1036-4D13-E4D2-E1C9EEA740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06F39D-B946-63EF-02F0-30167A183495}"/>
              </a:ext>
            </a:extLst>
          </p:cNvPr>
          <p:cNvSpPr>
            <a:spLocks noGrp="1"/>
          </p:cNvSpPr>
          <p:nvPr>
            <p:ph type="dt" sz="half" idx="10"/>
          </p:nvPr>
        </p:nvSpPr>
        <p:spPr/>
        <p:txBody>
          <a:bodyPr/>
          <a:lstStyle/>
          <a:p>
            <a:fld id="{B67F4B8B-F23C-4B43-A293-491A64EE26BA}" type="datetimeFigureOut">
              <a:rPr lang="en-CH" smtClean="0"/>
              <a:t>12/01/2023</a:t>
            </a:fld>
            <a:endParaRPr lang="en-CH"/>
          </a:p>
        </p:txBody>
      </p:sp>
      <p:sp>
        <p:nvSpPr>
          <p:cNvPr id="6" name="Footer Placeholder 5">
            <a:extLst>
              <a:ext uri="{FF2B5EF4-FFF2-40B4-BE49-F238E27FC236}">
                <a16:creationId xmlns:a16="http://schemas.microsoft.com/office/drawing/2014/main" id="{AB3B9540-8EC9-E7AB-F550-239C426C70E1}"/>
              </a:ext>
            </a:extLst>
          </p:cNvPr>
          <p:cNvSpPr>
            <a:spLocks noGrp="1"/>
          </p:cNvSpPr>
          <p:nvPr>
            <p:ph type="ftr" sz="quarter" idx="11"/>
          </p:nvPr>
        </p:nvSpPr>
        <p:spPr/>
        <p:txBody>
          <a:bodyPr/>
          <a:lstStyle/>
          <a:p>
            <a:endParaRPr lang="en-CH"/>
          </a:p>
        </p:txBody>
      </p:sp>
      <p:sp>
        <p:nvSpPr>
          <p:cNvPr id="7" name="Slide Number Placeholder 6">
            <a:extLst>
              <a:ext uri="{FF2B5EF4-FFF2-40B4-BE49-F238E27FC236}">
                <a16:creationId xmlns:a16="http://schemas.microsoft.com/office/drawing/2014/main" id="{4BE81D35-FE5C-AD72-8422-26C5FF2914C2}"/>
              </a:ext>
            </a:extLst>
          </p:cNvPr>
          <p:cNvSpPr>
            <a:spLocks noGrp="1"/>
          </p:cNvSpPr>
          <p:nvPr>
            <p:ph type="sldNum" sz="quarter" idx="12"/>
          </p:nvPr>
        </p:nvSpPr>
        <p:spPr/>
        <p:txBody>
          <a:bodyPr/>
          <a:lstStyle/>
          <a:p>
            <a:fld id="{9C8D693C-AA12-44FC-AB42-B19C35CE10F1}" type="slidenum">
              <a:rPr lang="en-CH" smtClean="0"/>
              <a:t>‹#›</a:t>
            </a:fld>
            <a:endParaRPr lang="en-CH"/>
          </a:p>
        </p:txBody>
      </p:sp>
    </p:spTree>
    <p:extLst>
      <p:ext uri="{BB962C8B-B14F-4D97-AF65-F5344CB8AC3E}">
        <p14:creationId xmlns:p14="http://schemas.microsoft.com/office/powerpoint/2010/main" val="2039930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5.xml"/><Relationship Id="rId1" Type="http://schemas.openxmlformats.org/officeDocument/2006/relationships/slideLayout" Target="../slideLayouts/slideLayout24.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25.xml"/></Relationships>
</file>

<file path=ppt/slideMasters/_rels/slideMaster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D4F13D-2467-057F-E3A1-0E9871AFA4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Cliquez pour modifier le style du titre principal</a:t>
            </a:r>
            <a:endParaRPr lang="en-CH"/>
          </a:p>
        </p:txBody>
      </p:sp>
      <p:sp>
        <p:nvSpPr>
          <p:cNvPr id="3" name="Text Placeholder 2">
            <a:extLst>
              <a:ext uri="{FF2B5EF4-FFF2-40B4-BE49-F238E27FC236}">
                <a16:creationId xmlns:a16="http://schemas.microsoft.com/office/drawing/2014/main" id="{50246490-0129-A741-DA9E-ACCAA78EAD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Cliquez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endParaRPr lang="en-CH"/>
          </a:p>
        </p:txBody>
      </p:sp>
      <p:sp>
        <p:nvSpPr>
          <p:cNvPr id="4" name="Date Placeholder 3">
            <a:extLst>
              <a:ext uri="{FF2B5EF4-FFF2-40B4-BE49-F238E27FC236}">
                <a16:creationId xmlns:a16="http://schemas.microsoft.com/office/drawing/2014/main" id="{4F89FFA5-575A-6754-3304-3F300AD1DA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7F4B8B-F23C-4B43-A293-491A64EE26BA}" type="datetimeFigureOut">
              <a:rPr lang="en-CH" smtClean="0"/>
              <a:t>12/01/2023</a:t>
            </a:fld>
            <a:endParaRPr lang="en-CH"/>
          </a:p>
        </p:txBody>
      </p:sp>
      <p:sp>
        <p:nvSpPr>
          <p:cNvPr id="5" name="Footer Placeholder 4">
            <a:extLst>
              <a:ext uri="{FF2B5EF4-FFF2-40B4-BE49-F238E27FC236}">
                <a16:creationId xmlns:a16="http://schemas.microsoft.com/office/drawing/2014/main" id="{C8A88486-4B99-841D-10F6-28EBF23504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H"/>
          </a:p>
        </p:txBody>
      </p:sp>
      <p:sp>
        <p:nvSpPr>
          <p:cNvPr id="6" name="Slide Number Placeholder 5">
            <a:extLst>
              <a:ext uri="{FF2B5EF4-FFF2-40B4-BE49-F238E27FC236}">
                <a16:creationId xmlns:a16="http://schemas.microsoft.com/office/drawing/2014/main" id="{675CA4CD-8FC0-0694-4215-21ECD1E90B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8D693C-AA12-44FC-AB42-B19C35CE10F1}" type="slidenum">
              <a:rPr lang="en-CH" smtClean="0"/>
              <a:t>‹#›</a:t>
            </a:fld>
            <a:endParaRPr lang="en-CH"/>
          </a:p>
        </p:txBody>
      </p:sp>
      <p:sp>
        <p:nvSpPr>
          <p:cNvPr id="8" name="TextBox 7">
            <a:extLst>
              <a:ext uri="{FF2B5EF4-FFF2-40B4-BE49-F238E27FC236}">
                <a16:creationId xmlns:a16="http://schemas.microsoft.com/office/drawing/2014/main" id="{78CC82A6-0144-CAFE-FAE7-357034516A71}"/>
              </a:ext>
            </a:extLst>
          </p:cNvPr>
          <p:cNvSpPr txBox="1"/>
          <p:nvPr userDrawn="1">
            <p:extLst>
              <p:ext uri="{1162E1C5-73C7-4A58-AE30-91384D911F3F}">
                <p184:classification xmlns:p184="http://schemas.microsoft.com/office/powerpoint/2018/4/main" val="hdr"/>
              </p:ext>
            </p:extLst>
          </p:nvPr>
        </p:nvSpPr>
        <p:spPr>
          <a:xfrm>
            <a:off x="5708650" y="0"/>
            <a:ext cx="803275"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ECDC NORMAL</a:t>
            </a:r>
          </a:p>
        </p:txBody>
      </p:sp>
    </p:spTree>
    <p:extLst>
      <p:ext uri="{BB962C8B-B14F-4D97-AF65-F5344CB8AC3E}">
        <p14:creationId xmlns:p14="http://schemas.microsoft.com/office/powerpoint/2010/main" val="2183726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Cliquez pour modifier le style du titre principal</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Cliquez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F03615-F418-4A44-9669-C75A7D1CB8ED}" type="datetimeFigureOut">
              <a:rPr lang="en-CH" smtClean="0"/>
              <a:t>12/01/2023</a:t>
            </a:fld>
            <a:endParaRPr lang="en-CH"/>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H"/>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58F55-6B74-4F70-BC7E-6C303AFBCCAD}" type="slidenum">
              <a:rPr lang="en-CH" smtClean="0"/>
              <a:t>‹#›</a:t>
            </a:fld>
            <a:endParaRPr lang="en-CH"/>
          </a:p>
        </p:txBody>
      </p:sp>
    </p:spTree>
    <p:extLst>
      <p:ext uri="{BB962C8B-B14F-4D97-AF65-F5344CB8AC3E}">
        <p14:creationId xmlns:p14="http://schemas.microsoft.com/office/powerpoint/2010/main" val="12452431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0421AF6-CEC7-1EB0-563F-AB3B1037D490}"/>
              </a:ext>
            </a:extLst>
          </p:cNvPr>
          <p:cNvSpPr/>
          <p:nvPr userDrawn="1"/>
        </p:nvSpPr>
        <p:spPr>
          <a:xfrm>
            <a:off x="-1" y="0"/>
            <a:ext cx="963101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CH" dirty="0"/>
              <a:t>                              </a:t>
            </a:r>
            <a:endParaRPr lang="en-US" dirty="0"/>
          </a:p>
        </p:txBody>
      </p:sp>
      <p:pic>
        <p:nvPicPr>
          <p:cNvPr id="2" name="Picture 1" descr="A drawing of a person&#10;&#10;Description automatically generated">
            <a:extLst>
              <a:ext uri="{FF2B5EF4-FFF2-40B4-BE49-F238E27FC236}">
                <a16:creationId xmlns:a16="http://schemas.microsoft.com/office/drawing/2014/main" id="{680F2A20-C225-38A4-8DF3-7FBAC916E29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 bg1="lt1" tx1="dk1" bg2="lt2" tx2="dk2" accent1="accent1" accent2="accent2" accent3="accent3" accent4="accent4" accent5="accent5" accent6="accent6" hlink="hlink" folHlink="folHlink"/>
  <p:sldLayoutIdLst>
    <p:sldLayoutId id="2147483882"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7000A48-B11F-D2D0-C41F-79083D4F1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Cliquez pour modifier le style du titre principal</a:t>
            </a:r>
          </a:p>
        </p:txBody>
      </p:sp>
      <p:sp>
        <p:nvSpPr>
          <p:cNvPr id="1027" name="Text Placeholder 2">
            <a:extLst>
              <a:ext uri="{FF2B5EF4-FFF2-40B4-BE49-F238E27FC236}">
                <a16:creationId xmlns:a16="http://schemas.microsoft.com/office/drawing/2014/main" id="{9C0BB814-E95D-B987-483A-5D2B3E46B299}"/>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modifier les styles de texte du Master</a:t>
            </a:r>
          </a:p>
          <a:p>
            <a:pPr lvl="1"/>
            <a:r>
              <a:rPr lang="en-US" altLang="en-US"/>
              <a:t>Deuxième niveau</a:t>
            </a:r>
          </a:p>
          <a:p>
            <a:pPr lvl="2"/>
            <a:r>
              <a:rPr lang="en-US" altLang="en-US"/>
              <a:t>Troisième niveau</a:t>
            </a:r>
          </a:p>
          <a:p>
            <a:pPr lvl="3"/>
            <a:r>
              <a:rPr lang="en-US" altLang="en-US"/>
              <a:t>Quatrième niveau</a:t>
            </a:r>
          </a:p>
          <a:p>
            <a:pPr lvl="4"/>
            <a:r>
              <a:rPr lang="en-US" altLang="en-US"/>
              <a:t>Cinquième niveau</a:t>
            </a:r>
          </a:p>
        </p:txBody>
      </p:sp>
      <p:sp>
        <p:nvSpPr>
          <p:cNvPr id="4" name="Date Placeholder 3">
            <a:extLst>
              <a:ext uri="{FF2B5EF4-FFF2-40B4-BE49-F238E27FC236}">
                <a16:creationId xmlns:a16="http://schemas.microsoft.com/office/drawing/2014/main" id="{8425B18D-7536-03BC-A6A7-38CFE82B91EB}"/>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ea typeface="ＭＳ Ｐゴシック" charset="-128"/>
              </a:defRPr>
            </a:lvl1pPr>
          </a:lstStyle>
          <a:p>
            <a:pPr>
              <a:defRPr/>
            </a:pPr>
            <a:fld id="{04595CB1-17EC-4B57-9AEB-39E2D0C9A9CE}" type="datetimeFigureOut">
              <a:rPr lang="en-US"/>
              <a:t>12/1/2023</a:t>
            </a:fld>
            <a:endParaRPr lang="en-US"/>
          </a:p>
        </p:txBody>
      </p:sp>
      <p:sp>
        <p:nvSpPr>
          <p:cNvPr id="5" name="Footer Placeholder 4">
            <a:extLst>
              <a:ext uri="{FF2B5EF4-FFF2-40B4-BE49-F238E27FC236}">
                <a16:creationId xmlns:a16="http://schemas.microsoft.com/office/drawing/2014/main" id="{AF6E1E6D-A47D-9616-5F12-36CE047E17D5}"/>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ＭＳ Ｐゴシック" charset="-128"/>
              </a:defRPr>
            </a:lvl1pPr>
          </a:lstStyle>
          <a:p>
            <a:pPr>
              <a:defRPr/>
            </a:pPr>
            <a:endParaRPr lang="en-US"/>
          </a:p>
        </p:txBody>
      </p:sp>
      <p:sp>
        <p:nvSpPr>
          <p:cNvPr id="6" name="Slide Number Placeholder 5">
            <a:extLst>
              <a:ext uri="{FF2B5EF4-FFF2-40B4-BE49-F238E27FC236}">
                <a16:creationId xmlns:a16="http://schemas.microsoft.com/office/drawing/2014/main" id="{83C01F93-5450-E8D2-0374-037CAFC8565B}"/>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E1F1C314-A97A-4E1C-AC20-70EBAAB75D94}" type="slidenum">
              <a:rPr lang="en-US" altLang="en-US"/>
              <a:t>‹#›</a:t>
            </a:fld>
            <a:endParaRPr lang="en-US" altLang="en-US"/>
          </a:p>
        </p:txBody>
      </p:sp>
      <p:pic>
        <p:nvPicPr>
          <p:cNvPr id="2" name="Picture 1" descr="A drawing of a person&#10;&#10;Description automatically generated">
            <a:extLst>
              <a:ext uri="{FF2B5EF4-FFF2-40B4-BE49-F238E27FC236}">
                <a16:creationId xmlns:a16="http://schemas.microsoft.com/office/drawing/2014/main" id="{9CAB4530-0583-3C95-7835-375BB7EF6E2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354031211"/>
      </p:ext>
    </p:extLst>
  </p:cSld>
  <p:clrMap bg1="lt1" tx1="dk1" bg2="lt2" tx2="dk2" accent1="accent1" accent2="accent2" accent3="accent3" accent4="accent4" accent5="accent5" accent6="accent6" hlink="hlink" folHlink="folHlink"/>
  <p:txStyles>
    <p:titleStyle>
      <a:lvl1pPr algn="l" rtl="0" eaLnBrk="0" fontAlgn="base" hangingPunct="0">
        <a:spcBef>
          <a:spcPct val="0"/>
        </a:spcBef>
        <a:spcAft>
          <a:spcPct val="0"/>
        </a:spcAft>
        <a:defRPr sz="4400" b="1"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2CC27C-D1B2-EB15-4ED4-97FC813530AF}"/>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Cliquez pour modifier le style du titre principal</a:t>
            </a:r>
          </a:p>
        </p:txBody>
      </p:sp>
      <p:sp>
        <p:nvSpPr>
          <p:cNvPr id="3" name="Text Placeholder 2">
            <a:extLst>
              <a:ext uri="{FF2B5EF4-FFF2-40B4-BE49-F238E27FC236}">
                <a16:creationId xmlns:a16="http://schemas.microsoft.com/office/drawing/2014/main" id="{1FFF3D5F-4B83-4310-82EC-068B8059ECE6}"/>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Cliquez pour modifier les styles de texte du Master</a:t>
            </a:r>
          </a:p>
          <a:p>
            <a:pPr lvl="1"/>
            <a:r>
              <a:rPr lang="en-US" altLang="en-US" dirty="0"/>
              <a:t>Deuxième niveau</a:t>
            </a:r>
          </a:p>
          <a:p>
            <a:pPr lvl="2"/>
            <a:r>
              <a:rPr lang="en-US" altLang="en-US" dirty="0"/>
              <a:t>Troisième niveau</a:t>
            </a:r>
          </a:p>
          <a:p>
            <a:pPr lvl="3"/>
            <a:r>
              <a:rPr lang="en-US" altLang="en-US" dirty="0"/>
              <a:t>Quatrième niveau</a:t>
            </a:r>
          </a:p>
          <a:p>
            <a:pPr lvl="4"/>
            <a:r>
              <a:rPr lang="en-US" altLang="en-US" dirty="0"/>
              <a:t>Cinquième niveau</a:t>
            </a:r>
          </a:p>
        </p:txBody>
      </p:sp>
      <p:pic>
        <p:nvPicPr>
          <p:cNvPr id="4" name="Picture 3" descr="A drawing of a person&#10;&#10;Description automatically generated">
            <a:extLst>
              <a:ext uri="{FF2B5EF4-FFF2-40B4-BE49-F238E27FC236}">
                <a16:creationId xmlns:a16="http://schemas.microsoft.com/office/drawing/2014/main" id="{70AB521B-D51D-4F1C-E9AC-C174DFCBE3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1478544041"/>
      </p:ext>
    </p:extLst>
  </p:cSld>
  <p:clrMap bg1="lt1" tx1="dk1" bg2="lt2" tx2="dk2" accent1="accent1" accent2="accent2" accent3="accent3" accent4="accent4" accent5="accent5" accent6="accent6" hlink="hlink" folHlink="folHlink"/>
  <p:sldLayoutIdLst>
    <p:sldLayoutId id="2147483886" r:id="rId1"/>
  </p:sldLayoutIdLst>
  <p:txStyles>
    <p:titleStyle>
      <a:lvl1pPr algn="l" rtl="0" eaLnBrk="0" fontAlgn="base" hangingPunct="0">
        <a:spcBef>
          <a:spcPct val="0"/>
        </a:spcBef>
        <a:spcAft>
          <a:spcPct val="0"/>
        </a:spcAft>
        <a:defRPr sz="4400" b="1"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BCD4D7-2F03-42C8-C8EC-C76717F17F45}"/>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extLst>
      <p:ext uri="{BB962C8B-B14F-4D97-AF65-F5344CB8AC3E}">
        <p14:creationId xmlns:p14="http://schemas.microsoft.com/office/powerpoint/2010/main" val="124698126"/>
      </p:ext>
    </p:extLst>
  </p:cSld>
  <p:clrMap bg1="lt1" tx1="dk1" bg2="lt2" tx2="dk2" accent1="accent1" accent2="accent2" accent3="accent3" accent4="accent4" accent5="accent5" accent6="accent6" hlink="hlink" folHlink="folHlink"/>
  <p:sldLayoutIdLst>
    <p:sldLayoutId id="2147483900"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7000A48-B11F-D2D0-C41F-79083D4F1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Cliquez pour modifier le style du titre principal</a:t>
            </a:r>
          </a:p>
        </p:txBody>
      </p:sp>
      <p:sp>
        <p:nvSpPr>
          <p:cNvPr id="1027" name="Text Placeholder 2">
            <a:extLst>
              <a:ext uri="{FF2B5EF4-FFF2-40B4-BE49-F238E27FC236}">
                <a16:creationId xmlns:a16="http://schemas.microsoft.com/office/drawing/2014/main" id="{9C0BB814-E95D-B987-483A-5D2B3E46B299}"/>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modifier les styles de texte du Master</a:t>
            </a:r>
          </a:p>
          <a:p>
            <a:pPr lvl="1"/>
            <a:r>
              <a:rPr lang="en-US" altLang="en-US"/>
              <a:t>Deuxième niveau</a:t>
            </a:r>
          </a:p>
          <a:p>
            <a:pPr lvl="2"/>
            <a:r>
              <a:rPr lang="en-US" altLang="en-US"/>
              <a:t>Troisième niveau</a:t>
            </a:r>
          </a:p>
          <a:p>
            <a:pPr lvl="3"/>
            <a:r>
              <a:rPr lang="en-US" altLang="en-US"/>
              <a:t>Quatrième niveau</a:t>
            </a:r>
          </a:p>
          <a:p>
            <a:pPr lvl="4"/>
            <a:r>
              <a:rPr lang="en-US" altLang="en-US"/>
              <a:t>Cinquième niveau</a:t>
            </a:r>
          </a:p>
        </p:txBody>
      </p:sp>
      <p:sp>
        <p:nvSpPr>
          <p:cNvPr id="4" name="Date Placeholder 3">
            <a:extLst>
              <a:ext uri="{FF2B5EF4-FFF2-40B4-BE49-F238E27FC236}">
                <a16:creationId xmlns:a16="http://schemas.microsoft.com/office/drawing/2014/main" id="{8425B18D-7536-03BC-A6A7-38CFE82B91EB}"/>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ea typeface="ＭＳ Ｐゴシック" charset="-128"/>
              </a:defRPr>
            </a:lvl1pPr>
          </a:lstStyle>
          <a:p>
            <a:pPr>
              <a:defRPr/>
            </a:pPr>
            <a:fld id="{04595CB1-17EC-4B57-9AEB-39E2D0C9A9CE}" type="datetimeFigureOut">
              <a:rPr lang="en-US"/>
              <a:t>12/1/2023</a:t>
            </a:fld>
            <a:endParaRPr lang="en-US"/>
          </a:p>
        </p:txBody>
      </p:sp>
      <p:sp>
        <p:nvSpPr>
          <p:cNvPr id="5" name="Footer Placeholder 4">
            <a:extLst>
              <a:ext uri="{FF2B5EF4-FFF2-40B4-BE49-F238E27FC236}">
                <a16:creationId xmlns:a16="http://schemas.microsoft.com/office/drawing/2014/main" id="{AF6E1E6D-A47D-9616-5F12-36CE047E17D5}"/>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ＭＳ Ｐゴシック" charset="-128"/>
              </a:defRPr>
            </a:lvl1pPr>
          </a:lstStyle>
          <a:p>
            <a:pPr>
              <a:defRPr/>
            </a:pPr>
            <a:endParaRPr lang="en-US"/>
          </a:p>
        </p:txBody>
      </p:sp>
      <p:sp>
        <p:nvSpPr>
          <p:cNvPr id="6" name="Slide Number Placeholder 5">
            <a:extLst>
              <a:ext uri="{FF2B5EF4-FFF2-40B4-BE49-F238E27FC236}">
                <a16:creationId xmlns:a16="http://schemas.microsoft.com/office/drawing/2014/main" id="{83C01F93-5450-E8D2-0374-037CAFC8565B}"/>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E1F1C314-A97A-4E1C-AC20-70EBAAB75D94}" type="slidenum">
              <a:rPr lang="en-US" altLang="en-US"/>
              <a:t>‹#›</a:t>
            </a:fld>
            <a:endParaRPr lang="en-US" altLang="en-US"/>
          </a:p>
        </p:txBody>
      </p:sp>
      <p:pic>
        <p:nvPicPr>
          <p:cNvPr id="2" name="Picture 1" descr="A drawing of a person&#10;&#10;Description automatically generated">
            <a:extLst>
              <a:ext uri="{FF2B5EF4-FFF2-40B4-BE49-F238E27FC236}">
                <a16:creationId xmlns:a16="http://schemas.microsoft.com/office/drawing/2014/main" id="{FC06606E-8542-5298-54AB-615D6867040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3661799636"/>
      </p:ext>
    </p:extLst>
  </p:cSld>
  <p:clrMap bg1="lt1" tx1="dk1" bg2="lt2" tx2="dk2" accent1="accent1" accent2="accent2" accent3="accent3" accent4="accent4" accent5="accent5" accent6="accent6" hlink="hlink" folHlink="folHlink"/>
  <p:txStyles>
    <p:titleStyle>
      <a:lvl1pPr algn="l" rtl="0" eaLnBrk="0" fontAlgn="base" hangingPunct="0">
        <a:spcBef>
          <a:spcPct val="0"/>
        </a:spcBef>
        <a:spcAft>
          <a:spcPct val="0"/>
        </a:spcAft>
        <a:defRPr sz="4400" b="1"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www.unaids.org/sites/default/files/media_asset/global-aids-monitoring_en.pdf" TargetMode="External"/><Relationship Id="rId4" Type="http://schemas.openxmlformats.org/officeDocument/2006/relationships/hyperlink" Target="https://www.unaids.org/sites/default/files/media_asset/UNAIDS_GAM_Framework_2022_EN.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1A8ED45-CF1F-4761-1257-908B2280C255}"/>
              </a:ext>
            </a:extLst>
          </p:cNvPr>
          <p:cNvSpPr txBox="1">
            <a:spLocks/>
          </p:cNvSpPr>
          <p:nvPr/>
        </p:nvSpPr>
        <p:spPr bwMode="auto">
          <a:xfrm>
            <a:off x="565149" y="1628775"/>
            <a:ext cx="8382907"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b"/>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US" sz="3600" dirty="0">
                <a:solidFill>
                  <a:schemeClr val="bg1"/>
                </a:solidFill>
                <a:latin typeface="Arial"/>
                <a:ea typeface="ＭＳ Ｐゴシック"/>
                <a:cs typeface="Arial"/>
              </a:rPr>
              <a:t>Alignement des estimations de Spectrum et des rapports GAM</a:t>
            </a:r>
            <a:endParaRPr lang="en-US"/>
          </a:p>
          <a:p>
            <a:pPr>
              <a:lnSpc>
                <a:spcPct val="90000"/>
              </a:lnSpc>
            </a:pPr>
            <a:endParaRPr lang="en-US" altLang="en-US" sz="3600" b="1" dirty="0">
              <a:solidFill>
                <a:schemeClr val="bg1"/>
              </a:solidFill>
              <a:cs typeface="Arial" panose="020B0604020202020204" pitchFamily="34" charset="0"/>
            </a:endParaRPr>
          </a:p>
        </p:txBody>
      </p:sp>
      <p:sp>
        <p:nvSpPr>
          <p:cNvPr id="6149" name="Text Placeholder 6">
            <a:extLst>
              <a:ext uri="{FF2B5EF4-FFF2-40B4-BE49-F238E27FC236}">
                <a16:creationId xmlns:a16="http://schemas.microsoft.com/office/drawing/2014/main" id="{5AC8760F-9D28-D4E0-49DA-53AA1EECE2B2}"/>
              </a:ext>
            </a:extLst>
          </p:cNvPr>
          <p:cNvSpPr txBox="1">
            <a:spLocks/>
          </p:cNvSpPr>
          <p:nvPr/>
        </p:nvSpPr>
        <p:spPr bwMode="auto">
          <a:xfrm>
            <a:off x="562536" y="4468732"/>
            <a:ext cx="3446555"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nSpc>
                <a:spcPct val="120000"/>
              </a:lnSpc>
              <a:spcBef>
                <a:spcPct val="20000"/>
              </a:spcBef>
            </a:pPr>
            <a:r>
              <a:rPr lang="en-US" sz="1400" b="1" dirty="0">
                <a:solidFill>
                  <a:schemeClr val="bg1"/>
                </a:solidFill>
                <a:latin typeface="Arial"/>
                <a:ea typeface="ＭＳ Ｐゴシック"/>
                <a:cs typeface="Arial"/>
              </a:rPr>
              <a:t>Keith Sabin (ONUSIDA)</a:t>
            </a:r>
            <a:endParaRPr lang="en-US" sz="1400" b="1" dirty="0">
              <a:solidFill>
                <a:schemeClr val="bg1"/>
              </a:solidFill>
              <a:ea typeface="ＭＳ Ｐゴシック"/>
              <a:cs typeface="Arial" panose="020B0604020202020204" pitchFamily="34" charset="0"/>
            </a:endParaRPr>
          </a:p>
        </p:txBody>
      </p:sp>
      <p:sp>
        <p:nvSpPr>
          <p:cNvPr id="6150" name="Text Placeholder 6">
            <a:extLst>
              <a:ext uri="{FF2B5EF4-FFF2-40B4-BE49-F238E27FC236}">
                <a16:creationId xmlns:a16="http://schemas.microsoft.com/office/drawing/2014/main" id="{8738A2A9-4E6E-4F02-60ED-35B7DE648922}"/>
              </a:ext>
            </a:extLst>
          </p:cNvPr>
          <p:cNvSpPr txBox="1">
            <a:spLocks/>
          </p:cNvSpPr>
          <p:nvPr/>
        </p:nvSpPr>
        <p:spPr bwMode="auto">
          <a:xfrm>
            <a:off x="565150" y="5889171"/>
            <a:ext cx="5117193" cy="617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nSpc>
                <a:spcPct val="120000"/>
              </a:lnSpc>
              <a:spcBef>
                <a:spcPts val="20"/>
              </a:spcBef>
            </a:pPr>
            <a:r>
              <a:rPr lang="en-US" sz="1200" b="1" dirty="0">
                <a:solidFill>
                  <a:schemeClr val="bg1"/>
                </a:solidFill>
                <a:latin typeface="Arial"/>
                <a:ea typeface="ＭＳ Ｐゴシック"/>
                <a:cs typeface="Arial"/>
              </a:rPr>
              <a:t>Atelier de l'ONUSIDA sur les estimations du VIH et l'identification des inégalités</a:t>
            </a:r>
            <a:br>
              <a:rPr lang="en-US" sz="1200" b="1" dirty="0">
                <a:latin typeface="Arial"/>
                <a:cs typeface="Arial"/>
              </a:rPr>
            </a:br>
            <a:r>
              <a:rPr lang="en-US" sz="1200" b="1" dirty="0">
                <a:solidFill>
                  <a:schemeClr val="bg1"/>
                </a:solidFill>
                <a:latin typeface="Arial"/>
                <a:ea typeface="ＭＳ Ｐゴシック"/>
                <a:cs typeface="Arial"/>
              </a:rPr>
              <a:t>dans la région du Moyen-Orient et de l'Afrique du Nord </a:t>
            </a:r>
          </a:p>
          <a:p>
            <a:pPr>
              <a:lnSpc>
                <a:spcPct val="120000"/>
              </a:lnSpc>
              <a:spcBef>
                <a:spcPct val="20000"/>
              </a:spcBef>
            </a:pPr>
            <a:r>
              <a:rPr lang="en-US" sz="1200" b="1" dirty="0">
                <a:solidFill>
                  <a:schemeClr val="bg1"/>
                </a:solidFill>
                <a:latin typeface="Arial"/>
                <a:ea typeface="ＭＳ Ｐゴシック"/>
                <a:cs typeface="Arial"/>
              </a:rPr>
              <a:t>Le Caire, 19-23 février 2023</a:t>
            </a:r>
            <a:endParaRPr lang="en-US" dirty="0">
              <a:solidFill>
                <a:schemeClr val="bg1"/>
              </a:solidFill>
              <a:ea typeface="ＭＳ Ｐゴシック"/>
            </a:endParaRPr>
          </a:p>
          <a:p>
            <a:pPr eaLnBrk="1" hangingPunct="1">
              <a:lnSpc>
                <a:spcPct val="120000"/>
              </a:lnSpc>
              <a:spcBef>
                <a:spcPct val="20000"/>
              </a:spcBef>
              <a:buFont typeface="Arial" panose="020B0604020202020204" pitchFamily="34" charset="0"/>
              <a:buNone/>
            </a:pPr>
            <a:endParaRPr lang="en-US" altLang="en-US" sz="1200" b="1" dirty="0">
              <a:solidFill>
                <a:schemeClr val="bg1"/>
              </a:solidFill>
              <a:cs typeface="Arial" panose="020B0604020202020204" pitchFamily="34" charset="0"/>
            </a:endParaRPr>
          </a:p>
        </p:txBody>
      </p:sp>
    </p:spTree>
    <p:extLst>
      <p:ext uri="{BB962C8B-B14F-4D97-AF65-F5344CB8AC3E}">
        <p14:creationId xmlns:p14="http://schemas.microsoft.com/office/powerpoint/2010/main" val="3169316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1B25FFA-233A-C03D-9430-EB589948FE93}"/>
              </a:ext>
            </a:extLst>
          </p:cNvPr>
          <p:cNvPicPr>
            <a:picLocks noChangeAspect="1"/>
          </p:cNvPicPr>
          <p:nvPr/>
        </p:nvPicPr>
        <p:blipFill>
          <a:blip r:embed="rId3"/>
          <a:stretch>
            <a:fillRect/>
          </a:stretch>
        </p:blipFill>
        <p:spPr>
          <a:xfrm>
            <a:off x="4998695" y="1468308"/>
            <a:ext cx="3122260" cy="4408944"/>
          </a:xfrm>
          <a:prstGeom prst="rect">
            <a:avLst/>
          </a:prstGeom>
        </p:spPr>
      </p:pic>
      <p:sp>
        <p:nvSpPr>
          <p:cNvPr id="11" name="TextBox 10">
            <a:extLst>
              <a:ext uri="{FF2B5EF4-FFF2-40B4-BE49-F238E27FC236}">
                <a16:creationId xmlns:a16="http://schemas.microsoft.com/office/drawing/2014/main" id="{68A86A0A-5EEA-CD29-A253-131BF012DA19}"/>
              </a:ext>
            </a:extLst>
          </p:cNvPr>
          <p:cNvSpPr txBox="1"/>
          <p:nvPr/>
        </p:nvSpPr>
        <p:spPr>
          <a:xfrm>
            <a:off x="4998695" y="5970458"/>
            <a:ext cx="4498848" cy="738664"/>
          </a:xfrm>
          <a:prstGeom prst="rect">
            <a:avLst/>
          </a:prstGeom>
          <a:noFill/>
        </p:spPr>
        <p:txBody>
          <a:bodyPr wrap="square">
            <a:spAutoFit/>
          </a:bodyPr>
          <a:lstStyle/>
          <a:p>
            <a:r>
              <a:rPr lang="en-US" sz="1400">
                <a:hlinkClick r:id="rId4"/>
              </a:rPr>
              <a:t>Cadre mondial de suivi du sida 2022-2026 - Cadre de suivi de la Déclaration politique sur le sida 2021 (unaids.org)</a:t>
            </a:r>
            <a:endParaRPr lang="en-CH" sz="1400"/>
          </a:p>
        </p:txBody>
      </p:sp>
      <p:sp>
        <p:nvSpPr>
          <p:cNvPr id="15" name="TextBox 14">
            <a:extLst>
              <a:ext uri="{FF2B5EF4-FFF2-40B4-BE49-F238E27FC236}">
                <a16:creationId xmlns:a16="http://schemas.microsoft.com/office/drawing/2014/main" id="{D758A4F4-B0E6-DC4B-0489-C636C07361F6}"/>
              </a:ext>
            </a:extLst>
          </p:cNvPr>
          <p:cNvSpPr txBox="1"/>
          <p:nvPr/>
        </p:nvSpPr>
        <p:spPr>
          <a:xfrm>
            <a:off x="950043" y="5970458"/>
            <a:ext cx="3858473" cy="738664"/>
          </a:xfrm>
          <a:prstGeom prst="rect">
            <a:avLst/>
          </a:prstGeom>
          <a:noFill/>
        </p:spPr>
        <p:txBody>
          <a:bodyPr wrap="square">
            <a:spAutoFit/>
          </a:bodyPr>
          <a:lstStyle/>
          <a:p>
            <a:r>
              <a:rPr lang="en-US" sz="1400">
                <a:hlinkClick r:id="rId5"/>
              </a:rPr>
              <a:t>Indicateurs et questions pour le suivi des progrès de la Déclaration politique sur le VIH et le sida de 2021 - Global AIDS Monitoring 2022 (unaids.org) (en anglais)</a:t>
            </a:r>
            <a:endParaRPr lang="en-CH" sz="1400"/>
          </a:p>
        </p:txBody>
      </p:sp>
      <p:sp>
        <p:nvSpPr>
          <p:cNvPr id="2" name="Rectangle 1">
            <a:extLst>
              <a:ext uri="{FF2B5EF4-FFF2-40B4-BE49-F238E27FC236}">
                <a16:creationId xmlns:a16="http://schemas.microsoft.com/office/drawing/2014/main" id="{5A5BE731-C940-33DF-8F73-2C7792693CBB}"/>
              </a:ext>
            </a:extLst>
          </p:cNvPr>
          <p:cNvSpPr/>
          <p:nvPr/>
        </p:nvSpPr>
        <p:spPr>
          <a:xfrm>
            <a:off x="5610086" y="33130"/>
            <a:ext cx="949739" cy="1214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6CC150A-576B-7D10-6CE0-30151FD61E69}"/>
              </a:ext>
            </a:extLst>
          </p:cNvPr>
          <p:cNvPicPr>
            <a:picLocks noChangeAspect="1"/>
          </p:cNvPicPr>
          <p:nvPr/>
        </p:nvPicPr>
        <p:blipFill>
          <a:blip r:embed="rId6"/>
          <a:stretch>
            <a:fillRect/>
          </a:stretch>
        </p:blipFill>
        <p:spPr>
          <a:xfrm>
            <a:off x="950043" y="1468308"/>
            <a:ext cx="3119743" cy="4421211"/>
          </a:xfrm>
          <a:prstGeom prst="rect">
            <a:avLst/>
          </a:prstGeom>
        </p:spPr>
      </p:pic>
      <p:sp>
        <p:nvSpPr>
          <p:cNvPr id="5" name="Title 1">
            <a:extLst>
              <a:ext uri="{FF2B5EF4-FFF2-40B4-BE49-F238E27FC236}">
                <a16:creationId xmlns:a16="http://schemas.microsoft.com/office/drawing/2014/main" id="{8827637F-97CA-80F0-7E88-432DD9A81BCC}"/>
              </a:ext>
            </a:extLst>
          </p:cNvPr>
          <p:cNvSpPr>
            <a:spLocks noGrp="1"/>
          </p:cNvSpPr>
          <p:nvPr>
            <p:ph type="title"/>
          </p:nvPr>
        </p:nvSpPr>
        <p:spPr>
          <a:xfrm>
            <a:off x="827155" y="148878"/>
            <a:ext cx="10515600" cy="1325563"/>
          </a:xfrm>
        </p:spPr>
        <p:txBody>
          <a:bodyPr>
            <a:noAutofit/>
          </a:bodyPr>
          <a:lstStyle/>
          <a:p>
            <a:r>
              <a:rPr lang="en-US" sz="3200" b="1" dirty="0">
                <a:solidFill>
                  <a:schemeClr val="accent2"/>
                </a:solidFill>
                <a:latin typeface="Arial" panose="020B0604020202020204" pitchFamily="34" charset="0"/>
                <a:ea typeface="ＭＳ Ｐゴシック" panose="020B0600070205080204" pitchFamily="34" charset="-128"/>
                <a:cs typeface="+mn-cs"/>
              </a:rPr>
              <a:t>Les progrès vers les objectifs de la déclaration politique sont suivis dans le cadre du suivi mondial du sida (GAM).</a:t>
            </a:r>
            <a:endParaRPr lang="en-CH" sz="3200" b="1" dirty="0">
              <a:solidFill>
                <a:schemeClr val="accent2"/>
              </a:solidFill>
              <a:latin typeface="Arial" panose="020B0604020202020204" pitchFamily="34" charset="0"/>
              <a:ea typeface="ＭＳ Ｐゴシック" panose="020B0600070205080204" pitchFamily="34" charset="-128"/>
              <a:cs typeface="+mn-cs"/>
            </a:endParaRPr>
          </a:p>
        </p:txBody>
      </p:sp>
      <p:sp>
        <p:nvSpPr>
          <p:cNvPr id="6" name="TextBox 5">
            <a:extLst>
              <a:ext uri="{FF2B5EF4-FFF2-40B4-BE49-F238E27FC236}">
                <a16:creationId xmlns:a16="http://schemas.microsoft.com/office/drawing/2014/main" id="{DE6CCB44-DCC3-E5FF-EE88-9B40B70A0DA7}"/>
              </a:ext>
            </a:extLst>
          </p:cNvPr>
          <p:cNvSpPr txBox="1"/>
          <p:nvPr/>
        </p:nvSpPr>
        <p:spPr>
          <a:xfrm>
            <a:off x="8911988" y="2777740"/>
            <a:ext cx="2674961" cy="1384995"/>
          </a:xfrm>
          <a:prstGeom prst="rect">
            <a:avLst/>
          </a:prstGeom>
          <a:noFill/>
        </p:spPr>
        <p:txBody>
          <a:bodyPr wrap="square" rtlCol="0">
            <a:spAutoFit/>
          </a:bodyPr>
          <a:lstStyle/>
          <a:p>
            <a:pPr algn="ctr"/>
            <a:r>
              <a:rPr lang="en-US" sz="2800" b="1" dirty="0"/>
              <a:t>La prochaine échéance pour les rapports nationaux est le </a:t>
            </a:r>
            <a:r>
              <a:rPr lang="en-US" sz="2800" b="1" u="sng" dirty="0"/>
              <a:t>31 mars 2023.</a:t>
            </a:r>
            <a:endParaRPr lang="en-CH" sz="2800" b="1" u="sng" dirty="0"/>
          </a:p>
        </p:txBody>
      </p:sp>
    </p:spTree>
    <p:extLst>
      <p:ext uri="{BB962C8B-B14F-4D97-AF65-F5344CB8AC3E}">
        <p14:creationId xmlns:p14="http://schemas.microsoft.com/office/powerpoint/2010/main" val="4110622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F9084-4357-F078-A84D-706D9C3C8638}"/>
              </a:ext>
            </a:extLst>
          </p:cNvPr>
          <p:cNvSpPr>
            <a:spLocks noGrp="1"/>
          </p:cNvSpPr>
          <p:nvPr>
            <p:ph type="title"/>
          </p:nvPr>
        </p:nvSpPr>
        <p:spPr>
          <a:xfrm>
            <a:off x="838200" y="18255"/>
            <a:ext cx="10515600" cy="1325563"/>
          </a:xfrm>
        </p:spPr>
        <p:txBody>
          <a:bodyPr>
            <a:normAutofit/>
          </a:bodyPr>
          <a:lstStyle/>
          <a:p>
            <a:r>
              <a:rPr lang="en-US" sz="3200" b="1" dirty="0">
                <a:solidFill>
                  <a:schemeClr val="accent2"/>
                </a:solidFill>
                <a:latin typeface="Arial" panose="020B0604020202020204" pitchFamily="34" charset="0"/>
                <a:ea typeface="ＭＳ Ｐゴシック" panose="020B0600070205080204" pitchFamily="34" charset="-128"/>
                <a:cs typeface="+mn-cs"/>
              </a:rPr>
              <a:t>Indicateurs GAM pouvant provenir de Spectrum</a:t>
            </a:r>
            <a:endParaRPr lang="en-CH" sz="3200" b="1" dirty="0">
              <a:solidFill>
                <a:schemeClr val="accent2"/>
              </a:solidFill>
              <a:latin typeface="Arial" panose="020B0604020202020204" pitchFamily="34" charset="0"/>
              <a:ea typeface="ＭＳ Ｐゴシック" panose="020B0600070205080204" pitchFamily="34" charset="-128"/>
              <a:cs typeface="+mn-cs"/>
            </a:endParaRPr>
          </a:p>
        </p:txBody>
      </p:sp>
      <p:sp>
        <p:nvSpPr>
          <p:cNvPr id="3" name="Content Placeholder 2">
            <a:extLst>
              <a:ext uri="{FF2B5EF4-FFF2-40B4-BE49-F238E27FC236}">
                <a16:creationId xmlns:a16="http://schemas.microsoft.com/office/drawing/2014/main" id="{C7B25A3E-C7D7-BBC5-D2B1-9D6FEDEB7BFF}"/>
              </a:ext>
            </a:extLst>
          </p:cNvPr>
          <p:cNvSpPr>
            <a:spLocks noGrp="1"/>
          </p:cNvSpPr>
          <p:nvPr>
            <p:ph idx="1"/>
          </p:nvPr>
        </p:nvSpPr>
        <p:spPr>
          <a:xfrm>
            <a:off x="838200" y="1343818"/>
            <a:ext cx="10515600" cy="4995081"/>
          </a:xfrm>
        </p:spPr>
        <p:txBody>
          <a:bodyPr vert="horz" lIns="91440" tIns="45720" rIns="91440" bIns="45720" rtlCol="0" anchor="t">
            <a:noAutofit/>
          </a:bodyPr>
          <a:lstStyle/>
          <a:p>
            <a:r>
              <a:rPr lang="en-US" sz="2000" b="1" dirty="0"/>
              <a:t>1.1 Incidence du VIH </a:t>
            </a:r>
            <a:r>
              <a:rPr lang="en-US" sz="2000" dirty="0"/>
              <a:t>- Tous âges, &lt;15, 15-49, 15-24, 50+ par sexe</a:t>
            </a:r>
            <a:endParaRPr lang="en-US" sz="2400" dirty="0"/>
          </a:p>
          <a:p>
            <a:r>
              <a:rPr lang="en-US" sz="2000" b="1" dirty="0"/>
              <a:t>2.1 Personnes vivant avec le VIH qui connaissent leur statut sérologique </a:t>
            </a:r>
            <a:r>
              <a:rPr lang="en-US" sz="2000" dirty="0"/>
              <a:t>- Tous, &lt;15, 15+ par sexe, groupes d'âge détaillés (&lt;5, 5-9, 10-14, 15-19, 20-24, 25-49, 50+)</a:t>
            </a:r>
            <a:endParaRPr lang="en-US" sz="2400" dirty="0">
              <a:cs typeface="Calibri"/>
            </a:endParaRPr>
          </a:p>
          <a:p>
            <a:r>
              <a:rPr lang="en-US" sz="2000" b="1" dirty="0"/>
              <a:t>2.2 Personnes vivant avec le VIH sous thérapie antirétrovirale </a:t>
            </a:r>
            <a:r>
              <a:rPr lang="en-US" sz="2000" dirty="0"/>
              <a:t>- Tous, &lt;15, 15+ par sexe, groupes d'âge détaillés (&lt;5, 5-9, 10-14, 15-19, 20-24, 25-49, 50+)</a:t>
            </a:r>
            <a:endParaRPr lang="en-US" sz="2000" dirty="0">
              <a:cs typeface="Calibri"/>
            </a:endParaRPr>
          </a:p>
          <a:p>
            <a:r>
              <a:rPr lang="en-US" sz="2000" b="1" dirty="0"/>
              <a:t>2.3 Personnes vivant avec le VIH dont la charge virale a été supprimée </a:t>
            </a:r>
            <a:r>
              <a:rPr lang="en-US" sz="2000" dirty="0"/>
              <a:t>- Tous, &lt;15, 15+ par sexe, groupes d'âge détaillés (&lt;5, 5-9, 10-14, 15-19, 20-24, 25-49, 50+)</a:t>
            </a:r>
            <a:endParaRPr lang="en-US" sz="2000" dirty="0">
              <a:cs typeface="Calibri"/>
            </a:endParaRPr>
          </a:p>
          <a:p>
            <a:r>
              <a:rPr lang="es-PA" sz="2000" b="1" dirty="0"/>
              <a:t>2.7 </a:t>
            </a:r>
            <a:r>
              <a:rPr lang="es-PA" sz="2000" b="1" dirty="0" err="1"/>
              <a:t>Mortalité due au </a:t>
            </a:r>
            <a:r>
              <a:rPr lang="es-PA" sz="2000" b="1" dirty="0"/>
              <a:t>sida </a:t>
            </a:r>
            <a:r>
              <a:rPr lang="en-US" sz="2000" dirty="0"/>
              <a:t>- Tous, &lt;5, 5-14, 15+ par sexe</a:t>
            </a:r>
            <a:endParaRPr lang="en-US" sz="2000" dirty="0">
              <a:cs typeface="Calibri"/>
            </a:endParaRPr>
          </a:p>
          <a:p>
            <a:r>
              <a:rPr lang="es-PA" sz="2000" b="1" dirty="0"/>
              <a:t>3.2 Diagnostic </a:t>
            </a:r>
            <a:r>
              <a:rPr lang="es-PA" sz="2000" b="1" dirty="0" err="1"/>
              <a:t>précoce chez le nourrisson </a:t>
            </a:r>
            <a:r>
              <a:rPr lang="es-PA" sz="2000" dirty="0"/>
              <a:t>(</a:t>
            </a:r>
            <a:r>
              <a:rPr lang="es-PA" sz="2000" dirty="0" err="1"/>
              <a:t>dénominateur uniquement </a:t>
            </a:r>
            <a:r>
              <a:rPr lang="es-PA" sz="2000" dirty="0"/>
              <a:t>- </a:t>
            </a:r>
            <a:r>
              <a:rPr lang="es-PA" sz="2000" dirty="0" err="1"/>
              <a:t>nombre estimé de naissances chez les femmes </a:t>
            </a:r>
            <a:r>
              <a:rPr lang="es-PA" sz="2000" dirty="0"/>
              <a:t>vivant </a:t>
            </a:r>
            <a:r>
              <a:rPr lang="es-PA" sz="2000" dirty="0" err="1"/>
              <a:t>avec le </a:t>
            </a:r>
            <a:r>
              <a:rPr lang="es-PA" sz="2000" dirty="0"/>
              <a:t>VIH)</a:t>
            </a:r>
            <a:endParaRPr lang="es-PA" sz="2000" dirty="0">
              <a:cs typeface="Calibri"/>
            </a:endParaRPr>
          </a:p>
          <a:p>
            <a:r>
              <a:rPr lang="es-PA" sz="2000" b="1" dirty="0"/>
              <a:t>3.3 </a:t>
            </a:r>
            <a:r>
              <a:rPr lang="es-PA" sz="2000" b="1" dirty="0" err="1"/>
              <a:t>Transmission </a:t>
            </a:r>
            <a:r>
              <a:rPr lang="es-PA" sz="2000" b="1" dirty="0"/>
              <a:t>verticale </a:t>
            </a:r>
            <a:r>
              <a:rPr lang="es-PA" sz="2000" b="1" dirty="0" err="1"/>
              <a:t>du </a:t>
            </a:r>
            <a:r>
              <a:rPr lang="es-PA" sz="2000" b="1" dirty="0"/>
              <a:t>VIH</a:t>
            </a:r>
            <a:endParaRPr lang="es-PA" sz="2000" b="1" dirty="0">
              <a:cs typeface="Calibri"/>
            </a:endParaRPr>
          </a:p>
          <a:p>
            <a:r>
              <a:rPr lang="es-PA" sz="2000" b="1" dirty="0"/>
              <a:t>3.4 </a:t>
            </a:r>
            <a:r>
              <a:rPr lang="es-PA" sz="2000" b="1" dirty="0" err="1"/>
              <a:t>Prévention de la transmission </a:t>
            </a:r>
            <a:r>
              <a:rPr lang="es-PA" sz="2000" b="1" dirty="0"/>
              <a:t>verticale </a:t>
            </a:r>
            <a:r>
              <a:rPr lang="es-PA" sz="2000" b="1" dirty="0" err="1"/>
              <a:t>du </a:t>
            </a:r>
            <a:r>
              <a:rPr lang="es-PA" sz="2000" b="1" dirty="0"/>
              <a:t>VIH </a:t>
            </a:r>
            <a:r>
              <a:rPr lang="es-PA" sz="2000" dirty="0"/>
              <a:t>- </a:t>
            </a:r>
            <a:r>
              <a:rPr lang="es-PA" sz="2000" dirty="0" err="1"/>
              <a:t>Régimes </a:t>
            </a:r>
            <a:r>
              <a:rPr lang="es-PA" sz="2000" dirty="0"/>
              <a:t>et couverture </a:t>
            </a:r>
            <a:endParaRPr lang="es-PA" sz="2000" dirty="0">
              <a:cs typeface="Calibri"/>
            </a:endParaRPr>
          </a:p>
          <a:p>
            <a:endParaRPr lang="en-CH" sz="2400" dirty="0"/>
          </a:p>
        </p:txBody>
      </p:sp>
    </p:spTree>
    <p:extLst>
      <p:ext uri="{BB962C8B-B14F-4D97-AF65-F5344CB8AC3E}">
        <p14:creationId xmlns:p14="http://schemas.microsoft.com/office/powerpoint/2010/main" val="3223268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F9084-4357-F078-A84D-706D9C3C8638}"/>
              </a:ext>
            </a:extLst>
          </p:cNvPr>
          <p:cNvSpPr>
            <a:spLocks noGrp="1"/>
          </p:cNvSpPr>
          <p:nvPr>
            <p:ph type="title"/>
          </p:nvPr>
        </p:nvSpPr>
        <p:spPr>
          <a:xfrm>
            <a:off x="664029" y="97971"/>
            <a:ext cx="10689771" cy="1245847"/>
          </a:xfrm>
        </p:spPr>
        <p:txBody>
          <a:bodyPr>
            <a:normAutofit/>
          </a:bodyPr>
          <a:lstStyle/>
          <a:p>
            <a:r>
              <a:rPr lang="en-US" sz="3200" b="1" dirty="0">
                <a:solidFill>
                  <a:schemeClr val="accent2"/>
                </a:solidFill>
                <a:latin typeface="Arial" panose="020B0604020202020204" pitchFamily="34" charset="0"/>
                <a:ea typeface="ＭＳ Ｐゴシック" panose="020B0600070205080204" pitchFamily="34" charset="-128"/>
                <a:cs typeface="+mn-cs"/>
              </a:rPr>
              <a:t>Importance de l'utilisation des estimations du spectre dans les MAG</a:t>
            </a:r>
            <a:endParaRPr lang="en-CH" sz="3200" b="1" dirty="0">
              <a:solidFill>
                <a:schemeClr val="accent2"/>
              </a:solidFill>
              <a:latin typeface="Arial" panose="020B0604020202020204" pitchFamily="34" charset="0"/>
              <a:ea typeface="ＭＳ Ｐゴシック" panose="020B0600070205080204" pitchFamily="34" charset="-128"/>
              <a:cs typeface="+mn-cs"/>
            </a:endParaRPr>
          </a:p>
        </p:txBody>
      </p:sp>
      <p:sp>
        <p:nvSpPr>
          <p:cNvPr id="3" name="Content Placeholder 2">
            <a:extLst>
              <a:ext uri="{FF2B5EF4-FFF2-40B4-BE49-F238E27FC236}">
                <a16:creationId xmlns:a16="http://schemas.microsoft.com/office/drawing/2014/main" id="{C7B25A3E-C7D7-BBC5-D2B1-9D6FEDEB7BFF}"/>
              </a:ext>
            </a:extLst>
          </p:cNvPr>
          <p:cNvSpPr>
            <a:spLocks noGrp="1"/>
          </p:cNvSpPr>
          <p:nvPr>
            <p:ph idx="1"/>
          </p:nvPr>
        </p:nvSpPr>
        <p:spPr>
          <a:xfrm>
            <a:off x="838200" y="1617016"/>
            <a:ext cx="10515600" cy="3623967"/>
          </a:xfrm>
        </p:spPr>
        <p:txBody>
          <a:bodyPr>
            <a:normAutofit lnSpcReduction="10000"/>
          </a:bodyPr>
          <a:lstStyle/>
          <a:p>
            <a:pPr marL="0" indent="0">
              <a:buNone/>
            </a:pPr>
            <a:r>
              <a:rPr lang="en-US" sz="2400" dirty="0"/>
              <a:t>Il est possible d'importer les données de Spectrum dans l'outil en ligne GAM : </a:t>
            </a:r>
          </a:p>
          <a:p>
            <a:endParaRPr lang="en-US" sz="2400" dirty="0"/>
          </a:p>
          <a:p>
            <a:r>
              <a:rPr lang="en-US" sz="2400" dirty="0"/>
              <a:t>Améliore la cohérence des données entre les deux systèmes, garantissant qu'un seul ensemble de données est utilisé pour informer les analyses et la planification nationales. </a:t>
            </a:r>
          </a:p>
          <a:p>
            <a:endParaRPr lang="en-US" sz="2400" dirty="0"/>
          </a:p>
          <a:p>
            <a:r>
              <a:rPr lang="en-US" sz="2400" dirty="0"/>
              <a:t>Simplifie la saisie des données dans GAM </a:t>
            </a:r>
          </a:p>
          <a:p>
            <a:endParaRPr lang="en-US" sz="2400" dirty="0"/>
          </a:p>
          <a:p>
            <a:r>
              <a:rPr lang="en-US" sz="2400" dirty="0"/>
              <a:t>Réduit le risque d'erreurs de données</a:t>
            </a:r>
            <a:endParaRPr lang="en-CH" sz="4000" dirty="0"/>
          </a:p>
        </p:txBody>
      </p:sp>
    </p:spTree>
    <p:extLst>
      <p:ext uri="{BB962C8B-B14F-4D97-AF65-F5344CB8AC3E}">
        <p14:creationId xmlns:p14="http://schemas.microsoft.com/office/powerpoint/2010/main" val="900890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7FEC3-CE56-1903-9066-6887C335322D}"/>
              </a:ext>
            </a:extLst>
          </p:cNvPr>
          <p:cNvSpPr>
            <a:spLocks noGrp="1"/>
          </p:cNvSpPr>
          <p:nvPr>
            <p:ph type="title"/>
          </p:nvPr>
        </p:nvSpPr>
        <p:spPr>
          <a:xfrm>
            <a:off x="767080" y="18255"/>
            <a:ext cx="10515600" cy="1325563"/>
          </a:xfrm>
        </p:spPr>
        <p:txBody>
          <a:bodyPr>
            <a:normAutofit/>
          </a:bodyPr>
          <a:lstStyle/>
          <a:p>
            <a:r>
              <a:rPr lang="en-US" sz="3200" b="1" dirty="0">
                <a:solidFill>
                  <a:schemeClr val="accent2"/>
                </a:solidFill>
                <a:latin typeface="Arial" panose="020B0604020202020204" pitchFamily="34" charset="0"/>
                <a:ea typeface="ＭＳ Ｐゴシック" panose="020B0600070205080204" pitchFamily="34" charset="-128"/>
                <a:cs typeface="+mn-cs"/>
              </a:rPr>
              <a:t>Conseils pour l'utilisation des estimations du spectre dans les MAG</a:t>
            </a:r>
            <a:endParaRPr lang="en-CH" sz="3200" b="1" dirty="0">
              <a:solidFill>
                <a:schemeClr val="accent2"/>
              </a:solidFill>
              <a:latin typeface="Arial" panose="020B0604020202020204" pitchFamily="34" charset="0"/>
              <a:ea typeface="ＭＳ Ｐゴシック" panose="020B0600070205080204" pitchFamily="34" charset="-128"/>
              <a:cs typeface="+mn-cs"/>
            </a:endParaRPr>
          </a:p>
        </p:txBody>
      </p:sp>
      <p:sp>
        <p:nvSpPr>
          <p:cNvPr id="3" name="Content Placeholder 2">
            <a:extLst>
              <a:ext uri="{FF2B5EF4-FFF2-40B4-BE49-F238E27FC236}">
                <a16:creationId xmlns:a16="http://schemas.microsoft.com/office/drawing/2014/main" id="{69DA4D15-67DC-43E0-9AB8-274E6DF515C4}"/>
              </a:ext>
            </a:extLst>
          </p:cNvPr>
          <p:cNvSpPr>
            <a:spLocks noGrp="1"/>
          </p:cNvSpPr>
          <p:nvPr>
            <p:ph idx="1"/>
          </p:nvPr>
        </p:nvSpPr>
        <p:spPr>
          <a:xfrm>
            <a:off x="767080" y="1343818"/>
            <a:ext cx="10586720" cy="4427061"/>
          </a:xfrm>
        </p:spPr>
        <p:txBody>
          <a:bodyPr vert="horz" lIns="91440" tIns="45720" rIns="91440" bIns="45720" rtlCol="0" anchor="t">
            <a:normAutofit fontScale="92500" lnSpcReduction="10000"/>
          </a:bodyPr>
          <a:lstStyle/>
          <a:p>
            <a:r>
              <a:rPr lang="en-US" sz="2600" dirty="0"/>
              <a:t>L'équipe chargée des estimations nationales communique avec le point focal GAM </a:t>
            </a:r>
            <a:br>
              <a:rPr lang="en-US" sz="2600" dirty="0"/>
            </a:br>
            <a:r>
              <a:rPr lang="en-US" sz="2600" dirty="0"/>
              <a:t>(s'il s'agit de personnes distinctes) :</a:t>
            </a:r>
          </a:p>
          <a:p>
            <a:pPr lvl="1"/>
            <a:r>
              <a:rPr lang="en-US" sz="2600" dirty="0"/>
              <a:t>Définir les indicateurs à importer de Spectrum </a:t>
            </a:r>
            <a:endParaRPr lang="en-CH" sz="2600" dirty="0"/>
          </a:p>
          <a:p>
            <a:pPr lvl="1"/>
            <a:r>
              <a:rPr lang="en-US" sz="2600" dirty="0"/>
              <a:t>S'assurer que le fichier Spectrum final est utilisé </a:t>
            </a:r>
          </a:p>
          <a:p>
            <a:endParaRPr lang="en-US" dirty="0"/>
          </a:p>
          <a:p>
            <a:r>
              <a:rPr lang="en-US" sz="2600" dirty="0"/>
              <a:t>Les équipes chargées des estimations nationales doivent exporter les résultats de leur Spectrum dans un fichier </a:t>
            </a:r>
            <a:r>
              <a:rPr lang="en-US" sz="2600" i="1" dirty="0"/>
              <a:t>.CSV </a:t>
            </a:r>
            <a:r>
              <a:rPr lang="en-US" sz="2600" dirty="0"/>
              <a:t>et le partager avec le point focal GAM afin de l'importer dans l'outil de reporting en ligne GAM. </a:t>
            </a:r>
          </a:p>
          <a:p>
            <a:pPr lvl="1"/>
            <a:endParaRPr lang="en-US" sz="2000" i="1" dirty="0"/>
          </a:p>
          <a:p>
            <a:r>
              <a:rPr lang="en-US" sz="2600" dirty="0"/>
              <a:t>Collaborer avec les bureaux nationaux de l'ONUSIDA et les conseillers en information stratégique, </a:t>
            </a:r>
            <a:br>
              <a:rPr lang="en-US" sz="2600" dirty="0"/>
            </a:br>
            <a:r>
              <a:rPr lang="en-US" sz="2600" dirty="0"/>
              <a:t>qui accompagnent les estimations et le GAM</a:t>
            </a:r>
          </a:p>
        </p:txBody>
      </p:sp>
    </p:spTree>
    <p:extLst>
      <p:ext uri="{BB962C8B-B14F-4D97-AF65-F5344CB8AC3E}">
        <p14:creationId xmlns:p14="http://schemas.microsoft.com/office/powerpoint/2010/main" val="2619893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43617-3ACC-90A2-DA07-C02F10A2EC9B}"/>
              </a:ext>
            </a:extLst>
          </p:cNvPr>
          <p:cNvSpPr>
            <a:spLocks noGrp="1"/>
          </p:cNvSpPr>
          <p:nvPr>
            <p:ph type="title"/>
          </p:nvPr>
        </p:nvSpPr>
        <p:spPr>
          <a:xfrm>
            <a:off x="838200" y="160408"/>
            <a:ext cx="10515600" cy="1325563"/>
          </a:xfrm>
        </p:spPr>
        <p:txBody>
          <a:bodyPr>
            <a:normAutofit fontScale="90000"/>
          </a:bodyPr>
          <a:lstStyle/>
          <a:p>
            <a:r>
              <a:rPr lang="en-US" sz="3200" b="1" dirty="0">
                <a:solidFill>
                  <a:schemeClr val="accent2"/>
                </a:solidFill>
                <a:latin typeface="Arial" panose="020B0604020202020204" pitchFamily="34" charset="0"/>
                <a:ea typeface="ＭＳ Ｐゴシック" panose="020B0600070205080204" pitchFamily="34" charset="-128"/>
                <a:cs typeface="+mn-cs"/>
              </a:rPr>
              <a:t>Etapes à suivre par l'équipe chargée des estimations nationales pour exporter les données de Spectrum en vue de leur importation dans GAM (I)</a:t>
            </a:r>
            <a:endParaRPr lang="en-CH" sz="3200" b="1" dirty="0">
              <a:solidFill>
                <a:schemeClr val="accent2"/>
              </a:solidFill>
              <a:latin typeface="Arial" panose="020B0604020202020204" pitchFamily="34" charset="0"/>
              <a:ea typeface="ＭＳ Ｐゴシック" panose="020B0600070205080204" pitchFamily="34" charset="-128"/>
              <a:cs typeface="+mn-cs"/>
            </a:endParaRPr>
          </a:p>
        </p:txBody>
      </p:sp>
      <p:sp>
        <p:nvSpPr>
          <p:cNvPr id="3" name="Content Placeholder 2">
            <a:extLst>
              <a:ext uri="{FF2B5EF4-FFF2-40B4-BE49-F238E27FC236}">
                <a16:creationId xmlns:a16="http://schemas.microsoft.com/office/drawing/2014/main" id="{C0F8B712-39F0-ABCC-6E6D-3D846691E37E}"/>
              </a:ext>
            </a:extLst>
          </p:cNvPr>
          <p:cNvSpPr>
            <a:spLocks noGrp="1"/>
          </p:cNvSpPr>
          <p:nvPr>
            <p:ph idx="1"/>
          </p:nvPr>
        </p:nvSpPr>
        <p:spPr>
          <a:xfrm>
            <a:off x="576943" y="1825625"/>
            <a:ext cx="2125617" cy="4384106"/>
          </a:xfrm>
        </p:spPr>
        <p:txBody>
          <a:bodyPr>
            <a:normAutofit/>
          </a:bodyPr>
          <a:lstStyle/>
          <a:p>
            <a:pPr marL="0" indent="0">
              <a:buNone/>
            </a:pPr>
            <a:r>
              <a:rPr lang="en-US" sz="2400" dirty="0"/>
              <a:t>Ouvrez la fenêtre "Outils</a:t>
            </a:r>
            <a:endParaRPr lang="en-CH" sz="2400" dirty="0"/>
          </a:p>
        </p:txBody>
      </p:sp>
      <p:pic>
        <p:nvPicPr>
          <p:cNvPr id="4" name="Picture 3">
            <a:extLst>
              <a:ext uri="{FF2B5EF4-FFF2-40B4-BE49-F238E27FC236}">
                <a16:creationId xmlns:a16="http://schemas.microsoft.com/office/drawing/2014/main" id="{26D25BE2-55B4-2F83-3D79-1490732552B0}"/>
              </a:ext>
            </a:extLst>
          </p:cNvPr>
          <p:cNvPicPr>
            <a:picLocks noChangeAspect="1"/>
          </p:cNvPicPr>
          <p:nvPr/>
        </p:nvPicPr>
        <p:blipFill rotWithShape="1">
          <a:blip r:embed="rId3"/>
          <a:srcRect r="8311" b="53761"/>
          <a:stretch/>
        </p:blipFill>
        <p:spPr>
          <a:xfrm>
            <a:off x="2895600" y="1514442"/>
            <a:ext cx="8458200" cy="2638249"/>
          </a:xfrm>
          <a:prstGeom prst="rect">
            <a:avLst/>
          </a:prstGeom>
          <a:effectLst>
            <a:outerShdw blurRad="50800" dist="38100" dir="2700000" algn="tl" rotWithShape="0">
              <a:prstClr val="black">
                <a:alpha val="40000"/>
              </a:prstClr>
            </a:outerShdw>
          </a:effectLst>
        </p:spPr>
      </p:pic>
      <p:sp>
        <p:nvSpPr>
          <p:cNvPr id="5" name="Content Placeholder 3">
            <a:extLst>
              <a:ext uri="{FF2B5EF4-FFF2-40B4-BE49-F238E27FC236}">
                <a16:creationId xmlns:a16="http://schemas.microsoft.com/office/drawing/2014/main" id="{D3A14801-5BBF-0B5F-1293-89C63107CA69}"/>
              </a:ext>
            </a:extLst>
          </p:cNvPr>
          <p:cNvSpPr txBox="1">
            <a:spLocks/>
          </p:cNvSpPr>
          <p:nvPr/>
        </p:nvSpPr>
        <p:spPr>
          <a:xfrm>
            <a:off x="2329543" y="4463874"/>
            <a:ext cx="9862457" cy="2249847"/>
          </a:xfrm>
          <a:prstGeom prst="rect">
            <a:avLst/>
          </a:prstGeom>
          <a:noFill/>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Sélectionnez "Outils" puis "Plus d'outils" pour voir les outils disponibles pour AIM.</a:t>
            </a:r>
          </a:p>
          <a:p>
            <a:r>
              <a:rPr lang="en-US" sz="2000" dirty="0"/>
              <a:t>L'outil GAM n'est disponible que si </a:t>
            </a:r>
            <a:r>
              <a:rPr lang="en-US" sz="2000" u="sng" dirty="0"/>
              <a:t>aucune projection n'est ouverte.</a:t>
            </a:r>
          </a:p>
          <a:p>
            <a:r>
              <a:rPr lang="en-US" sz="2000" dirty="0"/>
              <a:t>Outil GAM utilisé pour produire des résultats à partir d'un fichier de spectre national (ou de plusieurs fichiers sous-nationaux) vers GAM. </a:t>
            </a:r>
            <a:br>
              <a:rPr lang="en-US" sz="2000" dirty="0"/>
            </a:br>
            <a:r>
              <a:rPr lang="en-US" sz="2000" dirty="0"/>
              <a:t>(ou plusieurs fichiers Spectrum infranationaux) vers GAM</a:t>
            </a:r>
          </a:p>
          <a:p>
            <a:endParaRPr lang="en-US" sz="2400" u="sng" dirty="0"/>
          </a:p>
        </p:txBody>
      </p:sp>
    </p:spTree>
    <p:extLst>
      <p:ext uri="{BB962C8B-B14F-4D97-AF65-F5344CB8AC3E}">
        <p14:creationId xmlns:p14="http://schemas.microsoft.com/office/powerpoint/2010/main" val="3733194726"/>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092645A-1FF0-1631-513E-CBA71B1467FD}"/>
              </a:ext>
            </a:extLst>
          </p:cNvPr>
          <p:cNvPicPr>
            <a:picLocks noChangeAspect="1"/>
          </p:cNvPicPr>
          <p:nvPr/>
        </p:nvPicPr>
        <p:blipFill>
          <a:blip r:embed="rId3"/>
          <a:srcRect/>
          <a:stretch/>
        </p:blipFill>
        <p:spPr>
          <a:xfrm>
            <a:off x="5732068" y="275698"/>
            <a:ext cx="5619750" cy="5800724"/>
          </a:xfrm>
          <a:prstGeom prst="rect">
            <a:avLst/>
          </a:prstGeom>
          <a:effectLst>
            <a:outerShdw blurRad="50800" dist="38100" dir="2700000" algn="tl" rotWithShape="0">
              <a:prstClr val="black">
                <a:alpha val="40000"/>
              </a:prstClr>
            </a:outerShdw>
          </a:effectLst>
        </p:spPr>
      </p:pic>
      <p:sp>
        <p:nvSpPr>
          <p:cNvPr id="5" name="TextBox 4">
            <a:extLst>
              <a:ext uri="{FF2B5EF4-FFF2-40B4-BE49-F238E27FC236}">
                <a16:creationId xmlns:a16="http://schemas.microsoft.com/office/drawing/2014/main" id="{972422AB-B252-4C3A-BBD2-67E113C907A7}"/>
              </a:ext>
            </a:extLst>
          </p:cNvPr>
          <p:cNvSpPr txBox="1"/>
          <p:nvPr/>
        </p:nvSpPr>
        <p:spPr>
          <a:xfrm>
            <a:off x="566057" y="2452429"/>
            <a:ext cx="4878400" cy="2616101"/>
          </a:xfrm>
          <a:prstGeom prst="rect">
            <a:avLst/>
          </a:prstGeom>
          <a:noFill/>
        </p:spPr>
        <p:txBody>
          <a:bodyPr wrap="square" rtlCol="0">
            <a:spAutoFit/>
          </a:bodyPr>
          <a:lstStyle/>
          <a:p>
            <a:pPr>
              <a:spcAft>
                <a:spcPts val="600"/>
              </a:spcAft>
            </a:pPr>
            <a:r>
              <a:rPr lang="en-US" sz="2400" dirty="0"/>
              <a:t>Extrait les résultats nécessaires </a:t>
            </a:r>
            <a:br>
              <a:rPr lang="en-US" sz="2400" dirty="0"/>
            </a:br>
            <a:r>
              <a:rPr lang="en-US" sz="2400" dirty="0"/>
              <a:t>pour le rapport GAM :</a:t>
            </a:r>
          </a:p>
          <a:p>
            <a:pPr marL="342900" indent="-342900">
              <a:spcAft>
                <a:spcPts val="600"/>
              </a:spcAft>
              <a:buFont typeface="+mj-lt"/>
              <a:buAutoNum type="arabicPeriod"/>
            </a:pPr>
            <a:endParaRPr lang="en-US" sz="2400" dirty="0"/>
          </a:p>
          <a:p>
            <a:pPr marL="342900" indent="-342900">
              <a:spcAft>
                <a:spcPts val="600"/>
              </a:spcAft>
              <a:buFont typeface="+mj-lt"/>
              <a:buAutoNum type="arabicPeriod"/>
            </a:pPr>
            <a:r>
              <a:rPr lang="en-US" sz="2400" dirty="0"/>
              <a:t>Sélectionner le(s) fichier(s) Spectrum</a:t>
            </a:r>
          </a:p>
          <a:p>
            <a:pPr marL="342900" indent="-342900">
              <a:spcAft>
                <a:spcPts val="600"/>
              </a:spcAft>
              <a:buFont typeface="+mj-lt"/>
              <a:buAutoNum type="arabicPeriod"/>
            </a:pPr>
            <a:r>
              <a:rPr lang="en-US" sz="2400" dirty="0"/>
              <a:t>Définir le nom du fichier CSV de sortie</a:t>
            </a:r>
          </a:p>
          <a:p>
            <a:pPr marL="342900" indent="-342900">
              <a:spcAft>
                <a:spcPts val="600"/>
              </a:spcAft>
              <a:buFont typeface="+mj-lt"/>
              <a:buAutoNum type="arabicPeriod"/>
            </a:pPr>
            <a:r>
              <a:rPr lang="en-US" sz="2400" dirty="0"/>
              <a:t>Traiter l'extrait CSV</a:t>
            </a:r>
          </a:p>
        </p:txBody>
      </p:sp>
      <p:sp>
        <p:nvSpPr>
          <p:cNvPr id="6" name="Rectangle 5">
            <a:extLst>
              <a:ext uri="{FF2B5EF4-FFF2-40B4-BE49-F238E27FC236}">
                <a16:creationId xmlns:a16="http://schemas.microsoft.com/office/drawing/2014/main" id="{F6EF27B4-761C-56A6-9C25-87622674C903}"/>
              </a:ext>
            </a:extLst>
          </p:cNvPr>
          <p:cNvSpPr/>
          <p:nvPr/>
        </p:nvSpPr>
        <p:spPr>
          <a:xfrm>
            <a:off x="5859802" y="4151099"/>
            <a:ext cx="1920240" cy="37642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CA0A5E4-3459-2E86-EB5A-FC6BE604B169}"/>
              </a:ext>
            </a:extLst>
          </p:cNvPr>
          <p:cNvSpPr/>
          <p:nvPr/>
        </p:nvSpPr>
        <p:spPr>
          <a:xfrm>
            <a:off x="5742916" y="5033640"/>
            <a:ext cx="2103120" cy="3657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CEB2F48-17AA-8B4D-B797-7E17A539F420}"/>
              </a:ext>
            </a:extLst>
          </p:cNvPr>
          <p:cNvSpPr/>
          <p:nvPr/>
        </p:nvSpPr>
        <p:spPr>
          <a:xfrm>
            <a:off x="6769726" y="5740268"/>
            <a:ext cx="956257" cy="36576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A94F6357-D531-E2B6-B709-C7D3F54163C9}"/>
              </a:ext>
            </a:extLst>
          </p:cNvPr>
          <p:cNvSpPr/>
          <p:nvPr/>
        </p:nvSpPr>
        <p:spPr>
          <a:xfrm>
            <a:off x="5353142" y="4110810"/>
            <a:ext cx="398650"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solidFill>
                  <a:srgbClr val="FF0000"/>
                </a:solidFill>
                <a:latin typeface="Calibri (Body)"/>
              </a:rPr>
              <a:t>1</a:t>
            </a:r>
          </a:p>
        </p:txBody>
      </p:sp>
      <p:sp>
        <p:nvSpPr>
          <p:cNvPr id="11" name="Oval 10">
            <a:extLst>
              <a:ext uri="{FF2B5EF4-FFF2-40B4-BE49-F238E27FC236}">
                <a16:creationId xmlns:a16="http://schemas.microsoft.com/office/drawing/2014/main" id="{D8A726F8-9071-2B0A-56E6-29CB9F70FB9F}"/>
              </a:ext>
            </a:extLst>
          </p:cNvPr>
          <p:cNvSpPr/>
          <p:nvPr/>
        </p:nvSpPr>
        <p:spPr>
          <a:xfrm>
            <a:off x="5257290" y="5033640"/>
            <a:ext cx="374334" cy="365760"/>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solidFill>
                  <a:srgbClr val="FF0000"/>
                </a:solidFill>
                <a:latin typeface="Calibri (Body)"/>
              </a:rPr>
              <a:t>2</a:t>
            </a:r>
          </a:p>
        </p:txBody>
      </p:sp>
      <p:sp>
        <p:nvSpPr>
          <p:cNvPr id="12" name="Oval 11">
            <a:extLst>
              <a:ext uri="{FF2B5EF4-FFF2-40B4-BE49-F238E27FC236}">
                <a16:creationId xmlns:a16="http://schemas.microsoft.com/office/drawing/2014/main" id="{FEE2FF4C-F904-E5BC-D3DD-329F0E50D627}"/>
              </a:ext>
            </a:extLst>
          </p:cNvPr>
          <p:cNvSpPr/>
          <p:nvPr/>
        </p:nvSpPr>
        <p:spPr>
          <a:xfrm>
            <a:off x="6576194" y="5541509"/>
            <a:ext cx="286621" cy="364005"/>
          </a:xfrm>
          <a:prstGeom prst="ellipse">
            <a:avLst/>
          </a:prstGeom>
          <a:solidFill>
            <a:srgbClr val="FFFF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a:solidFill>
                  <a:srgbClr val="FF0000"/>
                </a:solidFill>
                <a:latin typeface="Calibri (Body)"/>
              </a:rPr>
              <a:t>3</a:t>
            </a:r>
          </a:p>
        </p:txBody>
      </p:sp>
      <p:sp>
        <p:nvSpPr>
          <p:cNvPr id="13" name="Rectangle: Rounded Corners 12">
            <a:extLst>
              <a:ext uri="{FF2B5EF4-FFF2-40B4-BE49-F238E27FC236}">
                <a16:creationId xmlns:a16="http://schemas.microsoft.com/office/drawing/2014/main" id="{4400726E-FC23-61B1-6555-27D5B84C8B3B}"/>
              </a:ext>
            </a:extLst>
          </p:cNvPr>
          <p:cNvSpPr/>
          <p:nvPr/>
        </p:nvSpPr>
        <p:spPr>
          <a:xfrm>
            <a:off x="8427324" y="6023947"/>
            <a:ext cx="2438793" cy="731520"/>
          </a:xfrm>
          <a:prstGeom prst="roundRect">
            <a:avLst/>
          </a:prstGeom>
          <a:solidFill>
            <a:schemeClr val="accent2">
              <a:lumMod val="20000"/>
              <a:lumOff val="80000"/>
            </a:scheme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solidFill>
                  <a:schemeClr val="tx1"/>
                </a:solidFill>
              </a:rPr>
              <a:t>Le fichier CSV de sortie peut être importé dans GAM</a:t>
            </a:r>
          </a:p>
        </p:txBody>
      </p:sp>
      <p:sp>
        <p:nvSpPr>
          <p:cNvPr id="3" name="TextBox 2">
            <a:extLst>
              <a:ext uri="{FF2B5EF4-FFF2-40B4-BE49-F238E27FC236}">
                <a16:creationId xmlns:a16="http://schemas.microsoft.com/office/drawing/2014/main" id="{294F927C-EF8A-2E07-1442-2FA0BB6F3BE4}"/>
              </a:ext>
            </a:extLst>
          </p:cNvPr>
          <p:cNvSpPr txBox="1"/>
          <p:nvPr/>
        </p:nvSpPr>
        <p:spPr>
          <a:xfrm>
            <a:off x="228600" y="335767"/>
            <a:ext cx="5403024" cy="1200329"/>
          </a:xfrm>
          <a:prstGeom prst="rect">
            <a:avLst/>
          </a:prstGeom>
          <a:noFill/>
        </p:spPr>
        <p:txBody>
          <a:bodyPr wrap="square">
            <a:spAutoFit/>
          </a:bodyPr>
          <a:lstStyle/>
          <a:p>
            <a:r>
              <a:rPr lang="en-US" sz="2400" b="1" dirty="0">
                <a:solidFill>
                  <a:schemeClr val="accent2"/>
                </a:solidFill>
                <a:latin typeface="Arial" panose="020B0604020202020204" pitchFamily="34" charset="0"/>
                <a:ea typeface="ＭＳ Ｐゴシック" panose="020B0600070205080204" pitchFamily="34" charset="-128"/>
                <a:cs typeface="+mn-cs"/>
              </a:rPr>
              <a:t>Etapes à suivre par l'équipe chargée des estimations nationales pour exporter les données de Spectrum </a:t>
            </a:r>
            <a:br>
              <a:rPr lang="en-US" sz="2400" b="1" dirty="0">
                <a:solidFill>
                  <a:schemeClr val="accent2"/>
                </a:solidFill>
                <a:latin typeface="Arial" panose="020B0604020202020204" pitchFamily="34" charset="0"/>
                <a:ea typeface="ＭＳ Ｐゴシック" panose="020B0600070205080204" pitchFamily="34" charset="-128"/>
                <a:cs typeface="+mn-cs"/>
              </a:rPr>
            </a:br>
            <a:r>
              <a:rPr lang="en-US" sz="2400" b="1" dirty="0">
                <a:solidFill>
                  <a:schemeClr val="accent2"/>
                </a:solidFill>
                <a:latin typeface="Arial" panose="020B0604020202020204" pitchFamily="34" charset="0"/>
                <a:ea typeface="ＭＳ Ｐゴシック" panose="020B0600070205080204" pitchFamily="34" charset="-128"/>
                <a:cs typeface="+mn-cs"/>
              </a:rPr>
              <a:t>pour l'importation de GAM (II)</a:t>
            </a:r>
            <a:endParaRPr lang="en-CH" sz="2400" dirty="0"/>
          </a:p>
        </p:txBody>
      </p:sp>
    </p:spTree>
    <p:extLst>
      <p:ext uri="{BB962C8B-B14F-4D97-AF65-F5344CB8AC3E}">
        <p14:creationId xmlns:p14="http://schemas.microsoft.com/office/powerpoint/2010/main" val="601792535"/>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4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17" ma:contentTypeDescription="Create a new document." ma:contentTypeScope="" ma:versionID="8482625136bccad5fea5e68a871e4699">
  <xsd:schema xmlns:xsd="http://www.w3.org/2001/XMLSchema" xmlns:xs="http://www.w3.org/2001/XMLSchema" xmlns:p="http://schemas.microsoft.com/office/2006/metadata/properties" xmlns:ns2="288ef829-98c5-46d1-83dc-c2ef7c814da2" xmlns:ns3="2ddeef39-65d3-4660-94f2-f063f949c57e" targetNamespace="http://schemas.microsoft.com/office/2006/metadata/properties" ma:root="true" ma:fieldsID="99cee5fdab9c537e456a0b77a5796a97" ns2:_="" ns3:_="">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288ef829-98c5-46d1-83dc-c2ef7c814da2" xsi:nil="true"/>
    <TaxCatchAll xmlns="2ddeef39-65d3-4660-94f2-f063f949c57e" xsi:nil="true"/>
    <lcf76f155ced4ddcb4097134ff3c332f xmlns="288ef829-98c5-46d1-83dc-c2ef7c814da2">
      <Terms xmlns="http://schemas.microsoft.com/office/infopath/2007/PartnerControls"/>
    </lcf76f155ced4ddcb4097134ff3c332f>
    <SharedWithUsers xmlns="2ddeef39-65d3-4660-94f2-f063f949c57e">
      <UserInfo>
        <DisplayName>ERKKOLA, Taavi</DisplayName>
        <AccountId>41</AccountId>
        <AccountType/>
      </UserInfo>
      <UserInfo>
        <DisplayName>BAKAN, Hasan</DisplayName>
        <AccountId>2786</AccountId>
        <AccountType/>
      </UserInfo>
      <UserInfo>
        <DisplayName>ARIAS GARCIA, Sonia</DisplayName>
        <AccountId>426</AccountId>
        <AccountType/>
      </UserInfo>
      <UserInfo>
        <DisplayName>SANDOVAL, Celeste</DisplayName>
        <AccountId>61</AccountId>
        <AccountType/>
      </UserInfo>
      <UserInfo>
        <DisplayName>BENDAUD, Victoria</DisplayName>
        <AccountId>42</AccountId>
        <AccountType/>
      </UserInfo>
      <UserInfo>
        <DisplayName>YAKUSIK, Anna</DisplayName>
        <AccountId>38</AccountId>
        <AccountType/>
      </UserInfo>
      <UserInfo>
        <DisplayName>SEDAY, Mary Ann</DisplayName>
        <AccountId>47</AccountId>
        <AccountType/>
      </UserInfo>
      <UserInfo>
        <DisplayName>FEIZZADEH, Ali</DisplayName>
        <AccountId>248</AccountId>
        <AccountType/>
      </UserInfo>
      <UserInfo>
        <DisplayName>KORENROMP, Eline Louise</DisplayName>
        <AccountId>7579</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856A4E-98FA-425C-82E9-44D1EF1B5DA4}">
  <ds:schemaRefs>
    <ds:schemaRef ds:uri="288ef829-98c5-46d1-83dc-c2ef7c814da2"/>
    <ds:schemaRef ds:uri="2ddeef39-65d3-4660-94f2-f063f949c57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A929C00-A62D-47D0-AD31-4F826F323D08}">
  <ds:schemaRefs>
    <ds:schemaRef ds:uri="288ef829-98c5-46d1-83dc-c2ef7c814da2"/>
    <ds:schemaRef ds:uri="2ddeef39-65d3-4660-94f2-f063f949c57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3F9FBDA-2516-4634-9648-AAFA3A049E18}">
  <ds:schemaRefs>
    <ds:schemaRef ds:uri="http://schemas.microsoft.com/sharepoint/v3/contenttype/forms"/>
  </ds:schemaRefs>
</ds:datastoreItem>
</file>

<file path=docMetadata/LabelInfo.xml><?xml version="1.0" encoding="utf-8"?>
<clbl:labelList xmlns:clbl="http://schemas.microsoft.com/office/2020/mipLabelMetadata">
  <clbl:label id="{5d6aa37e-3a89-4bd8-9367-95b8219209ae}" enabled="1" method="Standard" siteId="{6ad73702-409c-4046-ae59-cc4bea334507}" removed="0"/>
  <clbl:label id="{c2e1cf9b-e1b6-44eb-8021-428c292d3eb5}" enabled="0" method="" siteId="{c2e1cf9b-e1b6-44eb-8021-428c292d3eb5}" removed="1"/>
</clbl:labelList>
</file>

<file path=docProps/app.xml><?xml version="1.0" encoding="utf-8"?>
<Properties xmlns="http://schemas.openxmlformats.org/officeDocument/2006/extended-properties" xmlns:vt="http://schemas.openxmlformats.org/officeDocument/2006/docPropsVTypes">
  <TotalTime>22</TotalTime>
  <Words>894</Words>
  <Application>Microsoft Office PowerPoint</Application>
  <PresentationFormat>Widescreen</PresentationFormat>
  <Paragraphs>53</Paragraphs>
  <Slides>7</Slides>
  <Notes>1</Notes>
  <HiddenSlides>0</HiddenSlides>
  <MMClips>0</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7</vt:i4>
      </vt:variant>
    </vt:vector>
  </HeadingPairs>
  <TitlesOfParts>
    <vt:vector size="18" baseType="lpstr">
      <vt:lpstr>Arial</vt:lpstr>
      <vt:lpstr>Calibri</vt:lpstr>
      <vt:lpstr>Calibri (Body)</vt:lpstr>
      <vt:lpstr>Calibri Light</vt:lpstr>
      <vt:lpstr>Office Theme</vt:lpstr>
      <vt:lpstr>1_Office Theme</vt:lpstr>
      <vt:lpstr>2_Custom Design</vt:lpstr>
      <vt:lpstr>Custom Design</vt:lpstr>
      <vt:lpstr>1_Custom Design</vt:lpstr>
      <vt:lpstr>3_Custom Design</vt:lpstr>
      <vt:lpstr>4_Custom Design</vt:lpstr>
      <vt:lpstr>PowerPoint Presentation</vt:lpstr>
      <vt:lpstr>Les progrès vers les objectifs de la déclaration politique sont suivis dans le cadre du suivi mondial du sida (GAM).</vt:lpstr>
      <vt:lpstr>Indicateurs GAM pouvant provenir de Spectrum</vt:lpstr>
      <vt:lpstr>Importance de l'utilisation des estimations du spectre dans les MAG</vt:lpstr>
      <vt:lpstr>Conseils pour l'utilisation des estimations du spectre dans les MAG</vt:lpstr>
      <vt:lpstr>Etapes à suivre par l'équipe chargée des estimations nationales pour exporter les données de Spectrum en vue de leur importation dans GAM (I)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BENDAUD, Victoria</dc:creator>
  <cp:keywords>, docId:EED0BE1E9834FD5DBA739A657FA4391D</cp:keywords>
  <cp:lastModifiedBy>RWODZI, Desire Tarwireyi</cp:lastModifiedBy>
  <cp:revision>19</cp:revision>
  <dcterms:created xsi:type="dcterms:W3CDTF">2022-11-15T13:08:34Z</dcterms:created>
  <dcterms:modified xsi:type="dcterms:W3CDTF">2023-12-01T08:00:11Z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y fmtid="{D5CDD505-2E9C-101B-9397-08002B2CF9AE}" pid="3" name="MediaServiceImageTags">
    <vt:lpwstr/>
  </property>
  <property fmtid="{D5CDD505-2E9C-101B-9397-08002B2CF9AE}" pid="4" name="MSIP_Label_5d6aa37e-3a89-4bd8-9367-95b8219209ae_Enabled">
    <vt:lpwstr>true</vt:lpwstr>
  </property>
  <property fmtid="{D5CDD505-2E9C-101B-9397-08002B2CF9AE}" pid="5" name="MSIP_Label_5d6aa37e-3a89-4bd8-9367-95b8219209ae_SetDate">
    <vt:lpwstr>2022-11-24T09:19:43Z</vt:lpwstr>
  </property>
  <property fmtid="{D5CDD505-2E9C-101B-9397-08002B2CF9AE}" pid="6" name="MSIP_Label_5d6aa37e-3a89-4bd8-9367-95b8219209ae_Method">
    <vt:lpwstr>Standard</vt:lpwstr>
  </property>
  <property fmtid="{D5CDD505-2E9C-101B-9397-08002B2CF9AE}" pid="7" name="MSIP_Label_5d6aa37e-3a89-4bd8-9367-95b8219209ae_Name">
    <vt:lpwstr>NORMAL information</vt:lpwstr>
  </property>
  <property fmtid="{D5CDD505-2E9C-101B-9397-08002B2CF9AE}" pid="8" name="MSIP_Label_5d6aa37e-3a89-4bd8-9367-95b8219209ae_SiteId">
    <vt:lpwstr>6ad73702-409c-4046-ae59-cc4bea334507</vt:lpwstr>
  </property>
  <property fmtid="{D5CDD505-2E9C-101B-9397-08002B2CF9AE}" pid="9" name="MSIP_Label_5d6aa37e-3a89-4bd8-9367-95b8219209ae_ActionId">
    <vt:lpwstr>96b265c4-4f0c-4a43-97e3-4bf7f11c8db3</vt:lpwstr>
  </property>
  <property fmtid="{D5CDD505-2E9C-101B-9397-08002B2CF9AE}" pid="10" name="MSIP_Label_5d6aa37e-3a89-4bd8-9367-95b8219209ae_ContentBits">
    <vt:lpwstr>1</vt:lpwstr>
  </property>
  <property fmtid="{D5CDD505-2E9C-101B-9397-08002B2CF9AE}" pid="11" name="ClassificationContentMarkingHeaderLocations">
    <vt:lpwstr>Office Theme:8</vt:lpwstr>
  </property>
  <property fmtid="{D5CDD505-2E9C-101B-9397-08002B2CF9AE}" pid="12" name="ClassificationContentMarkingHeaderText">
    <vt:lpwstr>ECDC NORMAL</vt:lpwstr>
  </property>
</Properties>
</file>