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660" r:id="rId5"/>
    <p:sldMasterId id="2147483684" r:id="rId6"/>
  </p:sldMasterIdLst>
  <p:notesMasterIdLst>
    <p:notesMasterId r:id="rId18"/>
  </p:notesMasterIdLst>
  <p:sldIdLst>
    <p:sldId id="256" r:id="rId7"/>
    <p:sldId id="412" r:id="rId8"/>
    <p:sldId id="269" r:id="rId9"/>
    <p:sldId id="413" r:id="rId10"/>
    <p:sldId id="414" r:id="rId11"/>
    <p:sldId id="270" r:id="rId12"/>
    <p:sldId id="418" r:id="rId13"/>
    <p:sldId id="415" r:id="rId14"/>
    <p:sldId id="266" r:id="rId15"/>
    <p:sldId id="275" r:id="rId16"/>
    <p:sldId id="41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3B4970-DA43-C9EB-9F95-5A546B8F60C8}" name="KORENROMP, Eline Louise" initials="EK" userId="S::KorenrompE@unaids.org::a44abeb2-aa4e-4d35-a6f5-0d25c352ba1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BB6"/>
    <a:srgbClr val="E31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69A202-6E9C-77BC-5D73-28FCA3C38608}" v="84" dt="2025-02-12T23:24:23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83607" autoAdjust="0"/>
  </p:normalViewPr>
  <p:slideViewPr>
    <p:cSldViewPr snapToGrid="0">
      <p:cViewPr varScale="1">
        <p:scale>
          <a:sx n="50" d="100"/>
          <a:sy n="50" d="100"/>
        </p:scale>
        <p:origin x="118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WODZI, Desire Tarwireyi" userId="f2e414da-657a-4eae-9cb2-9d4947cf517c" providerId="ADAL" clId="{26D51609-0823-47D1-A7F5-581C351F3352}"/>
    <pc:docChg chg="custSel modSld">
      <pc:chgData name="RWODZI, Desire Tarwireyi" userId="f2e414da-657a-4eae-9cb2-9d4947cf517c" providerId="ADAL" clId="{26D51609-0823-47D1-A7F5-581C351F3352}" dt="2025-01-29T07:01:39.234" v="36" actId="404"/>
      <pc:docMkLst>
        <pc:docMk/>
      </pc:docMkLst>
      <pc:sldChg chg="modSp mod">
        <pc:chgData name="RWODZI, Desire Tarwireyi" userId="f2e414da-657a-4eae-9cb2-9d4947cf517c" providerId="ADAL" clId="{26D51609-0823-47D1-A7F5-581C351F3352}" dt="2025-01-29T07:01:09.416" v="27" actId="404"/>
        <pc:sldMkLst>
          <pc:docMk/>
          <pc:sldMk cId="484929057" sldId="256"/>
        </pc:sldMkLst>
        <pc:spChg chg="mod">
          <ac:chgData name="RWODZI, Desire Tarwireyi" userId="f2e414da-657a-4eae-9cb2-9d4947cf517c" providerId="ADAL" clId="{26D51609-0823-47D1-A7F5-581C351F3352}" dt="2025-01-29T07:01:09.416" v="27" actId="404"/>
          <ac:spMkLst>
            <pc:docMk/>
            <pc:sldMk cId="484929057" sldId="256"/>
            <ac:spMk id="2" creationId="{C7742055-955B-4A5E-9178-C1AE8BCD69B0}"/>
          </ac:spMkLst>
        </pc:spChg>
      </pc:sldChg>
      <pc:sldChg chg="modSp mod">
        <pc:chgData name="RWODZI, Desire Tarwireyi" userId="f2e414da-657a-4eae-9cb2-9d4947cf517c" providerId="ADAL" clId="{26D51609-0823-47D1-A7F5-581C351F3352}" dt="2025-01-29T07:01:39.234" v="36" actId="404"/>
        <pc:sldMkLst>
          <pc:docMk/>
          <pc:sldMk cId="1644427865" sldId="266"/>
        </pc:sldMkLst>
        <pc:spChg chg="mod">
          <ac:chgData name="RWODZI, Desire Tarwireyi" userId="f2e414da-657a-4eae-9cb2-9d4947cf517c" providerId="ADAL" clId="{26D51609-0823-47D1-A7F5-581C351F3352}" dt="2025-01-29T07:01:39.234" v="36" actId="404"/>
          <ac:spMkLst>
            <pc:docMk/>
            <pc:sldMk cId="1644427865" sldId="266"/>
            <ac:spMk id="5" creationId="{4DC8D514-289C-DB0F-05A8-92D9ABCF4D00}"/>
          </ac:spMkLst>
        </pc:spChg>
      </pc:sldChg>
      <pc:sldChg chg="modSp mod">
        <pc:chgData name="RWODZI, Desire Tarwireyi" userId="f2e414da-657a-4eae-9cb2-9d4947cf517c" providerId="ADAL" clId="{26D51609-0823-47D1-A7F5-581C351F3352}" dt="2025-01-29T07:01:21.659" v="32" actId="404"/>
        <pc:sldMkLst>
          <pc:docMk/>
          <pc:sldMk cId="3563381962" sldId="413"/>
        </pc:sldMkLst>
        <pc:spChg chg="mod">
          <ac:chgData name="RWODZI, Desire Tarwireyi" userId="f2e414da-657a-4eae-9cb2-9d4947cf517c" providerId="ADAL" clId="{26D51609-0823-47D1-A7F5-581C351F3352}" dt="2025-01-29T07:01:21.659" v="32" actId="404"/>
          <ac:spMkLst>
            <pc:docMk/>
            <pc:sldMk cId="3563381962" sldId="413"/>
            <ac:spMk id="2" creationId="{5339BC8E-D5A9-E036-5491-B63AD8BDCD17}"/>
          </ac:spMkLst>
        </pc:spChg>
      </pc:sldChg>
      <pc:sldChg chg="modSp mod">
        <pc:chgData name="RWODZI, Desire Tarwireyi" userId="f2e414da-657a-4eae-9cb2-9d4947cf517c" providerId="ADAL" clId="{26D51609-0823-47D1-A7F5-581C351F3352}" dt="2025-01-29T07:01:30.039" v="34" actId="27636"/>
        <pc:sldMkLst>
          <pc:docMk/>
          <pc:sldMk cId="4275489187" sldId="418"/>
        </pc:sldMkLst>
        <pc:spChg chg="mod">
          <ac:chgData name="RWODZI, Desire Tarwireyi" userId="f2e414da-657a-4eae-9cb2-9d4947cf517c" providerId="ADAL" clId="{26D51609-0823-47D1-A7F5-581C351F3352}" dt="2025-01-29T07:01:30.039" v="34" actId="27636"/>
          <ac:spMkLst>
            <pc:docMk/>
            <pc:sldMk cId="4275489187" sldId="418"/>
            <ac:spMk id="2" creationId="{51B8A629-947D-2A46-96EE-FC99F8AC8D1D}"/>
          </ac:spMkLst>
        </pc:spChg>
      </pc:sldChg>
    </pc:docChg>
  </pc:docChgLst>
  <pc:docChgLst>
    <pc:chgData name="KORENROMP, Eline Louise" userId="a44abeb2-aa4e-4d35-a6f5-0d25c352ba16" providerId="ADAL" clId="{6DF64C1D-AF53-44FF-B956-9543E9C8D212}"/>
    <pc:docChg chg="custSel modSld">
      <pc:chgData name="KORENROMP, Eline Louise" userId="a44abeb2-aa4e-4d35-a6f5-0d25c352ba16" providerId="ADAL" clId="{6DF64C1D-AF53-44FF-B956-9543E9C8D212}" dt="2025-01-24T11:07:26.499" v="120" actId="6549"/>
      <pc:docMkLst>
        <pc:docMk/>
      </pc:docMkLst>
      <pc:sldChg chg="modSp mod">
        <pc:chgData name="KORENROMP, Eline Louise" userId="a44abeb2-aa4e-4d35-a6f5-0d25c352ba16" providerId="ADAL" clId="{6DF64C1D-AF53-44FF-B956-9543E9C8D212}" dt="2025-01-24T11:07:26.499" v="120" actId="6549"/>
        <pc:sldMkLst>
          <pc:docMk/>
          <pc:sldMk cId="484929057" sldId="256"/>
        </pc:sldMkLst>
        <pc:spChg chg="mod">
          <ac:chgData name="KORENROMP, Eline Louise" userId="a44abeb2-aa4e-4d35-a6f5-0d25c352ba16" providerId="ADAL" clId="{6DF64C1D-AF53-44FF-B956-9543E9C8D212}" dt="2025-01-24T11:07:26.499" v="120" actId="6549"/>
          <ac:spMkLst>
            <pc:docMk/>
            <pc:sldMk cId="484929057" sldId="256"/>
            <ac:spMk id="2" creationId="{C7742055-955B-4A5E-9178-C1AE8BCD69B0}"/>
          </ac:spMkLst>
        </pc:spChg>
        <pc:spChg chg="mod">
          <ac:chgData name="KORENROMP, Eline Louise" userId="a44abeb2-aa4e-4d35-a6f5-0d25c352ba16" providerId="ADAL" clId="{6DF64C1D-AF53-44FF-B956-9543E9C8D212}" dt="2025-01-24T11:05:30.627" v="110" actId="14100"/>
          <ac:spMkLst>
            <pc:docMk/>
            <pc:sldMk cId="484929057" sldId="256"/>
            <ac:spMk id="3" creationId="{7616CA50-EB45-431E-9626-8C2D43650B39}"/>
          </ac:spMkLst>
        </pc:spChg>
      </pc:sldChg>
    </pc:docChg>
  </pc:docChgLst>
  <pc:docChgLst>
    <pc:chgData name="NZE-EYO'O, Rodrigue" userId="S::nzeeyor@unaids.org::19a486e2-c61a-4c1c-bca8-0bd8a8938043" providerId="AD" clId="Web-{4269A202-6E9C-77BC-5D73-28FCA3C38608}"/>
    <pc:docChg chg="modSld">
      <pc:chgData name="NZE-EYO'O, Rodrigue" userId="S::nzeeyor@unaids.org::19a486e2-c61a-4c1c-bca8-0bd8a8938043" providerId="AD" clId="Web-{4269A202-6E9C-77BC-5D73-28FCA3C38608}" dt="2025-02-12T23:24:23.197" v="82" actId="20577"/>
      <pc:docMkLst>
        <pc:docMk/>
      </pc:docMkLst>
      <pc:sldChg chg="modSp">
        <pc:chgData name="NZE-EYO'O, Rodrigue" userId="S::nzeeyor@unaids.org::19a486e2-c61a-4c1c-bca8-0bd8a8938043" providerId="AD" clId="Web-{4269A202-6E9C-77BC-5D73-28FCA3C38608}" dt="2025-02-12T23:20:40.658" v="48" actId="20577"/>
        <pc:sldMkLst>
          <pc:docMk/>
          <pc:sldMk cId="1644427865" sldId="266"/>
        </pc:sldMkLst>
        <pc:spChg chg="mod">
          <ac:chgData name="NZE-EYO'O, Rodrigue" userId="S::nzeeyor@unaids.org::19a486e2-c61a-4c1c-bca8-0bd8a8938043" providerId="AD" clId="Web-{4269A202-6E9C-77BC-5D73-28FCA3C38608}" dt="2025-02-12T23:20:40.658" v="48" actId="20577"/>
          <ac:spMkLst>
            <pc:docMk/>
            <pc:sldMk cId="1644427865" sldId="266"/>
            <ac:spMk id="5" creationId="{4DC8D514-289C-DB0F-05A8-92D9ABCF4D00}"/>
          </ac:spMkLst>
        </pc:spChg>
      </pc:sldChg>
      <pc:sldChg chg="modSp">
        <pc:chgData name="NZE-EYO'O, Rodrigue" userId="S::nzeeyor@unaids.org::19a486e2-c61a-4c1c-bca8-0bd8a8938043" providerId="AD" clId="Web-{4269A202-6E9C-77BC-5D73-28FCA3C38608}" dt="2025-02-12T23:21:18.222" v="54" actId="20577"/>
        <pc:sldMkLst>
          <pc:docMk/>
          <pc:sldMk cId="1438724956" sldId="275"/>
        </pc:sldMkLst>
        <pc:spChg chg="mod">
          <ac:chgData name="NZE-EYO'O, Rodrigue" userId="S::nzeeyor@unaids.org::19a486e2-c61a-4c1c-bca8-0bd8a8938043" providerId="AD" clId="Web-{4269A202-6E9C-77BC-5D73-28FCA3C38608}" dt="2025-02-12T23:21:18.222" v="54" actId="20577"/>
          <ac:spMkLst>
            <pc:docMk/>
            <pc:sldMk cId="1438724956" sldId="275"/>
            <ac:spMk id="2" creationId="{4DA09967-1476-94CF-3BB3-B0123B543A63}"/>
          </ac:spMkLst>
        </pc:spChg>
      </pc:sldChg>
      <pc:sldChg chg="modSp">
        <pc:chgData name="NZE-EYO'O, Rodrigue" userId="S::nzeeyor@unaids.org::19a486e2-c61a-4c1c-bca8-0bd8a8938043" providerId="AD" clId="Web-{4269A202-6E9C-77BC-5D73-28FCA3C38608}" dt="2025-02-12T23:13:38.985" v="22" actId="20577"/>
        <pc:sldMkLst>
          <pc:docMk/>
          <pc:sldMk cId="3770296958" sldId="412"/>
        </pc:sldMkLst>
        <pc:spChg chg="mod">
          <ac:chgData name="NZE-EYO'O, Rodrigue" userId="S::nzeeyor@unaids.org::19a486e2-c61a-4c1c-bca8-0bd8a8938043" providerId="AD" clId="Web-{4269A202-6E9C-77BC-5D73-28FCA3C38608}" dt="2025-02-12T23:13:38.985" v="22" actId="20577"/>
          <ac:spMkLst>
            <pc:docMk/>
            <pc:sldMk cId="3770296958" sldId="412"/>
            <ac:spMk id="3" creationId="{59A79D5C-6C76-F506-BC71-A746B610B250}"/>
          </ac:spMkLst>
        </pc:spChg>
      </pc:sldChg>
      <pc:sldChg chg="modSp">
        <pc:chgData name="NZE-EYO'O, Rodrigue" userId="S::nzeeyor@unaids.org::19a486e2-c61a-4c1c-bca8-0bd8a8938043" providerId="AD" clId="Web-{4269A202-6E9C-77BC-5D73-28FCA3C38608}" dt="2025-02-12T23:14:44.034" v="27" actId="20577"/>
        <pc:sldMkLst>
          <pc:docMk/>
          <pc:sldMk cId="3563381962" sldId="413"/>
        </pc:sldMkLst>
        <pc:spChg chg="mod">
          <ac:chgData name="NZE-EYO'O, Rodrigue" userId="S::nzeeyor@unaids.org::19a486e2-c61a-4c1c-bca8-0bd8a8938043" providerId="AD" clId="Web-{4269A202-6E9C-77BC-5D73-28FCA3C38608}" dt="2025-02-12T23:14:44.034" v="27" actId="20577"/>
          <ac:spMkLst>
            <pc:docMk/>
            <pc:sldMk cId="3563381962" sldId="413"/>
            <ac:spMk id="2" creationId="{5339BC8E-D5A9-E036-5491-B63AD8BDCD17}"/>
          </ac:spMkLst>
        </pc:spChg>
      </pc:sldChg>
      <pc:sldChg chg="modSp">
        <pc:chgData name="NZE-EYO'O, Rodrigue" userId="S::nzeeyor@unaids.org::19a486e2-c61a-4c1c-bca8-0bd8a8938043" providerId="AD" clId="Web-{4269A202-6E9C-77BC-5D73-28FCA3C38608}" dt="2025-02-12T23:16:01.303" v="33" actId="20577"/>
        <pc:sldMkLst>
          <pc:docMk/>
          <pc:sldMk cId="709643770" sldId="414"/>
        </pc:sldMkLst>
        <pc:spChg chg="mod">
          <ac:chgData name="NZE-EYO'O, Rodrigue" userId="S::nzeeyor@unaids.org::19a486e2-c61a-4c1c-bca8-0bd8a8938043" providerId="AD" clId="Web-{4269A202-6E9C-77BC-5D73-28FCA3C38608}" dt="2025-02-12T23:16:01.303" v="33" actId="20577"/>
          <ac:spMkLst>
            <pc:docMk/>
            <pc:sldMk cId="709643770" sldId="414"/>
            <ac:spMk id="2" creationId="{6D4AF94F-D709-6E0D-A0EA-AC1B08543AA2}"/>
          </ac:spMkLst>
        </pc:spChg>
      </pc:sldChg>
      <pc:sldChg chg="modSp">
        <pc:chgData name="NZE-EYO'O, Rodrigue" userId="S::nzeeyor@unaids.org::19a486e2-c61a-4c1c-bca8-0bd8a8938043" providerId="AD" clId="Web-{4269A202-6E9C-77BC-5D73-28FCA3C38608}" dt="2025-02-12T23:19:48.609" v="45" actId="20577"/>
        <pc:sldMkLst>
          <pc:docMk/>
          <pc:sldMk cId="3201517536" sldId="415"/>
        </pc:sldMkLst>
        <pc:spChg chg="mod">
          <ac:chgData name="NZE-EYO'O, Rodrigue" userId="S::nzeeyor@unaids.org::19a486e2-c61a-4c1c-bca8-0bd8a8938043" providerId="AD" clId="Web-{4269A202-6E9C-77BC-5D73-28FCA3C38608}" dt="2025-02-12T23:19:48.609" v="45" actId="20577"/>
          <ac:spMkLst>
            <pc:docMk/>
            <pc:sldMk cId="3201517536" sldId="415"/>
            <ac:spMk id="2" creationId="{4564F116-DE1D-3801-EE66-3C0B22FCA44F}"/>
          </ac:spMkLst>
        </pc:spChg>
      </pc:sldChg>
      <pc:sldChg chg="modSp">
        <pc:chgData name="NZE-EYO'O, Rodrigue" userId="S::nzeeyor@unaids.org::19a486e2-c61a-4c1c-bca8-0bd8a8938043" providerId="AD" clId="Web-{4269A202-6E9C-77BC-5D73-28FCA3C38608}" dt="2025-02-12T23:24:23.197" v="82" actId="20577"/>
        <pc:sldMkLst>
          <pc:docMk/>
          <pc:sldMk cId="1738724958" sldId="416"/>
        </pc:sldMkLst>
        <pc:spChg chg="mod">
          <ac:chgData name="NZE-EYO'O, Rodrigue" userId="S::nzeeyor@unaids.org::19a486e2-c61a-4c1c-bca8-0bd8a8938043" providerId="AD" clId="Web-{4269A202-6E9C-77BC-5D73-28FCA3C38608}" dt="2025-02-12T23:24:23.197" v="82" actId="20577"/>
          <ac:spMkLst>
            <pc:docMk/>
            <pc:sldMk cId="1738724958" sldId="416"/>
            <ac:spMk id="3" creationId="{6B4ABB0A-C00B-77D0-DE0C-E91217F40353}"/>
          </ac:spMkLst>
        </pc:spChg>
      </pc:sldChg>
    </pc:docChg>
  </pc:docChgLst>
  <pc:docChgLst>
    <pc:chgData name="KORENROMP, Eline Louise" userId="a44abeb2-aa4e-4d35-a6f5-0d25c352ba16" providerId="ADAL" clId="{1F3CA498-8D02-4A25-8391-30A2CC20702F}"/>
    <pc:docChg chg="undo custSel modSld">
      <pc:chgData name="KORENROMP, Eline Louise" userId="a44abeb2-aa4e-4d35-a6f5-0d25c352ba16" providerId="ADAL" clId="{1F3CA498-8D02-4A25-8391-30A2CC20702F}" dt="2025-02-13T09:26:17.322" v="378" actId="732"/>
      <pc:docMkLst>
        <pc:docMk/>
      </pc:docMkLst>
      <pc:sldChg chg="modSp mod">
        <pc:chgData name="KORENROMP, Eline Louise" userId="a44abeb2-aa4e-4d35-a6f5-0d25c352ba16" providerId="ADAL" clId="{1F3CA498-8D02-4A25-8391-30A2CC20702F}" dt="2025-02-03T09:45:47.247" v="55" actId="20577"/>
        <pc:sldMkLst>
          <pc:docMk/>
          <pc:sldMk cId="484929057" sldId="256"/>
        </pc:sldMkLst>
        <pc:spChg chg="mod">
          <ac:chgData name="KORENROMP, Eline Louise" userId="a44abeb2-aa4e-4d35-a6f5-0d25c352ba16" providerId="ADAL" clId="{1F3CA498-8D02-4A25-8391-30A2CC20702F}" dt="2025-02-03T09:45:47.247" v="55" actId="20577"/>
          <ac:spMkLst>
            <pc:docMk/>
            <pc:sldMk cId="484929057" sldId="256"/>
            <ac:spMk id="3" creationId="{7616CA50-EB45-431E-9626-8C2D43650B39}"/>
          </ac:spMkLst>
        </pc:spChg>
      </pc:sldChg>
      <pc:sldChg chg="modSp mod">
        <pc:chgData name="KORENROMP, Eline Louise" userId="a44abeb2-aa4e-4d35-a6f5-0d25c352ba16" providerId="ADAL" clId="{1F3CA498-8D02-4A25-8391-30A2CC20702F}" dt="2025-02-13T09:16:49.957" v="188" actId="207"/>
        <pc:sldMkLst>
          <pc:docMk/>
          <pc:sldMk cId="1644427865" sldId="266"/>
        </pc:sldMkLst>
        <pc:spChg chg="mod">
          <ac:chgData name="KORENROMP, Eline Louise" userId="a44abeb2-aa4e-4d35-a6f5-0d25c352ba16" providerId="ADAL" clId="{1F3CA498-8D02-4A25-8391-30A2CC20702F}" dt="2025-02-13T09:16:49.957" v="188" actId="207"/>
          <ac:spMkLst>
            <pc:docMk/>
            <pc:sldMk cId="1644427865" sldId="266"/>
            <ac:spMk id="5" creationId="{4DC8D514-289C-DB0F-05A8-92D9ABCF4D00}"/>
          </ac:spMkLst>
        </pc:spChg>
      </pc:sldChg>
      <pc:sldChg chg="modSp mod">
        <pc:chgData name="KORENROMP, Eline Louise" userId="a44abeb2-aa4e-4d35-a6f5-0d25c352ba16" providerId="ADAL" clId="{1F3CA498-8D02-4A25-8391-30A2CC20702F}" dt="2025-02-13T09:19:22.089" v="352" actId="113"/>
        <pc:sldMkLst>
          <pc:docMk/>
          <pc:sldMk cId="616227099" sldId="269"/>
        </pc:sldMkLst>
        <pc:spChg chg="mod">
          <ac:chgData name="KORENROMP, Eline Louise" userId="a44abeb2-aa4e-4d35-a6f5-0d25c352ba16" providerId="ADAL" clId="{1F3CA498-8D02-4A25-8391-30A2CC20702F}" dt="2025-02-13T09:19:22.089" v="352" actId="113"/>
          <ac:spMkLst>
            <pc:docMk/>
            <pc:sldMk cId="616227099" sldId="269"/>
            <ac:spMk id="2" creationId="{8E52178D-EF7E-F679-CABE-134F11A0F405}"/>
          </ac:spMkLst>
        </pc:spChg>
        <pc:picChg chg="mod">
          <ac:chgData name="KORENROMP, Eline Louise" userId="a44abeb2-aa4e-4d35-a6f5-0d25c352ba16" providerId="ADAL" clId="{1F3CA498-8D02-4A25-8391-30A2CC20702F}" dt="2025-02-13T09:18:21.020" v="243" actId="14100"/>
          <ac:picMkLst>
            <pc:docMk/>
            <pc:sldMk cId="616227099" sldId="269"/>
            <ac:picMk id="4" creationId="{F8270D6D-4100-EA44-4F95-E7BF5A184ED6}"/>
          </ac:picMkLst>
        </pc:picChg>
      </pc:sldChg>
      <pc:sldChg chg="modSp mod">
        <pc:chgData name="KORENROMP, Eline Louise" userId="a44abeb2-aa4e-4d35-a6f5-0d25c352ba16" providerId="ADAL" clId="{1F3CA498-8D02-4A25-8391-30A2CC20702F}" dt="2025-02-13T09:26:17.322" v="378" actId="732"/>
        <pc:sldMkLst>
          <pc:docMk/>
          <pc:sldMk cId="2960078687" sldId="270"/>
        </pc:sldMkLst>
        <pc:picChg chg="mod modCrop">
          <ac:chgData name="KORENROMP, Eline Louise" userId="a44abeb2-aa4e-4d35-a6f5-0d25c352ba16" providerId="ADAL" clId="{1F3CA498-8D02-4A25-8391-30A2CC20702F}" dt="2025-02-13T09:26:17.322" v="378" actId="732"/>
          <ac:picMkLst>
            <pc:docMk/>
            <pc:sldMk cId="2960078687" sldId="270"/>
            <ac:picMk id="4" creationId="{ABEFFFDF-1DF4-ABEE-06E5-28E88F9F494A}"/>
          </ac:picMkLst>
        </pc:picChg>
      </pc:sldChg>
      <pc:sldChg chg="modSp mod">
        <pc:chgData name="KORENROMP, Eline Louise" userId="a44abeb2-aa4e-4d35-a6f5-0d25c352ba16" providerId="ADAL" clId="{1F3CA498-8D02-4A25-8391-30A2CC20702F}" dt="2025-02-13T09:19:30.110" v="356" actId="20577"/>
        <pc:sldMkLst>
          <pc:docMk/>
          <pc:sldMk cId="3770296958" sldId="412"/>
        </pc:sldMkLst>
        <pc:spChg chg="mod">
          <ac:chgData name="KORENROMP, Eline Louise" userId="a44abeb2-aa4e-4d35-a6f5-0d25c352ba16" providerId="ADAL" clId="{1F3CA498-8D02-4A25-8391-30A2CC20702F}" dt="2025-02-13T09:19:25.880" v="354" actId="403"/>
          <ac:spMkLst>
            <pc:docMk/>
            <pc:sldMk cId="3770296958" sldId="412"/>
            <ac:spMk id="2" creationId="{C255BB44-FCBF-6772-7144-9A6FD576C325}"/>
          </ac:spMkLst>
        </pc:spChg>
        <pc:spChg chg="mod">
          <ac:chgData name="KORENROMP, Eline Louise" userId="a44abeb2-aa4e-4d35-a6f5-0d25c352ba16" providerId="ADAL" clId="{1F3CA498-8D02-4A25-8391-30A2CC20702F}" dt="2025-02-13T09:19:30.110" v="356" actId="20577"/>
          <ac:spMkLst>
            <pc:docMk/>
            <pc:sldMk cId="3770296958" sldId="412"/>
            <ac:spMk id="3" creationId="{59A79D5C-6C76-F506-BC71-A746B610B250}"/>
          </ac:spMkLst>
        </pc:spChg>
      </pc:sldChg>
      <pc:sldChg chg="modSp mod">
        <pc:chgData name="KORENROMP, Eline Louise" userId="a44abeb2-aa4e-4d35-a6f5-0d25c352ba16" providerId="ADAL" clId="{1F3CA498-8D02-4A25-8391-30A2CC20702F}" dt="2025-02-13T09:19:43.606" v="360" actId="14100"/>
        <pc:sldMkLst>
          <pc:docMk/>
          <pc:sldMk cId="3563381962" sldId="413"/>
        </pc:sldMkLst>
        <pc:spChg chg="mod">
          <ac:chgData name="KORENROMP, Eline Louise" userId="a44abeb2-aa4e-4d35-a6f5-0d25c352ba16" providerId="ADAL" clId="{1F3CA498-8D02-4A25-8391-30A2CC20702F}" dt="2025-02-13T09:19:17.864" v="351" actId="113"/>
          <ac:spMkLst>
            <pc:docMk/>
            <pc:sldMk cId="3563381962" sldId="413"/>
            <ac:spMk id="2" creationId="{5339BC8E-D5A9-E036-5491-B63AD8BDCD17}"/>
          </ac:spMkLst>
        </pc:spChg>
        <pc:picChg chg="mod">
          <ac:chgData name="KORENROMP, Eline Louise" userId="a44abeb2-aa4e-4d35-a6f5-0d25c352ba16" providerId="ADAL" clId="{1F3CA498-8D02-4A25-8391-30A2CC20702F}" dt="2025-02-13T09:19:43.606" v="360" actId="14100"/>
          <ac:picMkLst>
            <pc:docMk/>
            <pc:sldMk cId="3563381962" sldId="413"/>
            <ac:picMk id="9" creationId="{02C77E92-1B98-C88E-FA6D-EB1FE8EAE9CC}"/>
          </ac:picMkLst>
        </pc:picChg>
      </pc:sldChg>
      <pc:sldChg chg="modSp mod">
        <pc:chgData name="KORENROMP, Eline Louise" userId="a44abeb2-aa4e-4d35-a6f5-0d25c352ba16" providerId="ADAL" clId="{1F3CA498-8D02-4A25-8391-30A2CC20702F}" dt="2025-02-13T09:25:50.678" v="374" actId="6549"/>
        <pc:sldMkLst>
          <pc:docMk/>
          <pc:sldMk cId="709643770" sldId="414"/>
        </pc:sldMkLst>
        <pc:spChg chg="mod">
          <ac:chgData name="KORENROMP, Eline Louise" userId="a44abeb2-aa4e-4d35-a6f5-0d25c352ba16" providerId="ADAL" clId="{1F3CA498-8D02-4A25-8391-30A2CC20702F}" dt="2025-02-13T09:19:51.093" v="362" actId="14100"/>
          <ac:spMkLst>
            <pc:docMk/>
            <pc:sldMk cId="709643770" sldId="414"/>
            <ac:spMk id="2" creationId="{6D4AF94F-D709-6E0D-A0EA-AC1B08543AA2}"/>
          </ac:spMkLst>
        </pc:spChg>
        <pc:spChg chg="mod">
          <ac:chgData name="KORENROMP, Eline Louise" userId="a44abeb2-aa4e-4d35-a6f5-0d25c352ba16" providerId="ADAL" clId="{1F3CA498-8D02-4A25-8391-30A2CC20702F}" dt="2025-02-13T09:25:50.678" v="374" actId="6549"/>
          <ac:spMkLst>
            <pc:docMk/>
            <pc:sldMk cId="709643770" sldId="414"/>
            <ac:spMk id="13" creationId="{9515AD6D-70F5-23BA-4C1E-7FC39D6D65C3}"/>
          </ac:spMkLst>
        </pc:spChg>
        <pc:picChg chg="mod">
          <ac:chgData name="KORENROMP, Eline Louise" userId="a44abeb2-aa4e-4d35-a6f5-0d25c352ba16" providerId="ADAL" clId="{1F3CA498-8D02-4A25-8391-30A2CC20702F}" dt="2025-02-13T09:21:08.194" v="364" actId="1076"/>
          <ac:picMkLst>
            <pc:docMk/>
            <pc:sldMk cId="709643770" sldId="414"/>
            <ac:picMk id="4" creationId="{CBDC5071-B8FE-925F-B3F5-DF16E0DCC47A}"/>
          </ac:picMkLst>
        </pc:picChg>
        <pc:picChg chg="mod">
          <ac:chgData name="KORENROMP, Eline Louise" userId="a44abeb2-aa4e-4d35-a6f5-0d25c352ba16" providerId="ADAL" clId="{1F3CA498-8D02-4A25-8391-30A2CC20702F}" dt="2025-02-13T09:21:12.120" v="366" actId="14100"/>
          <ac:picMkLst>
            <pc:docMk/>
            <pc:sldMk cId="709643770" sldId="414"/>
            <ac:picMk id="10" creationId="{F3AFCFCB-E985-0EDF-159C-F6FF45D7AFE3}"/>
          </ac:picMkLst>
        </pc:picChg>
        <pc:picChg chg="mod">
          <ac:chgData name="KORENROMP, Eline Louise" userId="a44abeb2-aa4e-4d35-a6f5-0d25c352ba16" providerId="ADAL" clId="{1F3CA498-8D02-4A25-8391-30A2CC20702F}" dt="2025-02-13T09:21:15.627" v="368" actId="14100"/>
          <ac:picMkLst>
            <pc:docMk/>
            <pc:sldMk cId="709643770" sldId="414"/>
            <ac:picMk id="12" creationId="{BDE0787E-611A-AF85-5C84-66E7CFB21A48}"/>
          </ac:picMkLst>
        </pc:picChg>
      </pc:sldChg>
      <pc:sldChg chg="modSp mod">
        <pc:chgData name="KORENROMP, Eline Louise" userId="a44abeb2-aa4e-4d35-a6f5-0d25c352ba16" providerId="ADAL" clId="{1F3CA498-8D02-4A25-8391-30A2CC20702F}" dt="2025-02-13T09:17:09.180" v="193" actId="14100"/>
        <pc:sldMkLst>
          <pc:docMk/>
          <pc:sldMk cId="1738724958" sldId="416"/>
        </pc:sldMkLst>
        <pc:spChg chg="mod">
          <ac:chgData name="KORENROMP, Eline Louise" userId="a44abeb2-aa4e-4d35-a6f5-0d25c352ba16" providerId="ADAL" clId="{1F3CA498-8D02-4A25-8391-30A2CC20702F}" dt="2025-02-13T09:17:09.180" v="193" actId="14100"/>
          <ac:spMkLst>
            <pc:docMk/>
            <pc:sldMk cId="1738724958" sldId="416"/>
            <ac:spMk id="3" creationId="{6B4ABB0A-C00B-77D0-DE0C-E91217F40353}"/>
          </ac:spMkLst>
        </pc:spChg>
      </pc:sldChg>
      <pc:sldChg chg="delSp modSp mod">
        <pc:chgData name="KORENROMP, Eline Louise" userId="a44abeb2-aa4e-4d35-a6f5-0d25c352ba16" providerId="ADAL" clId="{1F3CA498-8D02-4A25-8391-30A2CC20702F}" dt="2025-02-03T09:46:17.676" v="88" actId="14100"/>
        <pc:sldMkLst>
          <pc:docMk/>
          <pc:sldMk cId="4275489187" sldId="418"/>
        </pc:sldMkLst>
        <pc:spChg chg="mod">
          <ac:chgData name="KORENROMP, Eline Louise" userId="a44abeb2-aa4e-4d35-a6f5-0d25c352ba16" providerId="ADAL" clId="{1F3CA498-8D02-4A25-8391-30A2CC20702F}" dt="2025-02-03T09:46:17.676" v="88" actId="14100"/>
          <ac:spMkLst>
            <pc:docMk/>
            <pc:sldMk cId="4275489187" sldId="418"/>
            <ac:spMk id="2" creationId="{51B8A629-947D-2A46-96EE-FC99F8AC8D1D}"/>
          </ac:spMkLst>
        </pc:spChg>
      </pc:sldChg>
    </pc:docChg>
  </pc:docChgLst>
  <pc:docChgLst>
    <pc:chgData name="WANYEKI, Ian" userId="de6f23d4-e1b7-41d4-acd6-7c622088cf12" providerId="ADAL" clId="{CC3CF141-2857-461C-9929-8EF115EAD807}"/>
    <pc:docChg chg="modSld">
      <pc:chgData name="WANYEKI, Ian" userId="de6f23d4-e1b7-41d4-acd6-7c622088cf12" providerId="ADAL" clId="{CC3CF141-2857-461C-9929-8EF115EAD807}" dt="2025-02-10T11:31:57.762" v="14" actId="20577"/>
      <pc:docMkLst>
        <pc:docMk/>
      </pc:docMkLst>
      <pc:sldChg chg="modSp mod">
        <pc:chgData name="WANYEKI, Ian" userId="de6f23d4-e1b7-41d4-acd6-7c622088cf12" providerId="ADAL" clId="{CC3CF141-2857-461C-9929-8EF115EAD807}" dt="2025-02-10T11:30:11.384" v="2"/>
        <pc:sldMkLst>
          <pc:docMk/>
          <pc:sldMk cId="484929057" sldId="256"/>
        </pc:sldMkLst>
        <pc:spChg chg="mod">
          <ac:chgData name="WANYEKI, Ian" userId="de6f23d4-e1b7-41d4-acd6-7c622088cf12" providerId="ADAL" clId="{CC3CF141-2857-461C-9929-8EF115EAD807}" dt="2025-02-10T11:30:11.384" v="2"/>
          <ac:spMkLst>
            <pc:docMk/>
            <pc:sldMk cId="484929057" sldId="256"/>
            <ac:spMk id="2" creationId="{C7742055-955B-4A5E-9178-C1AE8BCD69B0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484929057" sldId="256"/>
            <ac:spMk id="3" creationId="{7616CA50-EB45-431E-9626-8C2D43650B39}"/>
          </ac:spMkLst>
        </pc:spChg>
      </pc:sldChg>
      <pc:sldChg chg="modSp mod">
        <pc:chgData name="WANYEKI, Ian" userId="de6f23d4-e1b7-41d4-acd6-7c622088cf12" providerId="ADAL" clId="{CC3CF141-2857-461C-9929-8EF115EAD807}" dt="2025-02-10T11:31:57.762" v="14" actId="20577"/>
        <pc:sldMkLst>
          <pc:docMk/>
          <pc:sldMk cId="1644427865" sldId="266"/>
        </pc:sldMkLst>
        <pc:spChg chg="mod">
          <ac:chgData name="WANYEKI, Ian" userId="de6f23d4-e1b7-41d4-acd6-7c622088cf12" providerId="ADAL" clId="{CC3CF141-2857-461C-9929-8EF115EAD807}" dt="2025-02-10T11:31:57.762" v="14" actId="20577"/>
          <ac:spMkLst>
            <pc:docMk/>
            <pc:sldMk cId="1644427865" sldId="266"/>
            <ac:spMk id="5" creationId="{4DC8D514-289C-DB0F-05A8-92D9ABCF4D00}"/>
          </ac:spMkLst>
        </pc:spChg>
        <pc:spChg chg="mod">
          <ac:chgData name="WANYEKI, Ian" userId="de6f23d4-e1b7-41d4-acd6-7c622088cf12" providerId="ADAL" clId="{CC3CF141-2857-461C-9929-8EF115EAD807}" dt="2025-02-10T11:30:11.384" v="2"/>
          <ac:spMkLst>
            <pc:docMk/>
            <pc:sldMk cId="1644427865" sldId="266"/>
            <ac:spMk id="10" creationId="{22CB467F-39EF-E64E-7198-A3D604F0144D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1644427865" sldId="266"/>
            <ac:spMk id="11" creationId="{76E5EF14-EBD1-6078-FBCE-EEA1049D3CD7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1644427865" sldId="266"/>
            <ac:spMk id="12" creationId="{66E5645E-940F-A754-120A-2700D57B9F59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1644427865" sldId="266"/>
            <ac:spMk id="13" creationId="{21898F7B-63F2-AF4B-22C6-6701A11D0BE0}"/>
          </ac:spMkLst>
        </pc:spChg>
      </pc:sldChg>
      <pc:sldChg chg="modSp mod">
        <pc:chgData name="WANYEKI, Ian" userId="de6f23d4-e1b7-41d4-acd6-7c622088cf12" providerId="ADAL" clId="{CC3CF141-2857-461C-9929-8EF115EAD807}" dt="2025-02-10T11:31:17.129" v="5" actId="14100"/>
        <pc:sldMkLst>
          <pc:docMk/>
          <pc:sldMk cId="616227099" sldId="269"/>
        </pc:sldMkLst>
        <pc:spChg chg="mod">
          <ac:chgData name="WANYEKI, Ian" userId="de6f23d4-e1b7-41d4-acd6-7c622088cf12" providerId="ADAL" clId="{CC3CF141-2857-461C-9929-8EF115EAD807}" dt="2025-02-10T11:31:17.129" v="5" actId="14100"/>
          <ac:spMkLst>
            <pc:docMk/>
            <pc:sldMk cId="616227099" sldId="269"/>
            <ac:spMk id="2" creationId="{8E52178D-EF7E-F679-CABE-134F11A0F405}"/>
          </ac:spMkLst>
        </pc:spChg>
      </pc:sldChg>
      <pc:sldChg chg="modSp mod">
        <pc:chgData name="WANYEKI, Ian" userId="de6f23d4-e1b7-41d4-acd6-7c622088cf12" providerId="ADAL" clId="{CC3CF141-2857-461C-9929-8EF115EAD807}" dt="2025-02-10T11:30:11.384" v="2"/>
        <pc:sldMkLst>
          <pc:docMk/>
          <pc:sldMk cId="2960078687" sldId="270"/>
        </pc:sldMkLst>
        <pc:spChg chg="mod">
          <ac:chgData name="WANYEKI, Ian" userId="de6f23d4-e1b7-41d4-acd6-7c622088cf12" providerId="ADAL" clId="{CC3CF141-2857-461C-9929-8EF115EAD807}" dt="2025-02-10T11:30:11.384" v="2"/>
          <ac:spMkLst>
            <pc:docMk/>
            <pc:sldMk cId="2960078687" sldId="270"/>
            <ac:spMk id="2" creationId="{5CC7EA46-E1B8-57C4-CE21-B64B7A4F98AE}"/>
          </ac:spMkLst>
        </pc:spChg>
      </pc:sldChg>
      <pc:sldChg chg="modSp mod">
        <pc:chgData name="WANYEKI, Ian" userId="de6f23d4-e1b7-41d4-acd6-7c622088cf12" providerId="ADAL" clId="{CC3CF141-2857-461C-9929-8EF115EAD807}" dt="2025-02-10T11:29:48.747" v="1" actId="790"/>
        <pc:sldMkLst>
          <pc:docMk/>
          <pc:sldMk cId="1438724956" sldId="275"/>
        </pc:sldMkLst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1438724956" sldId="275"/>
            <ac:spMk id="2" creationId="{4DA09967-1476-94CF-3BB3-B0123B543A63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1438724956" sldId="275"/>
            <ac:spMk id="8" creationId="{6ACAE745-CBB1-D7BA-78F8-D214738F5B9B}"/>
          </ac:spMkLst>
        </pc:spChg>
      </pc:sldChg>
      <pc:sldChg chg="modSp mod">
        <pc:chgData name="WANYEKI, Ian" userId="de6f23d4-e1b7-41d4-acd6-7c622088cf12" providerId="ADAL" clId="{CC3CF141-2857-461C-9929-8EF115EAD807}" dt="2025-02-10T11:30:43.036" v="3"/>
        <pc:sldMkLst>
          <pc:docMk/>
          <pc:sldMk cId="3770296958" sldId="412"/>
        </pc:sldMkLst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3770296958" sldId="412"/>
            <ac:spMk id="2" creationId="{C255BB44-FCBF-6772-7144-9A6FD576C325}"/>
          </ac:spMkLst>
        </pc:spChg>
        <pc:spChg chg="mod">
          <ac:chgData name="WANYEKI, Ian" userId="de6f23d4-e1b7-41d4-acd6-7c622088cf12" providerId="ADAL" clId="{CC3CF141-2857-461C-9929-8EF115EAD807}" dt="2025-02-10T11:30:43.036" v="3"/>
          <ac:spMkLst>
            <pc:docMk/>
            <pc:sldMk cId="3770296958" sldId="412"/>
            <ac:spMk id="3" creationId="{59A79D5C-6C76-F506-BC71-A746B610B250}"/>
          </ac:spMkLst>
        </pc:spChg>
      </pc:sldChg>
      <pc:sldChg chg="modSp mod">
        <pc:chgData name="WANYEKI, Ian" userId="de6f23d4-e1b7-41d4-acd6-7c622088cf12" providerId="ADAL" clId="{CC3CF141-2857-461C-9929-8EF115EAD807}" dt="2025-02-10T11:31:28.975" v="10" actId="6549"/>
        <pc:sldMkLst>
          <pc:docMk/>
          <pc:sldMk cId="3563381962" sldId="413"/>
        </pc:sldMkLst>
        <pc:spChg chg="mod">
          <ac:chgData name="WANYEKI, Ian" userId="de6f23d4-e1b7-41d4-acd6-7c622088cf12" providerId="ADAL" clId="{CC3CF141-2857-461C-9929-8EF115EAD807}" dt="2025-02-10T11:31:28.975" v="10" actId="6549"/>
          <ac:spMkLst>
            <pc:docMk/>
            <pc:sldMk cId="3563381962" sldId="413"/>
            <ac:spMk id="2" creationId="{5339BC8E-D5A9-E036-5491-B63AD8BDCD17}"/>
          </ac:spMkLst>
        </pc:spChg>
      </pc:sldChg>
      <pc:sldChg chg="modSp mod">
        <pc:chgData name="WANYEKI, Ian" userId="de6f23d4-e1b7-41d4-acd6-7c622088cf12" providerId="ADAL" clId="{CC3CF141-2857-461C-9929-8EF115EAD807}" dt="2025-02-10T11:30:43.036" v="3"/>
        <pc:sldMkLst>
          <pc:docMk/>
          <pc:sldMk cId="709643770" sldId="414"/>
        </pc:sldMkLst>
        <pc:spChg chg="mod">
          <ac:chgData name="WANYEKI, Ian" userId="de6f23d4-e1b7-41d4-acd6-7c622088cf12" providerId="ADAL" clId="{CC3CF141-2857-461C-9929-8EF115EAD807}" dt="2025-02-10T11:30:43.036" v="3"/>
          <ac:spMkLst>
            <pc:docMk/>
            <pc:sldMk cId="709643770" sldId="414"/>
            <ac:spMk id="2" creationId="{6D4AF94F-D709-6E0D-A0EA-AC1B08543AA2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709643770" sldId="414"/>
            <ac:spMk id="13" creationId="{9515AD6D-70F5-23BA-4C1E-7FC39D6D65C3}"/>
          </ac:spMkLst>
        </pc:spChg>
      </pc:sldChg>
      <pc:sldChg chg="modSp mod">
        <pc:chgData name="WANYEKI, Ian" userId="de6f23d4-e1b7-41d4-acd6-7c622088cf12" providerId="ADAL" clId="{CC3CF141-2857-461C-9929-8EF115EAD807}" dt="2025-02-10T11:30:11.384" v="2"/>
        <pc:sldMkLst>
          <pc:docMk/>
          <pc:sldMk cId="3201517536" sldId="415"/>
        </pc:sldMkLst>
        <pc:spChg chg="mod">
          <ac:chgData name="WANYEKI, Ian" userId="de6f23d4-e1b7-41d4-acd6-7c622088cf12" providerId="ADAL" clId="{CC3CF141-2857-461C-9929-8EF115EAD807}" dt="2025-02-10T11:30:11.384" v="2"/>
          <ac:spMkLst>
            <pc:docMk/>
            <pc:sldMk cId="3201517536" sldId="415"/>
            <ac:spMk id="2" creationId="{4564F116-DE1D-3801-EE66-3C0B22FCA44F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3201517536" sldId="415"/>
            <ac:spMk id="8" creationId="{953B7C47-78D7-BB9C-5B9B-81A20B73F70A}"/>
          </ac:spMkLst>
        </pc:spChg>
      </pc:sldChg>
      <pc:sldChg chg="modSp mod">
        <pc:chgData name="WANYEKI, Ian" userId="de6f23d4-e1b7-41d4-acd6-7c622088cf12" providerId="ADAL" clId="{CC3CF141-2857-461C-9929-8EF115EAD807}" dt="2025-02-10T11:29:48.747" v="1" actId="790"/>
        <pc:sldMkLst>
          <pc:docMk/>
          <pc:sldMk cId="1738724958" sldId="416"/>
        </pc:sldMkLst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1738724958" sldId="416"/>
            <ac:spMk id="2" creationId="{C024B6D6-B213-7961-CE89-4DD5A654FFF1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1738724958" sldId="416"/>
            <ac:spMk id="3" creationId="{6B4ABB0A-C00B-77D0-DE0C-E91217F40353}"/>
          </ac:spMkLst>
        </pc:spChg>
      </pc:sldChg>
      <pc:sldChg chg="modSp mod modNotes">
        <pc:chgData name="WANYEKI, Ian" userId="de6f23d4-e1b7-41d4-acd6-7c622088cf12" providerId="ADAL" clId="{CC3CF141-2857-461C-9929-8EF115EAD807}" dt="2025-02-10T11:30:11.384" v="2"/>
        <pc:sldMkLst>
          <pc:docMk/>
          <pc:sldMk cId="4275489187" sldId="418"/>
        </pc:sldMkLst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4275489187" sldId="418"/>
            <ac:spMk id="2" creationId="{51B8A629-947D-2A46-96EE-FC99F8AC8D1D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4275489187" sldId="418"/>
            <ac:spMk id="12" creationId="{0C53F5D2-5084-56CB-FAA9-A0A0725DF3F1}"/>
          </ac:spMkLst>
        </pc:spChg>
        <pc:spChg chg="mod">
          <ac:chgData name="WANYEKI, Ian" userId="de6f23d4-e1b7-41d4-acd6-7c622088cf12" providerId="ADAL" clId="{CC3CF141-2857-461C-9929-8EF115EAD807}" dt="2025-02-10T11:29:48.747" v="1" actId="790"/>
          <ac:spMkLst>
            <pc:docMk/>
            <pc:sldMk cId="4275489187" sldId="418"/>
            <ac:spMk id="14" creationId="{590A5241-1535-1CFB-6118-FC33311973F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4AB11-45C1-49B4-8CB0-49E274381F96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Modifier les styles du texte maître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C4483-7CF5-4CF7-BC54-0B04140F1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disposez</a:t>
            </a:r>
            <a:r>
              <a:rPr lang="en-US" dirty="0"/>
              <a:t> de données sur les </a:t>
            </a:r>
            <a:r>
              <a:rPr lang="en-US" dirty="0" err="1"/>
              <a:t>décès</a:t>
            </a:r>
            <a:r>
              <a:rPr lang="en-US" dirty="0"/>
              <a:t> </a:t>
            </a:r>
            <a:r>
              <a:rPr lang="en-US" dirty="0" err="1"/>
              <a:t>toutes</a:t>
            </a:r>
            <a:r>
              <a:rPr lang="en-US" dirty="0"/>
              <a:t> causes </a:t>
            </a:r>
            <a:r>
              <a:rPr lang="en-US" dirty="0" err="1"/>
              <a:t>confondues</a:t>
            </a:r>
            <a:r>
              <a:rPr lang="en-US" dirty="0"/>
              <a:t> chez les patients sous </a:t>
            </a:r>
            <a:r>
              <a:rPr lang="en-US" dirty="0" err="1"/>
              <a:t>traitement</a:t>
            </a:r>
            <a:r>
              <a:rPr lang="en-US" dirty="0"/>
              <a:t> </a:t>
            </a:r>
            <a:r>
              <a:rPr lang="en-US" dirty="0" err="1"/>
              <a:t>antirétroviral</a:t>
            </a:r>
            <a:r>
              <a:rPr lang="en-US" dirty="0"/>
              <a:t>,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les </a:t>
            </a:r>
            <a:r>
              <a:rPr lang="en-US" dirty="0" err="1"/>
              <a:t>utiliser</a:t>
            </a:r>
            <a:r>
              <a:rPr lang="en-US" dirty="0"/>
              <a:t> pour </a:t>
            </a:r>
            <a:r>
              <a:rPr lang="en-US" dirty="0" err="1"/>
              <a:t>valider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modèle</a:t>
            </a:r>
            <a:r>
              <a:rPr lang="en-US" dirty="0"/>
              <a:t>. Le menu de validation </a:t>
            </a:r>
            <a:r>
              <a:rPr lang="en-US" dirty="0" err="1"/>
              <a:t>comporte</a:t>
            </a:r>
            <a:r>
              <a:rPr lang="en-US" dirty="0"/>
              <a:t> deux sous-</a:t>
            </a:r>
            <a:r>
              <a:rPr lang="en-US" dirty="0" err="1"/>
              <a:t>rubriques</a:t>
            </a:r>
            <a:r>
              <a:rPr lang="en-US" dirty="0"/>
              <a:t>, </a:t>
            </a:r>
            <a:r>
              <a:rPr lang="en-US" dirty="0" err="1"/>
              <a:t>l'une</a:t>
            </a:r>
            <a:r>
              <a:rPr lang="en-US" dirty="0"/>
              <a:t> pour </a:t>
            </a:r>
            <a:r>
              <a:rPr lang="en-US" dirty="0" err="1"/>
              <a:t>saisir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données, </a:t>
            </a:r>
            <a:r>
              <a:rPr lang="en-US" dirty="0" err="1"/>
              <a:t>l'autre</a:t>
            </a:r>
            <a:r>
              <a:rPr lang="en-US" dirty="0"/>
              <a:t> pour comparer les estimations de Spectrum aux données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saisies</a:t>
            </a:r>
            <a:r>
              <a:rPr lang="en-US" dirty="0"/>
              <a:t>. Dans le </a:t>
            </a:r>
            <a:r>
              <a:rPr lang="en-US" dirty="0" err="1"/>
              <a:t>cas</a:t>
            </a:r>
            <a:r>
              <a:rPr lang="en-US" dirty="0"/>
              <a:t> </a:t>
            </a:r>
            <a:r>
              <a:rPr lang="en-US" dirty="0" err="1"/>
              <a:t>d'une</a:t>
            </a:r>
            <a:r>
              <a:rPr lang="en-US" dirty="0"/>
              <a:t> </a:t>
            </a:r>
            <a:r>
              <a:rPr lang="en-US" dirty="0" err="1"/>
              <a:t>mauvaise</a:t>
            </a:r>
            <a:r>
              <a:rPr lang="en-US" dirty="0"/>
              <a:t> </a:t>
            </a:r>
            <a:r>
              <a:rPr lang="en-US" dirty="0" err="1"/>
              <a:t>correspondance</a:t>
            </a:r>
            <a:r>
              <a:rPr lang="en-US" dirty="0"/>
              <a:t>, il y a </a:t>
            </a:r>
            <a:r>
              <a:rPr lang="en-US" dirty="0" err="1"/>
              <a:t>plusieurs</a:t>
            </a:r>
            <a:r>
              <a:rPr lang="en-US" dirty="0"/>
              <a:t> choses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faire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envisager</a:t>
            </a:r>
            <a:r>
              <a:rPr lang="en-US" dirty="0"/>
              <a:t> :</a:t>
            </a:r>
          </a:p>
          <a:p>
            <a:pPr marL="228600" indent="-228600">
              <a:buAutoNum type="arabicPeriod"/>
            </a:pPr>
            <a:r>
              <a:rPr lang="en-US" dirty="0"/>
              <a:t>Y a-t-il des </a:t>
            </a:r>
            <a:r>
              <a:rPr lang="en-US" dirty="0" err="1"/>
              <a:t>problèmes</a:t>
            </a:r>
            <a:r>
              <a:rPr lang="en-US" dirty="0"/>
              <a:t> </a:t>
            </a:r>
            <a:r>
              <a:rPr lang="en-US" dirty="0" err="1"/>
              <a:t>potentiels</a:t>
            </a:r>
            <a:r>
              <a:rPr lang="en-US" dirty="0"/>
              <a:t> dans </a:t>
            </a:r>
            <a:r>
              <a:rPr lang="en-US" dirty="0" err="1"/>
              <a:t>votre</a:t>
            </a:r>
            <a:r>
              <a:rPr lang="en-US" dirty="0"/>
              <a:t> rapport </a:t>
            </a:r>
            <a:r>
              <a:rPr lang="en-US" dirty="0" err="1"/>
              <a:t>programmatique</a:t>
            </a:r>
            <a:r>
              <a:rPr lang="en-US" dirty="0"/>
              <a:t> sur le </a:t>
            </a:r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personnes</a:t>
            </a:r>
            <a:r>
              <a:rPr lang="en-US" dirty="0"/>
              <a:t> sous </a:t>
            </a:r>
            <a:r>
              <a:rPr lang="en-US" dirty="0" err="1"/>
              <a:t>traitement</a:t>
            </a:r>
            <a:r>
              <a:rPr lang="en-US" dirty="0"/>
              <a:t> </a:t>
            </a:r>
            <a:r>
              <a:rPr lang="en-US" dirty="0" err="1"/>
              <a:t>antirétroviral</a:t>
            </a:r>
            <a:r>
              <a:rPr lang="en-US" dirty="0"/>
              <a:t> ? Si </a:t>
            </a:r>
            <a:r>
              <a:rPr lang="en-US" dirty="0" err="1"/>
              <a:t>ces</a:t>
            </a:r>
            <a:r>
              <a:rPr lang="en-US" dirty="0"/>
              <a:t> chiffres ne </a:t>
            </a:r>
            <a:r>
              <a:rPr lang="en-US" dirty="0" err="1"/>
              <a:t>sont</a:t>
            </a:r>
            <a:r>
              <a:rPr lang="en-US" dirty="0"/>
              <a:t> pas exacts, Spectrum </a:t>
            </a:r>
            <a:r>
              <a:rPr lang="en-US" dirty="0" err="1"/>
              <a:t>risque</a:t>
            </a:r>
            <a:r>
              <a:rPr lang="en-US" dirty="0"/>
              <a:t> de sous-</a:t>
            </a:r>
            <a:r>
              <a:rPr lang="en-US" dirty="0" err="1"/>
              <a:t>estimer</a:t>
            </a:r>
            <a:r>
              <a:rPr lang="en-US" dirty="0"/>
              <a:t> les </a:t>
            </a:r>
            <a:r>
              <a:rPr lang="en-US" dirty="0" err="1"/>
              <a:t>décès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au </a:t>
            </a:r>
            <a:r>
              <a:rPr lang="en-US" dirty="0" err="1"/>
              <a:t>traitement</a:t>
            </a:r>
            <a:r>
              <a:rPr lang="en-US" dirty="0"/>
              <a:t> </a:t>
            </a:r>
            <a:r>
              <a:rPr lang="en-US" dirty="0" err="1"/>
              <a:t>antirétroviral</a:t>
            </a:r>
            <a:r>
              <a:rPr lang="en-US" dirty="0"/>
              <a:t>.</a:t>
            </a:r>
          </a:p>
          <a:p>
            <a:pPr marL="228600" indent="-228600">
              <a:buAutoNum type="arabicPeriod"/>
            </a:pPr>
            <a:r>
              <a:rPr lang="en-US" dirty="0"/>
              <a:t>Les </a:t>
            </a:r>
            <a:r>
              <a:rPr lang="en-US" dirty="0" err="1"/>
              <a:t>taux</a:t>
            </a:r>
            <a:r>
              <a:rPr lang="en-US" dirty="0"/>
              <a:t> de </a:t>
            </a:r>
            <a:r>
              <a:rPr lang="en-US" dirty="0" err="1"/>
              <a:t>mortalité</a:t>
            </a:r>
            <a:r>
              <a:rPr lang="en-US" dirty="0"/>
              <a:t> sous TAR dans Spectrum </a:t>
            </a:r>
            <a:r>
              <a:rPr lang="en-US" dirty="0" err="1"/>
              <a:t>varient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fonction</a:t>
            </a:r>
            <a:r>
              <a:rPr lang="en-US" dirty="0"/>
              <a:t> de </a:t>
            </a:r>
            <a:r>
              <a:rPr lang="en-US" dirty="0" err="1"/>
              <a:t>l'âge</a:t>
            </a:r>
            <a:r>
              <a:rPr lang="en-US" dirty="0"/>
              <a:t> et du </a:t>
            </a:r>
            <a:r>
              <a:rPr lang="en-US" dirty="0" err="1"/>
              <a:t>sexe</a:t>
            </a:r>
            <a:r>
              <a:rPr lang="en-US" dirty="0"/>
              <a:t>. 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disposez</a:t>
            </a:r>
            <a:r>
              <a:rPr lang="en-US" dirty="0"/>
              <a:t> de données sur le </a:t>
            </a:r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personnes</a:t>
            </a:r>
            <a:r>
              <a:rPr lang="en-US" dirty="0"/>
              <a:t> sous </a:t>
            </a:r>
            <a:r>
              <a:rPr lang="en-US" dirty="0" err="1"/>
              <a:t>traitement</a:t>
            </a:r>
            <a:r>
              <a:rPr lang="en-US" dirty="0"/>
              <a:t> </a:t>
            </a:r>
            <a:r>
              <a:rPr lang="en-US" dirty="0" err="1"/>
              <a:t>antirétroviral</a:t>
            </a:r>
            <a:r>
              <a:rPr lang="en-US" dirty="0"/>
              <a:t> par </a:t>
            </a:r>
            <a:r>
              <a:rPr lang="en-US" dirty="0" err="1"/>
              <a:t>âge</a:t>
            </a:r>
            <a:r>
              <a:rPr lang="en-US" dirty="0"/>
              <a:t>, </a:t>
            </a:r>
            <a:r>
              <a:rPr lang="en-US" dirty="0" err="1"/>
              <a:t>vérifiez</a:t>
            </a:r>
            <a:r>
              <a:rPr lang="en-US" dirty="0"/>
              <a:t> que Spectrum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aligné</a:t>
            </a:r>
            <a:r>
              <a:rPr lang="en-US" dirty="0"/>
              <a:t> sur </a:t>
            </a:r>
            <a:r>
              <a:rPr lang="en-US" dirty="0" err="1"/>
              <a:t>ces</a:t>
            </a:r>
            <a:r>
              <a:rPr lang="en-US" dirty="0"/>
              <a:t> données.</a:t>
            </a:r>
          </a:p>
          <a:p>
            <a:pPr marL="228600" indent="-228600">
              <a:buAutoNum type="arabicPeriod"/>
            </a:pPr>
            <a:r>
              <a:rPr lang="en-US" dirty="0"/>
              <a:t>Les </a:t>
            </a:r>
            <a:r>
              <a:rPr lang="en-US" dirty="0" err="1"/>
              <a:t>taux</a:t>
            </a:r>
            <a:r>
              <a:rPr lang="en-US" dirty="0"/>
              <a:t> de </a:t>
            </a:r>
            <a:r>
              <a:rPr lang="en-US" dirty="0" err="1"/>
              <a:t>mortalité</a:t>
            </a:r>
            <a:r>
              <a:rPr lang="en-US" dirty="0"/>
              <a:t> par </a:t>
            </a:r>
            <a:r>
              <a:rPr lang="en-US" dirty="0" err="1"/>
              <a:t>défaut</a:t>
            </a:r>
            <a:r>
              <a:rPr lang="en-US" dirty="0"/>
              <a:t> de Spectrum sur TAR </a:t>
            </a:r>
            <a:r>
              <a:rPr lang="en-US" dirty="0" err="1"/>
              <a:t>varient</a:t>
            </a:r>
            <a:r>
              <a:rPr lang="en-US" dirty="0"/>
              <a:t> </a:t>
            </a:r>
            <a:r>
              <a:rPr lang="en-US" dirty="0" err="1"/>
              <a:t>selon</a:t>
            </a:r>
            <a:r>
              <a:rPr lang="en-US" dirty="0"/>
              <a:t> les </a:t>
            </a:r>
            <a:r>
              <a:rPr lang="en-US" dirty="0" err="1"/>
              <a:t>régions</a:t>
            </a:r>
            <a:r>
              <a:rPr lang="en-US" dirty="0"/>
              <a:t>, </a:t>
            </a:r>
            <a:r>
              <a:rPr lang="en-US" dirty="0" err="1"/>
              <a:t>mais</a:t>
            </a:r>
            <a:r>
              <a:rPr lang="en-US" dirty="0"/>
              <a:t> il </a:t>
            </a:r>
            <a:r>
              <a:rPr lang="en-US" dirty="0" err="1"/>
              <a:t>est</a:t>
            </a:r>
            <a:r>
              <a:rPr lang="en-US" dirty="0"/>
              <a:t> possible que la </a:t>
            </a:r>
            <a:r>
              <a:rPr lang="en-US" dirty="0" err="1"/>
              <a:t>mortalité</a:t>
            </a:r>
            <a:r>
              <a:rPr lang="en-US" dirty="0"/>
              <a:t> dans </a:t>
            </a:r>
            <a:r>
              <a:rPr lang="en-US" dirty="0" err="1"/>
              <a:t>votre</a:t>
            </a:r>
            <a:r>
              <a:rPr lang="en-US" dirty="0"/>
              <a:t> pays </a:t>
            </a:r>
            <a:r>
              <a:rPr lang="en-US" dirty="0" err="1"/>
              <a:t>soit</a:t>
            </a:r>
            <a:r>
              <a:rPr lang="en-US" dirty="0"/>
              <a:t> </a:t>
            </a:r>
            <a:r>
              <a:rPr lang="en-US" dirty="0" err="1"/>
              <a:t>différente</a:t>
            </a:r>
            <a:r>
              <a:rPr lang="en-US" dirty="0"/>
              <a:t> de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modèle</a:t>
            </a:r>
            <a:r>
              <a:rPr lang="en-US" dirty="0"/>
              <a:t> </a:t>
            </a:r>
            <a:r>
              <a:rPr lang="en-US" dirty="0" err="1"/>
              <a:t>régional</a:t>
            </a:r>
            <a:r>
              <a:rPr lang="en-US" dirty="0"/>
              <a:t>. Vous </a:t>
            </a:r>
            <a:r>
              <a:rPr lang="en-US" dirty="0" err="1"/>
              <a:t>pouvez</a:t>
            </a:r>
            <a:r>
              <a:rPr lang="en-US" dirty="0"/>
              <a:t> </a:t>
            </a:r>
            <a:r>
              <a:rPr lang="en-US" dirty="0" err="1"/>
              <a:t>ajuster</a:t>
            </a:r>
            <a:r>
              <a:rPr lang="en-US" dirty="0"/>
              <a:t> </a:t>
            </a: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err="1"/>
              <a:t>taux</a:t>
            </a:r>
            <a:r>
              <a:rPr lang="en-US" dirty="0"/>
              <a:t> de </a:t>
            </a:r>
            <a:r>
              <a:rPr lang="en-US" dirty="0" err="1"/>
              <a:t>mortalité</a:t>
            </a:r>
            <a:r>
              <a:rPr lang="en-US" dirty="0"/>
              <a:t> pour </a:t>
            </a:r>
            <a:r>
              <a:rPr lang="en-US" dirty="0" err="1"/>
              <a:t>qu'ils</a:t>
            </a:r>
            <a:r>
              <a:rPr lang="en-US" dirty="0"/>
              <a:t> correspondent </a:t>
            </a:r>
            <a:r>
              <a:rPr lang="en-US" dirty="0" err="1"/>
              <a:t>mieux</a:t>
            </a:r>
            <a:r>
              <a:rPr lang="en-US" dirty="0"/>
              <a:t> à </a:t>
            </a:r>
            <a:r>
              <a:rPr lang="en-US" dirty="0" err="1"/>
              <a:t>vos</a:t>
            </a:r>
            <a:r>
              <a:rPr lang="en-US" dirty="0"/>
              <a:t> données.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0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22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6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0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33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5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8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66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320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21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1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215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37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045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6E14-76DE-40CA-8FC1-854F908BCBD6}" type="datetime1">
              <a:rPr lang="en-US" smtClean="0"/>
              <a:t>2/13/2025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4096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F3BA-766A-4BF8-8787-F633EBA5FAB0}" type="datetime1">
              <a:rPr lang="en-US" smtClean="0"/>
              <a:t>2/13/2025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71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4435-288E-4867-86C9-AC204AE2EDA1}" type="datetime1">
              <a:rPr lang="en-US" smtClean="0"/>
              <a:t>2/13/2025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71078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9FC1-E349-41A5-ACCA-F1FA58A9EF60}" type="datetime1">
              <a:rPr lang="en-US" smtClean="0"/>
              <a:t>2/13/2025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64121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7354-DFB3-43E7-ACA8-DEEBBAAEB320}" type="datetime1">
              <a:rPr lang="en-US" smtClean="0"/>
              <a:t>2/13/2025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68034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E36-069C-4738-BAFD-28F99B3029F2}" type="datetime1">
              <a:rPr lang="en-US" smtClean="0"/>
              <a:t>2/13/2025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976634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1A5-36AA-4B5F-B71C-859EFA0F58C2}" type="datetime1">
              <a:rPr lang="en-US" smtClean="0"/>
              <a:t>2/13/2025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778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551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4476-C741-4AC8-B733-B09FA321348F}" type="datetime1">
              <a:rPr lang="en-US" smtClean="0"/>
              <a:t>2/13/2025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5499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04E4-D788-4D23-A726-57C914F79B63}" type="datetime1">
              <a:rPr lang="en-US" smtClean="0"/>
              <a:t>2/13/2025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198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842B-0357-4E51-9AB8-050808C402D1}" type="datetime1">
              <a:rPr lang="en-US" smtClean="0"/>
              <a:t>2/13/2025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1440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3F09-9B5A-4D46-8032-11E10B805A4C}" type="datetime1">
              <a:rPr lang="en-US" smtClean="0"/>
              <a:t>2/13/2025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901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8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8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66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59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57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7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Cliquez sur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60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sur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B3E1B2-61B7-4AC3-9E39-640B9985D1A7}" type="datetime1">
              <a:rPr lang="en-US" smtClean="0"/>
              <a:t>2/13/2025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27" y="6263103"/>
            <a:ext cx="1149788" cy="45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2055-955B-4A5E-9178-C1AE8BCD6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400" y="1825577"/>
            <a:ext cx="8585200" cy="2613152"/>
          </a:xfrm>
        </p:spPr>
        <p:txBody>
          <a:bodyPr>
            <a:noAutofit/>
          </a:bodyPr>
          <a:lstStyle/>
          <a:p>
            <a:pPr algn="ctr"/>
            <a:r>
              <a:rPr lang="fr-FR" sz="3600" b="1" noProof="0" dirty="0"/>
              <a:t>Valider les estimations de Spectrum par rapport aux données du programme : TAR par âge et par sexe, </a:t>
            </a:r>
            <a:br>
              <a:rPr lang="fr-FR" sz="3600" b="1" noProof="0" dirty="0"/>
            </a:br>
            <a:r>
              <a:rPr lang="fr-FR" sz="3600" b="1" noProof="0" dirty="0"/>
              <a:t>couverture du TAR par rapport à la CPN/PTME chez l'adulte, </a:t>
            </a:r>
            <a:br>
              <a:rPr lang="fr-FR" sz="3600" b="1" noProof="0" dirty="0"/>
            </a:br>
            <a:r>
              <a:rPr lang="fr-FR" sz="3600" b="1" noProof="0" dirty="0"/>
              <a:t>Mortalité toutes causes confondues sous TAR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6CA50-EB45-431E-9626-8C2D43650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400" y="4330700"/>
            <a:ext cx="8724899" cy="1816100"/>
          </a:xfrm>
        </p:spPr>
        <p:txBody>
          <a:bodyPr>
            <a:normAutofit/>
          </a:bodyPr>
          <a:lstStyle/>
          <a:p>
            <a:pPr algn="ctr"/>
            <a:r>
              <a:rPr lang="fr-FR" sz="2400" noProof="0" dirty="0"/>
              <a:t>..., Avenir Health</a:t>
            </a:r>
          </a:p>
          <a:p>
            <a:pPr algn="ctr"/>
            <a:r>
              <a:rPr lang="fr-FR" sz="2400" b="1" noProof="0" dirty="0"/>
              <a:t>Formation sur les estimations du VIH et l'utilisation des données, </a:t>
            </a:r>
          </a:p>
          <a:p>
            <a:pPr algn="ctr"/>
            <a:r>
              <a:rPr lang="fr-FR" sz="2400" b="1" noProof="0" dirty="0"/>
              <a:t>Région de l’Afrique du Nord et du Moyen-Orient, </a:t>
            </a:r>
            <a:br>
              <a:rPr lang="fr-FR" sz="2400" b="1" noProof="0" dirty="0"/>
            </a:br>
            <a:r>
              <a:rPr lang="fr-FR" sz="2400" b="1" noProof="0" dirty="0"/>
              <a:t>11-14 février 2025</a:t>
            </a:r>
          </a:p>
        </p:txBody>
      </p:sp>
    </p:spTree>
    <p:extLst>
      <p:ext uri="{BB962C8B-B14F-4D97-AF65-F5344CB8AC3E}">
        <p14:creationId xmlns:p14="http://schemas.microsoft.com/office/powerpoint/2010/main" val="4849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430158A-2695-1908-4870-EF719A385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9967-1476-94CF-3BB3-B0123B543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/>
              <a:t>Ajustement des </a:t>
            </a:r>
            <a:r>
              <a:rPr lang="fr-FR" dirty="0">
                <a:solidFill>
                  <a:srgbClr val="FFFF00"/>
                </a:solidFill>
              </a:rPr>
              <a:t>données</a:t>
            </a:r>
            <a:r>
              <a:rPr lang="fr-FR" noProof="0" dirty="0"/>
              <a:t> de programme en fonction des déplacements des patients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7D53F8-177C-D8F9-5D24-7C519571D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559" y="750793"/>
            <a:ext cx="7530182" cy="535641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CAE745-CBB1-D7BA-78F8-D214738F5B9B}"/>
              </a:ext>
            </a:extLst>
          </p:cNvPr>
          <p:cNvSpPr/>
          <p:nvPr/>
        </p:nvSpPr>
        <p:spPr>
          <a:xfrm>
            <a:off x="3813146" y="5320146"/>
            <a:ext cx="7379350" cy="654627"/>
          </a:xfrm>
          <a:prstGeom prst="rect">
            <a:avLst/>
          </a:prstGeom>
          <a:noFill/>
          <a:ln w="31750">
            <a:solidFill>
              <a:srgbClr val="E313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38724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4B6D6-B213-7961-CE89-4DD5A654F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/>
              <a:t>Résumé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ABB0A-C00B-77D0-DE0C-E91217F40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069813" cy="5120640"/>
          </a:xfrm>
        </p:spPr>
        <p:txBody>
          <a:bodyPr>
            <a:normAutofit/>
          </a:bodyPr>
          <a:lstStyle/>
          <a:p>
            <a:r>
              <a:rPr lang="fr-FR" sz="3200" b="1" noProof="0" dirty="0">
                <a:solidFill>
                  <a:schemeClr val="tx1"/>
                </a:solidFill>
              </a:rPr>
              <a:t>Examinez </a:t>
            </a:r>
            <a:r>
              <a:rPr lang="fr-FR" sz="3200" noProof="0" dirty="0">
                <a:solidFill>
                  <a:schemeClr val="tx1"/>
                </a:solidFill>
              </a:rPr>
              <a:t>attentivement </a:t>
            </a:r>
            <a:r>
              <a:rPr lang="fr-FR" sz="3200" b="1" noProof="0" dirty="0">
                <a:solidFill>
                  <a:schemeClr val="tx1"/>
                </a:solidFill>
              </a:rPr>
              <a:t>les </a:t>
            </a:r>
            <a:r>
              <a:rPr lang="fr-FR" sz="3200" noProof="0" dirty="0">
                <a:solidFill>
                  <a:schemeClr val="tx1"/>
                </a:solidFill>
              </a:rPr>
              <a:t>données d'</a:t>
            </a:r>
            <a:r>
              <a:rPr lang="fr-FR" sz="3200" b="1" noProof="0" dirty="0">
                <a:solidFill>
                  <a:schemeClr val="tx1"/>
                </a:solidFill>
              </a:rPr>
              <a:t>entrée</a:t>
            </a:r>
          </a:p>
          <a:p>
            <a:r>
              <a:rPr lang="fr-FR" sz="3200" noProof="0" dirty="0">
                <a:solidFill>
                  <a:schemeClr val="tx1"/>
                </a:solidFill>
              </a:rPr>
              <a:t>Utilisez les écrans Spectrum pour </a:t>
            </a:r>
            <a:r>
              <a:rPr lang="fr-FR" sz="3200" b="1" noProof="0" dirty="0">
                <a:solidFill>
                  <a:schemeClr val="tx1"/>
                </a:solidFill>
              </a:rPr>
              <a:t>valider les </a:t>
            </a:r>
            <a:r>
              <a:rPr lang="fr-FR" sz="3200" noProof="0" dirty="0">
                <a:solidFill>
                  <a:schemeClr val="tx1"/>
                </a:solidFill>
              </a:rPr>
              <a:t>entrées et les sorties</a:t>
            </a:r>
          </a:p>
          <a:p>
            <a:r>
              <a:rPr lang="fr-FR" sz="3200" b="1" noProof="0" dirty="0">
                <a:solidFill>
                  <a:schemeClr val="tx1"/>
                </a:solidFill>
              </a:rPr>
              <a:t>Ajustez les entrées </a:t>
            </a:r>
            <a:r>
              <a:rPr lang="fr-FR" sz="3200" noProof="0" dirty="0">
                <a:solidFill>
                  <a:schemeClr val="tx1"/>
                </a:solidFill>
              </a:rPr>
              <a:t>si nécessaire, </a:t>
            </a:r>
            <a:br>
              <a:rPr lang="fr-FR" sz="3200" noProof="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relancer les courbes </a:t>
            </a:r>
            <a:r>
              <a:rPr lang="fr-FR" sz="3200" noProof="0" dirty="0">
                <a:solidFill>
                  <a:schemeClr val="tx1"/>
                </a:solidFill>
              </a:rPr>
              <a:t>et réévaluer</a:t>
            </a:r>
          </a:p>
        </p:txBody>
      </p:sp>
    </p:spTree>
    <p:extLst>
      <p:ext uri="{BB962C8B-B14F-4D97-AF65-F5344CB8AC3E}">
        <p14:creationId xmlns:p14="http://schemas.microsoft.com/office/powerpoint/2010/main" val="173872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5BB44-FCBF-6772-7144-9A6FD576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noProof="0" dirty="0"/>
              <a:t>Valider les résultats de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79D5C-6C76-F506-BC71-A746B610B250}"/>
              </a:ext>
            </a:extLst>
          </p:cNvPr>
          <p:cNvSpPr txBox="1">
            <a:spLocks/>
          </p:cNvSpPr>
          <p:nvPr/>
        </p:nvSpPr>
        <p:spPr>
          <a:xfrm>
            <a:off x="3553690" y="820882"/>
            <a:ext cx="8638310" cy="5770417"/>
          </a:xfrm>
          <a:prstGeom prst="rect">
            <a:avLst/>
          </a:prstGeom>
          <a:solidFill>
            <a:schemeClr val="bg1"/>
          </a:solidFill>
        </p:spPr>
        <p:txBody>
          <a:bodyPr lIns="91440" tIns="45720" rIns="91440" bIns="45720" anchor="t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900" b="1" noProof="0" dirty="0">
                <a:solidFill>
                  <a:schemeClr val="tx1"/>
                </a:solidFill>
              </a:rPr>
              <a:t>Menu de Validation</a:t>
            </a:r>
          </a:p>
          <a:p>
            <a:pPr marL="0" indent="0">
              <a:buNone/>
            </a:pPr>
            <a:r>
              <a:rPr lang="fr-FR" sz="2400" noProof="0" dirty="0">
                <a:solidFill>
                  <a:schemeClr val="tx1"/>
                </a:solidFill>
              </a:rPr>
              <a:t>TAR</a:t>
            </a:r>
          </a:p>
          <a:p>
            <a:r>
              <a:rPr lang="fr-FR" sz="2200" noProof="0" dirty="0">
                <a:solidFill>
                  <a:srgbClr val="327BB6"/>
                </a:solidFill>
              </a:rPr>
              <a:t>La couverture du TAR pour les adultes est-elle cohérente avec les données des CPN sur les femmes </a:t>
            </a:r>
            <a:r>
              <a:rPr lang="fr-FR" sz="2200" i="1" noProof="0" dirty="0">
                <a:solidFill>
                  <a:srgbClr val="327BB6"/>
                </a:solidFill>
              </a:rPr>
              <a:t>déjà </a:t>
            </a:r>
            <a:r>
              <a:rPr lang="fr-FR" sz="2200" noProof="0" dirty="0">
                <a:solidFill>
                  <a:srgbClr val="327BB6"/>
                </a:solidFill>
              </a:rPr>
              <a:t>sous TAR avant la grossesse ?</a:t>
            </a:r>
          </a:p>
          <a:p>
            <a:r>
              <a:rPr lang="fr-FR" sz="2200" noProof="0" dirty="0">
                <a:solidFill>
                  <a:srgbClr val="327BB6"/>
                </a:solidFill>
              </a:rPr>
              <a:t>L'estimation </a:t>
            </a:r>
            <a:r>
              <a:rPr lang="fr-FR" sz="2200" dirty="0">
                <a:solidFill>
                  <a:srgbClr val="327BB6"/>
                </a:solidFill>
              </a:rPr>
              <a:t>de</a:t>
            </a:r>
            <a:r>
              <a:rPr lang="fr-FR" sz="2200" noProof="0" dirty="0">
                <a:solidFill>
                  <a:srgbClr val="327BB6"/>
                </a:solidFill>
              </a:rPr>
              <a:t> Spectrum </a:t>
            </a:r>
            <a:r>
              <a:rPr lang="fr-FR" sz="2200" dirty="0">
                <a:solidFill>
                  <a:srgbClr val="327BB6"/>
                </a:solidFill>
              </a:rPr>
              <a:t>du</a:t>
            </a:r>
            <a:r>
              <a:rPr lang="fr-FR" sz="2200" noProof="0" dirty="0">
                <a:solidFill>
                  <a:srgbClr val="327BB6"/>
                </a:solidFill>
              </a:rPr>
              <a:t> </a:t>
            </a:r>
            <a:r>
              <a:rPr lang="fr-FR" sz="2200" dirty="0">
                <a:solidFill>
                  <a:srgbClr val="327BB6"/>
                </a:solidFill>
              </a:rPr>
              <a:t>TAR</a:t>
            </a:r>
            <a:r>
              <a:rPr lang="fr-FR" sz="2200" noProof="0" dirty="0">
                <a:solidFill>
                  <a:srgbClr val="327BB6"/>
                </a:solidFill>
              </a:rPr>
              <a:t> par âge est-elle cohérente avec les données du programme ?</a:t>
            </a:r>
          </a:p>
          <a:p>
            <a:r>
              <a:rPr lang="fr-FR" sz="2200" noProof="0" dirty="0">
                <a:solidFill>
                  <a:srgbClr val="327BB6"/>
                </a:solidFill>
              </a:rPr>
              <a:t>La couverture TAR estimée à partir des données du programme correspond-elle aux données d'enquête ?</a:t>
            </a:r>
          </a:p>
          <a:p>
            <a:r>
              <a:rPr lang="fr-FR" sz="2200" noProof="0" dirty="0">
                <a:solidFill>
                  <a:srgbClr val="327BB6"/>
                </a:solidFill>
              </a:rPr>
              <a:t>La dynamique TAR de l'analyse </a:t>
            </a:r>
            <a:r>
              <a:rPr lang="fr-FR" sz="2200" dirty="0">
                <a:solidFill>
                  <a:srgbClr val="327BB6"/>
                </a:solidFill>
              </a:rPr>
              <a:t>"Chute d'eau" est-elle</a:t>
            </a:r>
            <a:r>
              <a:rPr lang="fr-FR" sz="2200" noProof="0" dirty="0">
                <a:solidFill>
                  <a:srgbClr val="327BB6"/>
                </a:solidFill>
              </a:rPr>
              <a:t> plausible ?</a:t>
            </a:r>
          </a:p>
          <a:p>
            <a:r>
              <a:rPr lang="fr-FR" sz="2200" noProof="0" dirty="0">
                <a:solidFill>
                  <a:schemeClr val="tx1"/>
                </a:solidFill>
              </a:rPr>
              <a:t>Enfants précédemment traités</a:t>
            </a:r>
          </a:p>
          <a:p>
            <a:r>
              <a:rPr lang="fr-FR" sz="2200" noProof="0" dirty="0">
                <a:solidFill>
                  <a:schemeClr val="tx1"/>
                </a:solidFill>
              </a:rPr>
              <a:t>Adultes précédemment traités</a:t>
            </a:r>
          </a:p>
          <a:p>
            <a:r>
              <a:rPr lang="fr-FR" sz="2200" noProof="0" dirty="0">
                <a:solidFill>
                  <a:schemeClr val="tx1"/>
                </a:solidFill>
              </a:rPr>
              <a:t>Adultes et enfants commençant un traitement antirétroviral : Spectrum et données du programme</a:t>
            </a:r>
          </a:p>
          <a:p>
            <a:r>
              <a:rPr lang="fr-FR" sz="2200" noProof="0" dirty="0">
                <a:solidFill>
                  <a:srgbClr val="327BB6"/>
                </a:solidFill>
              </a:rPr>
              <a:t>Décès toutes causes confondues chez les personnes sous TAR</a:t>
            </a:r>
          </a:p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77029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9726B-EDAE-ABBA-9E58-E96D2A1351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178D-EF7E-F679-CABE-134F11A0F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2" y="1036179"/>
            <a:ext cx="3335808" cy="4291093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fr-FR" sz="5400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Couverture du TAR, relative à la couverture TAR dans </a:t>
            </a:r>
            <a:r>
              <a:rPr lang="fr-FR" sz="5400" dirty="0">
                <a:solidFill>
                  <a:schemeClr val="bg1"/>
                </a:solidFill>
              </a:rPr>
              <a:t>l</a:t>
            </a:r>
            <a:r>
              <a:rPr lang="fr-FR" sz="5400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es </a:t>
            </a:r>
            <a:r>
              <a:rPr lang="fr-FR" sz="5400" b="1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soins prénatals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270D6D-4100-EA44-4F95-E7BF5A184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356" y="762753"/>
            <a:ext cx="8654644" cy="483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2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9BC8E-D5A9-E036-5491-B63AD8BD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0773"/>
            <a:ext cx="3366655" cy="23876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Nombre de personnes sous TAR </a:t>
            </a:r>
            <a:r>
              <a:rPr lang="fr-FR" b="1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 âge </a:t>
            </a:r>
            <a:r>
              <a:rPr lang="fr-FR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</a:t>
            </a:r>
            <a:br>
              <a:rPr lang="fr-FR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fr-FR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Estimation </a:t>
            </a:r>
            <a:r>
              <a:rPr lang="fr-FR" dirty="0">
                <a:solidFill>
                  <a:schemeClr val="bg1"/>
                </a:solidFill>
              </a:rPr>
              <a:t>Spectrum</a:t>
            </a:r>
            <a:r>
              <a:rPr lang="fr-FR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relatif aux données du programme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C77E92-1B98-C88E-FA6D-EB1FE8EAE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348" y="695096"/>
            <a:ext cx="8714652" cy="488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38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6414F-D35D-ABE0-98ED-E6BD3FC15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AF94F-D709-6E0D-A0EA-AC1B08543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14622"/>
            <a:ext cx="3619501" cy="325747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fr-FR" sz="4800" dirty="0">
                <a:solidFill>
                  <a:schemeClr val="bg1"/>
                </a:solidFill>
              </a:rPr>
              <a:t>Couverture TAR</a:t>
            </a:r>
            <a:r>
              <a:rPr lang="fr-FR" sz="4800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:</a:t>
            </a:r>
            <a:br>
              <a:rPr lang="fr-FR" sz="4800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fr-FR" sz="4800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Spectrum versus </a:t>
            </a:r>
            <a:r>
              <a:rPr lang="fr-FR" sz="4800" noProof="0" dirty="0">
                <a:solidFill>
                  <a:schemeClr val="bg1"/>
                </a:solidFill>
              </a:rPr>
              <a:t>enquête</a:t>
            </a:r>
            <a:endParaRPr lang="en-US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DC5071-B8FE-925F-B3F5-DF16E0DCC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156" y="0"/>
            <a:ext cx="3858008" cy="2156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3AFCFCB-E985-0EDF-159C-F6FF45D7A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817" y="1686620"/>
            <a:ext cx="4687069" cy="26200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E0787E-611A-AF85-5C84-66E7CFB21A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187" y="4237928"/>
            <a:ext cx="4874977" cy="262007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515AD6D-70F5-23BA-4C1E-7FC39D6D65C3}"/>
              </a:ext>
            </a:extLst>
          </p:cNvPr>
          <p:cNvSpPr txBox="1"/>
          <p:nvPr/>
        </p:nvSpPr>
        <p:spPr>
          <a:xfrm>
            <a:off x="6727179" y="595999"/>
            <a:ext cx="18453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Couverture</a:t>
            </a:r>
            <a:br>
              <a:rPr lang="fr-FR" noProof="0" dirty="0"/>
            </a:br>
            <a:r>
              <a:rPr lang="fr-FR" noProof="0" dirty="0"/>
              <a:t>par âge</a:t>
            </a:r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r>
              <a:rPr lang="fr-FR" noProof="0" dirty="0"/>
              <a:t>Nombre par âge</a:t>
            </a:r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endParaRPr lang="fr-FR" dirty="0"/>
          </a:p>
          <a:p>
            <a:endParaRPr lang="fr-FR" noProof="0" dirty="0"/>
          </a:p>
          <a:p>
            <a:endParaRPr lang="fr-FR" noProof="0" dirty="0"/>
          </a:p>
          <a:p>
            <a:r>
              <a:rPr lang="fr-FR" noProof="0" dirty="0"/>
              <a:t>Couverture dans le temps</a:t>
            </a:r>
          </a:p>
        </p:txBody>
      </p:sp>
    </p:spTree>
    <p:extLst>
      <p:ext uri="{BB962C8B-B14F-4D97-AF65-F5344CB8AC3E}">
        <p14:creationId xmlns:p14="http://schemas.microsoft.com/office/powerpoint/2010/main" val="709643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D412-EA2E-B842-9651-F828CF73D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7EA46-E1B8-57C4-CE21-B64B7A4F9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155" y="1993900"/>
            <a:ext cx="3370445" cy="35795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noProof="0" dirty="0"/>
              <a:t>TAR </a:t>
            </a:r>
            <a:br>
              <a:rPr lang="fr-FR" sz="4400" noProof="0" dirty="0"/>
            </a:br>
            <a:r>
              <a:rPr lang="fr-FR" sz="4400" noProof="0" dirty="0"/>
              <a:t>2023-2024 Analyse de la chute d'eau</a:t>
            </a:r>
            <a:endParaRPr lang="fr-FR" sz="4400" kern="1200" noProof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EFFFDF-1DF4-ABEE-06E5-28E88F9F49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81"/>
          <a:stretch/>
        </p:blipFill>
        <p:spPr>
          <a:xfrm>
            <a:off x="3632200" y="203200"/>
            <a:ext cx="8559800" cy="655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78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6B807-4610-EB1E-3842-0C38363A32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A629-947D-2A46-96EE-FC99F8AC8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295400"/>
            <a:ext cx="3527146" cy="3101269"/>
          </a:xfrm>
        </p:spPr>
        <p:txBody>
          <a:bodyPr>
            <a:normAutofit fontScale="90000"/>
          </a:bodyPr>
          <a:lstStyle/>
          <a:p>
            <a:r>
              <a:rPr lang="fr-FR" sz="4400" noProof="0" dirty="0"/>
              <a:t>Décès des PVVIH sous TAR, toutes causes confondues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9DABC6-E8D9-06FF-2E64-A52782212C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769" t="3050" r="1" b="1"/>
          <a:stretch/>
        </p:blipFill>
        <p:spPr>
          <a:xfrm>
            <a:off x="3527147" y="2319987"/>
            <a:ext cx="1338166" cy="44331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F34CCE-0BEE-2E2B-2DD5-5EF2BE7E83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168" y="733854"/>
            <a:ext cx="5272823" cy="15861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430A02-89BA-13CC-86C3-1ACF434C2B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1168" y="2673622"/>
            <a:ext cx="6164746" cy="344609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0C53F5D2-5084-56CB-FAA9-A0A0725DF3F1}"/>
              </a:ext>
            </a:extLst>
          </p:cNvPr>
          <p:cNvSpPr/>
          <p:nvPr/>
        </p:nvSpPr>
        <p:spPr>
          <a:xfrm rot="19800000">
            <a:off x="4609699" y="1959915"/>
            <a:ext cx="914400" cy="45720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590A5241-1535-1CFB-6118-FC33311973F4}"/>
              </a:ext>
            </a:extLst>
          </p:cNvPr>
          <p:cNvSpPr/>
          <p:nvPr/>
        </p:nvSpPr>
        <p:spPr>
          <a:xfrm rot="1800000">
            <a:off x="4609699" y="2666172"/>
            <a:ext cx="914400" cy="45720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75489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4F116-DE1D-3801-EE66-3C0B22FC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/>
              <a:t>Ajustement des </a:t>
            </a:r>
            <a:r>
              <a:rPr lang="fr-FR" dirty="0">
                <a:solidFill>
                  <a:srgbClr val="FFFF00"/>
                </a:solidFill>
              </a:rPr>
              <a:t>données</a:t>
            </a:r>
            <a:r>
              <a:rPr lang="fr-FR" noProof="0" dirty="0"/>
              <a:t> de programme </a:t>
            </a:r>
            <a:r>
              <a:rPr lang="fr-FR" dirty="0">
                <a:solidFill>
                  <a:srgbClr val="FFFF00"/>
                </a:solidFill>
              </a:rPr>
              <a:t>du TAR</a:t>
            </a:r>
            <a:r>
              <a:rPr lang="fr-FR" noProof="0" dirty="0"/>
              <a:t> en cas de </a:t>
            </a:r>
            <a:r>
              <a:rPr lang="fr-FR" noProof="0" err="1"/>
              <a:t>surcomptage</a:t>
            </a:r>
            <a:endParaRPr lang="fr-FR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3094E-D249-9CCF-9310-5911FD213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559" y="750793"/>
            <a:ext cx="7530182" cy="535641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53B7C47-78D7-BB9C-5B9B-81A20B73F70A}"/>
              </a:ext>
            </a:extLst>
          </p:cNvPr>
          <p:cNvSpPr/>
          <p:nvPr/>
        </p:nvSpPr>
        <p:spPr>
          <a:xfrm>
            <a:off x="3837391" y="4623955"/>
            <a:ext cx="7379350" cy="654627"/>
          </a:xfrm>
          <a:prstGeom prst="rect">
            <a:avLst/>
          </a:prstGeom>
          <a:noFill/>
          <a:ln w="31750">
            <a:solidFill>
              <a:srgbClr val="E313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201517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C8D514-289C-DB0F-05A8-92D9ABCF4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8980"/>
            <a:ext cx="3383451" cy="483091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z="4400" spc="-100" noProof="0" dirty="0"/>
              <a:t>Validation </a:t>
            </a:r>
            <a:r>
              <a:rPr lang="fr-FR" sz="4400" spc="-100" noProof="0" dirty="0">
                <a:solidFill>
                  <a:schemeClr val="bg1"/>
                </a:solidFill>
              </a:rPr>
              <a:t>rapide </a:t>
            </a:r>
            <a:r>
              <a:rPr lang="fr-FR" sz="4400" spc="-100" dirty="0">
                <a:solidFill>
                  <a:schemeClr val="bg1"/>
                </a:solidFill>
              </a:rPr>
              <a:t>du</a:t>
            </a:r>
            <a:r>
              <a:rPr lang="fr-FR" sz="4400" spc="-100" noProof="0" dirty="0">
                <a:solidFill>
                  <a:schemeClr val="bg1"/>
                </a:solidFill>
              </a:rPr>
              <a:t> </a:t>
            </a:r>
            <a:r>
              <a:rPr lang="fr-FR" sz="4400" spc="-100" dirty="0">
                <a:solidFill>
                  <a:schemeClr val="bg1"/>
                </a:solidFill>
              </a:rPr>
              <a:t>TAR</a:t>
            </a:r>
            <a:r>
              <a:rPr lang="fr-FR" sz="4400" spc="-100" noProof="0" dirty="0">
                <a:solidFill>
                  <a:schemeClr val="bg1"/>
                </a:solidFill>
              </a:rPr>
              <a:t>, </a:t>
            </a:r>
            <a:r>
              <a:rPr lang="fr-FR" sz="4400" spc="-100" noProof="0" dirty="0"/>
              <a:t>sous </a:t>
            </a:r>
            <a:r>
              <a:rPr lang="fr-FR" sz="4400" i="1" spc="-100" noProof="0" dirty="0"/>
              <a:t>Statistiques du Programme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827A51-F44A-3972-090B-9D9D12D60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608" y="1007918"/>
            <a:ext cx="3054096" cy="26773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56CDE6-7F80-A0AA-0253-CA65D9BF1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1387" y="2898068"/>
            <a:ext cx="2523744" cy="29104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CB467F-39EF-E64E-7198-A3D604F0144D}"/>
              </a:ext>
            </a:extLst>
          </p:cNvPr>
          <p:cNvSpPr txBox="1"/>
          <p:nvPr/>
        </p:nvSpPr>
        <p:spPr>
          <a:xfrm>
            <a:off x="9441264" y="1212739"/>
            <a:ext cx="2046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Comparer avec les CPN "Déjà sous TAR" lors de la première visite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E5EF14-EBD1-6078-FBCE-EEA1049D3CD7}"/>
              </a:ext>
            </a:extLst>
          </p:cNvPr>
          <p:cNvSpPr txBox="1"/>
          <p:nvPr/>
        </p:nvSpPr>
        <p:spPr>
          <a:xfrm>
            <a:off x="5378004" y="4230546"/>
            <a:ext cx="253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Tracer la tendance temporelle des données du programme 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6E5645E-940F-A754-120A-2700D57B9F59}"/>
              </a:ext>
            </a:extLst>
          </p:cNvPr>
          <p:cNvSpPr/>
          <p:nvPr/>
        </p:nvSpPr>
        <p:spPr>
          <a:xfrm>
            <a:off x="7471064" y="4447309"/>
            <a:ext cx="853852" cy="26208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1898F7B-63F2-AF4B-22C6-6701A11D0BE0}"/>
              </a:ext>
            </a:extLst>
          </p:cNvPr>
          <p:cNvSpPr/>
          <p:nvPr/>
        </p:nvSpPr>
        <p:spPr>
          <a:xfrm rot="10800000">
            <a:off x="8639506" y="1499550"/>
            <a:ext cx="853852" cy="26208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644427865"/>
      </p:ext>
    </p:extLst>
  </p:cSld>
  <p:clrMapOvr>
    <a:masterClrMapping/>
  </p:clrMapOvr>
</p:sld>
</file>

<file path=ppt/theme/theme1.xml><?xml version="1.0" encoding="utf-8"?>
<a:theme xmlns:a="http://schemas.openxmlformats.org/drawingml/2006/main" name="1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rg Chart 03 16x9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88ef829-98c5-46d1-83dc-c2ef7c814da2" xsi:nil="true"/>
    <TaxCatchAll xmlns="2ddeef39-65d3-4660-94f2-f063f949c57e" xsi:nil="true"/>
    <lcf76f155ced4ddcb4097134ff3c332f xmlns="288ef829-98c5-46d1-83dc-c2ef7c814da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21" ma:contentTypeDescription="Create a new document." ma:contentTypeScope="" ma:versionID="848d5250be30190ee293fa977b7b3659">
  <xsd:schema xmlns:xsd="http://www.w3.org/2001/XMLSchema" xmlns:xs="http://www.w3.org/2001/XMLSchema" xmlns:p="http://schemas.microsoft.com/office/2006/metadata/properties" xmlns:ns1="http://schemas.microsoft.com/sharepoint/v3" xmlns:ns2="288ef829-98c5-46d1-83dc-c2ef7c814da2" xmlns:ns3="2ddeef39-65d3-4660-94f2-f063f949c57e" targetNamespace="http://schemas.microsoft.com/office/2006/metadata/properties" ma:root="true" ma:fieldsID="f067d9dc7eb05f16e5031dc3fd13465b" ns1:_="" ns2:_="" ns3:_="">
    <xsd:import namespace="http://schemas.microsoft.com/sharepoint/v3"/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7C08C9-B7E0-4F5C-B824-2BA5C3AE6EB4}">
  <ds:schemaRefs>
    <ds:schemaRef ds:uri="http://schemas.openxmlformats.org/package/2006/metadata/core-properties"/>
    <ds:schemaRef ds:uri="http://www.w3.org/XML/1998/namespace"/>
    <ds:schemaRef ds:uri="288ef829-98c5-46d1-83dc-c2ef7c814da2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2ddeef39-65d3-4660-94f2-f063f949c57e"/>
  </ds:schemaRefs>
</ds:datastoreItem>
</file>

<file path=customXml/itemProps2.xml><?xml version="1.0" encoding="utf-8"?>
<ds:datastoreItem xmlns:ds="http://schemas.openxmlformats.org/officeDocument/2006/customXml" ds:itemID="{9CBDB6B0-96FB-41EC-8C63-0B9DBBA7CD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AA363A-9C1C-4350-9401-1F6319C205D8}"/>
</file>

<file path=docProps/app.xml><?xml version="1.0" encoding="utf-8"?>
<Properties xmlns="http://schemas.openxmlformats.org/officeDocument/2006/extended-properties" xmlns:vt="http://schemas.openxmlformats.org/officeDocument/2006/docPropsVTypes">
  <TotalTime>10884</TotalTime>
  <Words>519</Words>
  <Application>Microsoft Office PowerPoint</Application>
  <PresentationFormat>Widescreen</PresentationFormat>
  <Paragraphs>53</Paragraphs>
  <Slides>11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Corbel</vt:lpstr>
      <vt:lpstr>Wingdings 2</vt:lpstr>
      <vt:lpstr>1_Frame</vt:lpstr>
      <vt:lpstr>Frame</vt:lpstr>
      <vt:lpstr>Org Chart 03 16x9</vt:lpstr>
      <vt:lpstr>Valider les estimations de Spectrum par rapport aux données du programme : TAR par âge et par sexe,  couverture du TAR par rapport à la CPN/PTME chez l'adulte,  Mortalité toutes causes confondues sous TAR</vt:lpstr>
      <vt:lpstr>Valider les résultats de Spectrum</vt:lpstr>
      <vt:lpstr>Couverture du TAR, relative à la couverture TAR dans les soins prénatals</vt:lpstr>
      <vt:lpstr>Nombre de personnes sous TAR par âge : Estimation Spectrum relatif aux données du programme</vt:lpstr>
      <vt:lpstr>Couverture TAR : Spectrum versus enquête</vt:lpstr>
      <vt:lpstr>TAR  2023-2024 Analyse de la chute d'eau</vt:lpstr>
      <vt:lpstr>Décès des PVVIH sous TAR, toutes causes confondues</vt:lpstr>
      <vt:lpstr>Ajustement des données de programme du TAR en cas de surcomptage</vt:lpstr>
      <vt:lpstr>Validation rapide du TAR, sous Statistiques du Programme</vt:lpstr>
      <vt:lpstr>Ajustement des données de programme en fonction des déplacements des patients</vt:lpstr>
      <vt:lpstr>Résumé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rglaubius</dc:creator>
  <cp:keywords>, docId:BAADEE9F61C988265C098C35F1D2F6BF</cp:keywords>
  <cp:lastModifiedBy>KORENROMP, Eline Louise</cp:lastModifiedBy>
  <cp:revision>1021</cp:revision>
  <dcterms:created xsi:type="dcterms:W3CDTF">2017-12-22T14:29:51Z</dcterms:created>
  <dcterms:modified xsi:type="dcterms:W3CDTF">2025-02-13T09:26:18Z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0x0101006893E641F549574BB805BD9C73365D4F</vt:lpwstr>
  </property>
  <property fmtid="{D5CDD505-2E9C-101B-9397-08002B2CF9AE}" pid="3" name="MediaServiceImageTags">
    <vt:lpwstr/>
  </property>
</Properties>
</file>