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60" r:id="rId5"/>
    <p:sldMasterId id="2147483684" r:id="rId6"/>
  </p:sldMasterIdLst>
  <p:notesMasterIdLst>
    <p:notesMasterId r:id="rId18"/>
  </p:notesMasterIdLst>
  <p:sldIdLst>
    <p:sldId id="256" r:id="rId7"/>
    <p:sldId id="412" r:id="rId8"/>
    <p:sldId id="269" r:id="rId9"/>
    <p:sldId id="413" r:id="rId10"/>
    <p:sldId id="414" r:id="rId11"/>
    <p:sldId id="270" r:id="rId12"/>
    <p:sldId id="418" r:id="rId13"/>
    <p:sldId id="266" r:id="rId14"/>
    <p:sldId id="415" r:id="rId15"/>
    <p:sldId id="275" r:id="rId16"/>
    <p:sldId id="4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42543C-91A2-9EE8-E1B7-037F13AD6FD2}" name="Maria Aysa Lastra (CENSUS/POP FED)" initials="MA" userId="S::maria.aysalastra@census.gov::948fd170-ada1-4200-94c9-8cc71294b718" providerId="AD"/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BB6"/>
    <a:srgbClr val="E31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FAA74-D79B-4796-B497-2265303C07F7}" v="1" dt="2025-02-06T09:56:22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AMONTE BARDALEZ, Patricia" userId="e4226962-13fa-43e1-9245-757811c3fd1d" providerId="ADAL" clId="{959C69EE-6538-422F-8686-C09850073211}"/>
    <pc:docChg chg="custSel modSld">
      <pc:chgData name="BRACAMONTE BARDALEZ, Patricia" userId="e4226962-13fa-43e1-9245-757811c3fd1d" providerId="ADAL" clId="{959C69EE-6538-422F-8686-C09850073211}" dt="2025-02-05T04:23:07.867" v="102" actId="207"/>
      <pc:docMkLst>
        <pc:docMk/>
      </pc:docMkLst>
      <pc:sldChg chg="modSp mod">
        <pc:chgData name="BRACAMONTE BARDALEZ, Patricia" userId="e4226962-13fa-43e1-9245-757811c3fd1d" providerId="ADAL" clId="{959C69EE-6538-422F-8686-C09850073211}" dt="2025-02-05T03:35:30.391" v="1" actId="20577"/>
        <pc:sldMkLst>
          <pc:docMk/>
          <pc:sldMk cId="484929057" sldId="256"/>
        </pc:sldMkLst>
        <pc:spChg chg="mod">
          <ac:chgData name="BRACAMONTE BARDALEZ, Patricia" userId="e4226962-13fa-43e1-9245-757811c3fd1d" providerId="ADAL" clId="{959C69EE-6538-422F-8686-C09850073211}" dt="2025-02-05T03:35:30.391" v="1" actId="20577"/>
          <ac:spMkLst>
            <pc:docMk/>
            <pc:sldMk cId="484929057" sldId="256"/>
            <ac:spMk id="2" creationId="{C7742055-955B-4A5E-9178-C1AE8BCD69B0}"/>
          </ac:spMkLst>
        </pc:spChg>
      </pc:sldChg>
      <pc:sldChg chg="addSp delSp modSp mod">
        <pc:chgData name="BRACAMONTE BARDALEZ, Patricia" userId="e4226962-13fa-43e1-9245-757811c3fd1d" providerId="ADAL" clId="{959C69EE-6538-422F-8686-C09850073211}" dt="2025-02-05T04:21:40.441" v="79" actId="1037"/>
        <pc:sldMkLst>
          <pc:docMk/>
          <pc:sldMk cId="1644427865" sldId="266"/>
        </pc:sldMkLst>
        <pc:picChg chg="add mod">
          <ac:chgData name="BRACAMONTE BARDALEZ, Patricia" userId="e4226962-13fa-43e1-9245-757811c3fd1d" providerId="ADAL" clId="{959C69EE-6538-422F-8686-C09850073211}" dt="2025-02-05T04:17:33.826" v="66" actId="1076"/>
          <ac:picMkLst>
            <pc:docMk/>
            <pc:sldMk cId="1644427865" sldId="266"/>
            <ac:picMk id="3" creationId="{19614A15-D418-CD4D-84DA-19FD301A9D78}"/>
          </ac:picMkLst>
        </pc:picChg>
        <pc:picChg chg="add mod">
          <ac:chgData name="BRACAMONTE BARDALEZ, Patricia" userId="e4226962-13fa-43e1-9245-757811c3fd1d" providerId="ADAL" clId="{959C69EE-6538-422F-8686-C09850073211}" dt="2025-02-05T04:21:40.441" v="79" actId="1037"/>
          <ac:picMkLst>
            <pc:docMk/>
            <pc:sldMk cId="1644427865" sldId="266"/>
            <ac:picMk id="6" creationId="{B18E153C-1B69-9B66-8D8D-3984E7366A5D}"/>
          </ac:picMkLst>
        </pc:picChg>
        <pc:picChg chg="del">
          <ac:chgData name="BRACAMONTE BARDALEZ, Patricia" userId="e4226962-13fa-43e1-9245-757811c3fd1d" providerId="ADAL" clId="{959C69EE-6538-422F-8686-C09850073211}" dt="2025-02-05T04:17:18.966" v="61" actId="478"/>
          <ac:picMkLst>
            <pc:docMk/>
            <pc:sldMk cId="1644427865" sldId="266"/>
            <ac:picMk id="7" creationId="{78827A51-F44A-3972-090B-9D9D12D600A3}"/>
          </ac:picMkLst>
        </pc:picChg>
        <pc:picChg chg="del">
          <ac:chgData name="BRACAMONTE BARDALEZ, Patricia" userId="e4226962-13fa-43e1-9245-757811c3fd1d" providerId="ADAL" clId="{959C69EE-6538-422F-8686-C09850073211}" dt="2025-02-05T04:21:23.578" v="67" actId="478"/>
          <ac:picMkLst>
            <pc:docMk/>
            <pc:sldMk cId="1644427865" sldId="266"/>
            <ac:picMk id="9" creationId="{1D56CDE6-7F80-A0AA-0253-CA65D9BF137F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3:46:35.458" v="27" actId="14100"/>
        <pc:sldMkLst>
          <pc:docMk/>
          <pc:sldMk cId="616227099" sldId="269"/>
        </pc:sldMkLst>
        <pc:picChg chg="del">
          <ac:chgData name="BRACAMONTE BARDALEZ, Patricia" userId="e4226962-13fa-43e1-9245-757811c3fd1d" providerId="ADAL" clId="{959C69EE-6538-422F-8686-C09850073211}" dt="2025-02-05T03:46:19.799" v="22" actId="478"/>
          <ac:picMkLst>
            <pc:docMk/>
            <pc:sldMk cId="616227099" sldId="269"/>
            <ac:picMk id="4" creationId="{F8270D6D-4100-EA44-4F95-E7BF5A184ED6}"/>
          </ac:picMkLst>
        </pc:picChg>
        <pc:picChg chg="add mod">
          <ac:chgData name="BRACAMONTE BARDALEZ, Patricia" userId="e4226962-13fa-43e1-9245-757811c3fd1d" providerId="ADAL" clId="{959C69EE-6538-422F-8686-C09850073211}" dt="2025-02-05T03:46:35.458" v="27" actId="14100"/>
          <ac:picMkLst>
            <pc:docMk/>
            <pc:sldMk cId="616227099" sldId="269"/>
            <ac:picMk id="5" creationId="{82D2B498-B858-3100-AF03-2CCFA2F780B1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3:45:20.596" v="21" actId="1076"/>
        <pc:sldMkLst>
          <pc:docMk/>
          <pc:sldMk cId="2960078687" sldId="270"/>
        </pc:sldMkLst>
        <pc:spChg chg="mod">
          <ac:chgData name="BRACAMONTE BARDALEZ, Patricia" userId="e4226962-13fa-43e1-9245-757811c3fd1d" providerId="ADAL" clId="{959C69EE-6538-422F-8686-C09850073211}" dt="2025-02-05T03:41:46.487" v="16" actId="207"/>
          <ac:spMkLst>
            <pc:docMk/>
            <pc:sldMk cId="2960078687" sldId="270"/>
            <ac:spMk id="2" creationId="{5CC7EA46-E1B8-57C4-CE21-B64B7A4F98AE}"/>
          </ac:spMkLst>
        </pc:spChg>
        <pc:picChg chg="del">
          <ac:chgData name="BRACAMONTE BARDALEZ, Patricia" userId="e4226962-13fa-43e1-9245-757811c3fd1d" providerId="ADAL" clId="{959C69EE-6538-422F-8686-C09850073211}" dt="2025-02-05T03:44:58.036" v="17" actId="478"/>
          <ac:picMkLst>
            <pc:docMk/>
            <pc:sldMk cId="2960078687" sldId="270"/>
            <ac:picMk id="4" creationId="{ABEFFFDF-1DF4-ABEE-06E5-28E88F9F494A}"/>
          </ac:picMkLst>
        </pc:picChg>
        <pc:picChg chg="add mod">
          <ac:chgData name="BRACAMONTE BARDALEZ, Patricia" userId="e4226962-13fa-43e1-9245-757811c3fd1d" providerId="ADAL" clId="{959C69EE-6538-422F-8686-C09850073211}" dt="2025-02-05T03:45:20.596" v="21" actId="1076"/>
          <ac:picMkLst>
            <pc:docMk/>
            <pc:sldMk cId="2960078687" sldId="270"/>
            <ac:picMk id="5" creationId="{A8D96A9D-A53F-D509-F4EF-1E1E3B1B1710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4:23:07.867" v="102" actId="207"/>
        <pc:sldMkLst>
          <pc:docMk/>
          <pc:sldMk cId="1438724956" sldId="275"/>
        </pc:sldMkLst>
        <pc:spChg chg="mod">
          <ac:chgData name="BRACAMONTE BARDALEZ, Patricia" userId="e4226962-13fa-43e1-9245-757811c3fd1d" providerId="ADAL" clId="{959C69EE-6538-422F-8686-C09850073211}" dt="2025-02-05T04:23:07.867" v="102" actId="207"/>
          <ac:spMkLst>
            <pc:docMk/>
            <pc:sldMk cId="1438724956" sldId="275"/>
            <ac:spMk id="2" creationId="{4DA09967-1476-94CF-3BB3-B0123B543A63}"/>
          </ac:spMkLst>
        </pc:spChg>
        <pc:picChg chg="add mod ord">
          <ac:chgData name="BRACAMONTE BARDALEZ, Patricia" userId="e4226962-13fa-43e1-9245-757811c3fd1d" providerId="ADAL" clId="{959C69EE-6538-422F-8686-C09850073211}" dt="2025-02-05T04:22:27.239" v="83" actId="1076"/>
          <ac:picMkLst>
            <pc:docMk/>
            <pc:sldMk cId="1438724956" sldId="275"/>
            <ac:picMk id="3" creationId="{1B1A7796-1366-EC03-3091-DB4B860702BB}"/>
          </ac:picMkLst>
        </pc:picChg>
        <pc:picChg chg="del">
          <ac:chgData name="BRACAMONTE BARDALEZ, Patricia" userId="e4226962-13fa-43e1-9245-757811c3fd1d" providerId="ADAL" clId="{959C69EE-6538-422F-8686-C09850073211}" dt="2025-02-05T04:22:16.280" v="80" actId="478"/>
          <ac:picMkLst>
            <pc:docMk/>
            <pc:sldMk cId="1438724956" sldId="275"/>
            <ac:picMk id="4" creationId="{FF7D53F8-177C-D8F9-5D24-7C519571D06A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3:48:53.508" v="33" actId="1076"/>
        <pc:sldMkLst>
          <pc:docMk/>
          <pc:sldMk cId="3563381962" sldId="413"/>
        </pc:sldMkLst>
        <pc:picChg chg="add mod">
          <ac:chgData name="BRACAMONTE BARDALEZ, Patricia" userId="e4226962-13fa-43e1-9245-757811c3fd1d" providerId="ADAL" clId="{959C69EE-6538-422F-8686-C09850073211}" dt="2025-02-05T03:48:53.508" v="33" actId="1076"/>
          <ac:picMkLst>
            <pc:docMk/>
            <pc:sldMk cId="3563381962" sldId="413"/>
            <ac:picMk id="4" creationId="{354C4F4F-1086-F293-FFA0-5C13C82DECF8}"/>
          </ac:picMkLst>
        </pc:picChg>
        <pc:picChg chg="del">
          <ac:chgData name="BRACAMONTE BARDALEZ, Patricia" userId="e4226962-13fa-43e1-9245-757811c3fd1d" providerId="ADAL" clId="{959C69EE-6538-422F-8686-C09850073211}" dt="2025-02-05T03:48:34.690" v="28" actId="478"/>
          <ac:picMkLst>
            <pc:docMk/>
            <pc:sldMk cId="3563381962" sldId="413"/>
            <ac:picMk id="9" creationId="{02C77E92-1B98-C88E-FA6D-EB1FE8EAE9CC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4:12:11.985" v="60" actId="14100"/>
        <pc:sldMkLst>
          <pc:docMk/>
          <pc:sldMk cId="3201517536" sldId="415"/>
        </pc:sldMkLst>
        <pc:spChg chg="mod">
          <ac:chgData name="BRACAMONTE BARDALEZ, Patricia" userId="e4226962-13fa-43e1-9245-757811c3fd1d" providerId="ADAL" clId="{959C69EE-6538-422F-8686-C09850073211}" dt="2025-02-05T04:03:52.760" v="50" actId="207"/>
          <ac:spMkLst>
            <pc:docMk/>
            <pc:sldMk cId="3201517536" sldId="415"/>
            <ac:spMk id="2" creationId="{4564F116-DE1D-3801-EE66-3C0B22FCA44F}"/>
          </ac:spMkLst>
        </pc:spChg>
        <pc:spChg chg="mod">
          <ac:chgData name="BRACAMONTE BARDALEZ, Patricia" userId="e4226962-13fa-43e1-9245-757811c3fd1d" providerId="ADAL" clId="{959C69EE-6538-422F-8686-C09850073211}" dt="2025-02-05T04:12:11.985" v="60" actId="14100"/>
          <ac:spMkLst>
            <pc:docMk/>
            <pc:sldMk cId="3201517536" sldId="415"/>
            <ac:spMk id="8" creationId="{953B7C47-78D7-BB9C-5B9B-81A20B73F70A}"/>
          </ac:spMkLst>
        </pc:spChg>
        <pc:picChg chg="del">
          <ac:chgData name="BRACAMONTE BARDALEZ, Patricia" userId="e4226962-13fa-43e1-9245-757811c3fd1d" providerId="ADAL" clId="{959C69EE-6538-422F-8686-C09850073211}" dt="2025-02-05T04:11:28.410" v="51" actId="478"/>
          <ac:picMkLst>
            <pc:docMk/>
            <pc:sldMk cId="3201517536" sldId="415"/>
            <ac:picMk id="4" creationId="{08D3094E-D249-9CCF-9310-5911FD213E4C}"/>
          </ac:picMkLst>
        </pc:picChg>
        <pc:picChg chg="add mod ord">
          <ac:chgData name="BRACAMONTE BARDALEZ, Patricia" userId="e4226962-13fa-43e1-9245-757811c3fd1d" providerId="ADAL" clId="{959C69EE-6538-422F-8686-C09850073211}" dt="2025-02-05T04:11:54.212" v="57" actId="14100"/>
          <ac:picMkLst>
            <pc:docMk/>
            <pc:sldMk cId="3201517536" sldId="415"/>
            <ac:picMk id="5" creationId="{6BA9F6B9-8FD3-FF4C-DB6B-7322F34C6654}"/>
          </ac:picMkLst>
        </pc:picChg>
      </pc:sldChg>
      <pc:sldChg chg="addSp delSp modSp mod">
        <pc:chgData name="BRACAMONTE BARDALEZ, Patricia" userId="e4226962-13fa-43e1-9245-757811c3fd1d" providerId="ADAL" clId="{959C69EE-6538-422F-8686-C09850073211}" dt="2025-02-05T04:01:55.160" v="48" actId="166"/>
        <pc:sldMkLst>
          <pc:docMk/>
          <pc:sldMk cId="4275489187" sldId="418"/>
        </pc:sldMkLst>
        <pc:spChg chg="mod">
          <ac:chgData name="BRACAMONTE BARDALEZ, Patricia" userId="e4226962-13fa-43e1-9245-757811c3fd1d" providerId="ADAL" clId="{959C69EE-6538-422F-8686-C09850073211}" dt="2025-02-05T03:51:19.741" v="36" actId="207"/>
          <ac:spMkLst>
            <pc:docMk/>
            <pc:sldMk cId="4275489187" sldId="418"/>
            <ac:spMk id="2" creationId="{51B8A629-947D-2A46-96EE-FC99F8AC8D1D}"/>
          </ac:spMkLst>
        </pc:spChg>
        <pc:spChg chg="ord">
          <ac:chgData name="BRACAMONTE BARDALEZ, Patricia" userId="e4226962-13fa-43e1-9245-757811c3fd1d" providerId="ADAL" clId="{959C69EE-6538-422F-8686-C09850073211}" dt="2025-02-05T04:01:51.136" v="47" actId="166"/>
          <ac:spMkLst>
            <pc:docMk/>
            <pc:sldMk cId="4275489187" sldId="418"/>
            <ac:spMk id="12" creationId="{0C53F5D2-5084-56CB-FAA9-A0A0725DF3F1}"/>
          </ac:spMkLst>
        </pc:spChg>
        <pc:spChg chg="ord">
          <ac:chgData name="BRACAMONTE BARDALEZ, Patricia" userId="e4226962-13fa-43e1-9245-757811c3fd1d" providerId="ADAL" clId="{959C69EE-6538-422F-8686-C09850073211}" dt="2025-02-05T04:01:55.160" v="48" actId="166"/>
          <ac:spMkLst>
            <pc:docMk/>
            <pc:sldMk cId="4275489187" sldId="418"/>
            <ac:spMk id="14" creationId="{590A5241-1535-1CFB-6118-FC33311973F4}"/>
          </ac:spMkLst>
        </pc:spChg>
        <pc:picChg chg="add mod ord">
          <ac:chgData name="BRACAMONTE BARDALEZ, Patricia" userId="e4226962-13fa-43e1-9245-757811c3fd1d" providerId="ADAL" clId="{959C69EE-6538-422F-8686-C09850073211}" dt="2025-02-05T03:55:46.677" v="41" actId="167"/>
          <ac:picMkLst>
            <pc:docMk/>
            <pc:sldMk cId="4275489187" sldId="418"/>
            <ac:picMk id="4" creationId="{5D635273-58C5-41A9-9BB3-20EEF6B34DF8}"/>
          </ac:picMkLst>
        </pc:picChg>
        <pc:picChg chg="add mod">
          <ac:chgData name="BRACAMONTE BARDALEZ, Patricia" userId="e4226962-13fa-43e1-9245-757811c3fd1d" providerId="ADAL" clId="{959C69EE-6538-422F-8686-C09850073211}" dt="2025-02-05T04:01:45.684" v="46" actId="1076"/>
          <ac:picMkLst>
            <pc:docMk/>
            <pc:sldMk cId="4275489187" sldId="418"/>
            <ac:picMk id="6" creationId="{5E343849-2FA2-CE3C-852B-D197F5F5E0A6}"/>
          </ac:picMkLst>
        </pc:picChg>
        <pc:picChg chg="del">
          <ac:chgData name="BRACAMONTE BARDALEZ, Patricia" userId="e4226962-13fa-43e1-9245-757811c3fd1d" providerId="ADAL" clId="{959C69EE-6538-422F-8686-C09850073211}" dt="2025-02-05T04:01:30.277" v="42" actId="478"/>
          <ac:picMkLst>
            <pc:docMk/>
            <pc:sldMk cId="4275489187" sldId="418"/>
            <ac:picMk id="7" creationId="{139DABC6-E8D9-06FF-2E64-A52782212CB1}"/>
          </ac:picMkLst>
        </pc:picChg>
        <pc:picChg chg="del">
          <ac:chgData name="BRACAMONTE BARDALEZ, Patricia" userId="e4226962-13fa-43e1-9245-757811c3fd1d" providerId="ADAL" clId="{959C69EE-6538-422F-8686-C09850073211}" dt="2025-02-05T03:55:33.714" v="37" actId="478"/>
          <ac:picMkLst>
            <pc:docMk/>
            <pc:sldMk cId="4275489187" sldId="418"/>
            <ac:picMk id="11" creationId="{D5430A02-89BA-13CC-86C3-1ACF434C2BB8}"/>
          </ac:picMkLst>
        </pc:picChg>
      </pc:sldChg>
    </pc:docChg>
  </pc:docChgLst>
  <pc:docChgLst>
    <pc:chgData name="KORENROMP, Eline Louise" userId="a44abeb2-aa4e-4d35-a6f5-0d25c352ba16" providerId="ADAL" clId="{CEBFAA74-D79B-4796-B497-2265303C07F7}"/>
    <pc:docChg chg="undo custSel modSld sldOrd">
      <pc:chgData name="KORENROMP, Eline Louise" userId="a44abeb2-aa4e-4d35-a6f5-0d25c352ba16" providerId="ADAL" clId="{CEBFAA74-D79B-4796-B497-2265303C07F7}" dt="2025-02-06T10:06:17.278" v="843" actId="113"/>
      <pc:docMkLst>
        <pc:docMk/>
      </pc:docMkLst>
      <pc:sldChg chg="modSp mod">
        <pc:chgData name="KORENROMP, Eline Louise" userId="a44abeb2-aa4e-4d35-a6f5-0d25c352ba16" providerId="ADAL" clId="{CEBFAA74-D79B-4796-B497-2265303C07F7}" dt="2025-02-06T10:04:36.336" v="627" actId="1076"/>
        <pc:sldMkLst>
          <pc:docMk/>
          <pc:sldMk cId="484929057" sldId="256"/>
        </pc:sldMkLst>
        <pc:spChg chg="mod">
          <ac:chgData name="KORENROMP, Eline Louise" userId="a44abeb2-aa4e-4d35-a6f5-0d25c352ba16" providerId="ADAL" clId="{CEBFAA74-D79B-4796-B497-2265303C07F7}" dt="2025-02-06T10:04:36.336" v="627" actId="1076"/>
          <ac:spMkLst>
            <pc:docMk/>
            <pc:sldMk cId="484929057" sldId="256"/>
            <ac:spMk id="2" creationId="{C7742055-955B-4A5E-9178-C1AE8BCD69B0}"/>
          </ac:spMkLst>
        </pc:spChg>
        <pc:spChg chg="mod">
          <ac:chgData name="KORENROMP, Eline Louise" userId="a44abeb2-aa4e-4d35-a6f5-0d25c352ba16" providerId="ADAL" clId="{CEBFAA74-D79B-4796-B497-2265303C07F7}" dt="2025-02-06T09:47:46.701" v="36" actId="6549"/>
          <ac:spMkLst>
            <pc:docMk/>
            <pc:sldMk cId="484929057" sldId="256"/>
            <ac:spMk id="3" creationId="{7616CA50-EB45-431E-9626-8C2D43650B39}"/>
          </ac:spMkLst>
        </pc:spChg>
      </pc:sldChg>
      <pc:sldChg chg="modSp mod ord">
        <pc:chgData name="KORENROMP, Eline Louise" userId="a44abeb2-aa4e-4d35-a6f5-0d25c352ba16" providerId="ADAL" clId="{CEBFAA74-D79B-4796-B497-2265303C07F7}" dt="2025-02-06T10:02:38.009" v="508"/>
        <pc:sldMkLst>
          <pc:docMk/>
          <pc:sldMk cId="1644427865" sldId="266"/>
        </pc:sldMkLst>
        <pc:spChg chg="mod">
          <ac:chgData name="KORENROMP, Eline Louise" userId="a44abeb2-aa4e-4d35-a6f5-0d25c352ba16" providerId="ADAL" clId="{CEBFAA74-D79B-4796-B497-2265303C07F7}" dt="2025-02-06T09:55:17.859" v="390" actId="14100"/>
          <ac:spMkLst>
            <pc:docMk/>
            <pc:sldMk cId="1644427865" sldId="266"/>
            <ac:spMk id="5" creationId="{4DC8D514-289C-DB0F-05A8-92D9ABCF4D00}"/>
          </ac:spMkLst>
        </pc:spChg>
      </pc:sldChg>
      <pc:sldChg chg="modSp mod">
        <pc:chgData name="KORENROMP, Eline Louise" userId="a44abeb2-aa4e-4d35-a6f5-0d25c352ba16" providerId="ADAL" clId="{CEBFAA74-D79B-4796-B497-2265303C07F7}" dt="2025-02-06T10:01:43.318" v="465" actId="6549"/>
        <pc:sldMkLst>
          <pc:docMk/>
          <pc:sldMk cId="616227099" sldId="269"/>
        </pc:sldMkLst>
        <pc:spChg chg="mod">
          <ac:chgData name="KORENROMP, Eline Louise" userId="a44abeb2-aa4e-4d35-a6f5-0d25c352ba16" providerId="ADAL" clId="{CEBFAA74-D79B-4796-B497-2265303C07F7}" dt="2025-02-06T10:01:43.318" v="465" actId="6549"/>
          <ac:spMkLst>
            <pc:docMk/>
            <pc:sldMk cId="616227099" sldId="269"/>
            <ac:spMk id="2" creationId="{8E52178D-EF7E-F679-CABE-134F11A0F405}"/>
          </ac:spMkLst>
        </pc:spChg>
      </pc:sldChg>
      <pc:sldChg chg="modSp mod">
        <pc:chgData name="KORENROMP, Eline Louise" userId="a44abeb2-aa4e-4d35-a6f5-0d25c352ba16" providerId="ADAL" clId="{CEBFAA74-D79B-4796-B497-2265303C07F7}" dt="2025-02-06T10:00:20.205" v="409" actId="113"/>
        <pc:sldMkLst>
          <pc:docMk/>
          <pc:sldMk cId="2960078687" sldId="270"/>
        </pc:sldMkLst>
        <pc:spChg chg="mod">
          <ac:chgData name="KORENROMP, Eline Louise" userId="a44abeb2-aa4e-4d35-a6f5-0d25c352ba16" providerId="ADAL" clId="{CEBFAA74-D79B-4796-B497-2265303C07F7}" dt="2025-02-06T10:00:20.205" v="409" actId="113"/>
          <ac:spMkLst>
            <pc:docMk/>
            <pc:sldMk cId="2960078687" sldId="270"/>
            <ac:spMk id="2" creationId="{5CC7EA46-E1B8-57C4-CE21-B64B7A4F98AE}"/>
          </ac:spMkLst>
        </pc:spChg>
        <pc:picChg chg="mod modCrop">
          <ac:chgData name="KORENROMP, Eline Louise" userId="a44abeb2-aa4e-4d35-a6f5-0d25c352ba16" providerId="ADAL" clId="{CEBFAA74-D79B-4796-B497-2265303C07F7}" dt="2025-02-06T10:00:04.802" v="403" actId="732"/>
          <ac:picMkLst>
            <pc:docMk/>
            <pc:sldMk cId="2960078687" sldId="270"/>
            <ac:picMk id="5" creationId="{A8D96A9D-A53F-D509-F4EF-1E1E3B1B1710}"/>
          </ac:picMkLst>
        </pc:picChg>
      </pc:sldChg>
      <pc:sldChg chg="modSp mod">
        <pc:chgData name="KORENROMP, Eline Louise" userId="a44abeb2-aa4e-4d35-a6f5-0d25c352ba16" providerId="ADAL" clId="{CEBFAA74-D79B-4796-B497-2265303C07F7}" dt="2025-02-06T10:06:17.278" v="843" actId="113"/>
        <pc:sldMkLst>
          <pc:docMk/>
          <pc:sldMk cId="3770296958" sldId="412"/>
        </pc:sldMkLst>
        <pc:spChg chg="mod">
          <ac:chgData name="KORENROMP, Eline Louise" userId="a44abeb2-aa4e-4d35-a6f5-0d25c352ba16" providerId="ADAL" clId="{CEBFAA74-D79B-4796-B497-2265303C07F7}" dt="2025-02-06T10:01:51.900" v="467" actId="20577"/>
          <ac:spMkLst>
            <pc:docMk/>
            <pc:sldMk cId="3770296958" sldId="412"/>
            <ac:spMk id="2" creationId="{C255BB44-FCBF-6772-7144-9A6FD576C325}"/>
          </ac:spMkLst>
        </pc:spChg>
        <pc:spChg chg="mod">
          <ac:chgData name="KORENROMP, Eline Louise" userId="a44abeb2-aa4e-4d35-a6f5-0d25c352ba16" providerId="ADAL" clId="{CEBFAA74-D79B-4796-B497-2265303C07F7}" dt="2025-02-06T10:06:17.278" v="843" actId="113"/>
          <ac:spMkLst>
            <pc:docMk/>
            <pc:sldMk cId="3770296958" sldId="412"/>
            <ac:spMk id="3" creationId="{59A79D5C-6C76-F506-BC71-A746B610B250}"/>
          </ac:spMkLst>
        </pc:spChg>
      </pc:sldChg>
      <pc:sldChg chg="modSp mod">
        <pc:chgData name="KORENROMP, Eline Louise" userId="a44abeb2-aa4e-4d35-a6f5-0d25c352ba16" providerId="ADAL" clId="{CEBFAA74-D79B-4796-B497-2265303C07F7}" dt="2025-02-06T09:53:00.348" v="355" actId="20577"/>
        <pc:sldMkLst>
          <pc:docMk/>
          <pc:sldMk cId="3563381962" sldId="413"/>
        </pc:sldMkLst>
        <pc:spChg chg="mod">
          <ac:chgData name="KORENROMP, Eline Louise" userId="a44abeb2-aa4e-4d35-a6f5-0d25c352ba16" providerId="ADAL" clId="{CEBFAA74-D79B-4796-B497-2265303C07F7}" dt="2025-02-06T09:53:00.348" v="355" actId="20577"/>
          <ac:spMkLst>
            <pc:docMk/>
            <pc:sldMk cId="3563381962" sldId="413"/>
            <ac:spMk id="2" creationId="{5339BC8E-D5A9-E036-5491-B63AD8BDCD17}"/>
          </ac:spMkLst>
        </pc:spChg>
      </pc:sldChg>
      <pc:sldChg chg="modSp mod">
        <pc:chgData name="KORENROMP, Eline Louise" userId="a44abeb2-aa4e-4d35-a6f5-0d25c352ba16" providerId="ADAL" clId="{CEBFAA74-D79B-4796-B497-2265303C07F7}" dt="2025-02-06T10:00:42.118" v="412" actId="20577"/>
        <pc:sldMkLst>
          <pc:docMk/>
          <pc:sldMk cId="709643770" sldId="414"/>
        </pc:sldMkLst>
        <pc:spChg chg="mod">
          <ac:chgData name="KORENROMP, Eline Louise" userId="a44abeb2-aa4e-4d35-a6f5-0d25c352ba16" providerId="ADAL" clId="{CEBFAA74-D79B-4796-B497-2265303C07F7}" dt="2025-02-06T10:00:33.383" v="410" actId="113"/>
          <ac:spMkLst>
            <pc:docMk/>
            <pc:sldMk cId="709643770" sldId="414"/>
            <ac:spMk id="2" creationId="{6D4AF94F-D709-6E0D-A0EA-AC1B08543AA2}"/>
          </ac:spMkLst>
        </pc:spChg>
        <pc:spChg chg="mod">
          <ac:chgData name="KORENROMP, Eline Louise" userId="a44abeb2-aa4e-4d35-a6f5-0d25c352ba16" providerId="ADAL" clId="{CEBFAA74-D79B-4796-B497-2265303C07F7}" dt="2025-02-06T10:00:42.118" v="412" actId="20577"/>
          <ac:spMkLst>
            <pc:docMk/>
            <pc:sldMk cId="709643770" sldId="414"/>
            <ac:spMk id="5" creationId="{904691C9-6416-E3B0-FC7D-A53A3465EE15}"/>
          </ac:spMkLst>
        </pc:spChg>
        <pc:picChg chg="mod">
          <ac:chgData name="KORENROMP, Eline Louise" userId="a44abeb2-aa4e-4d35-a6f5-0d25c352ba16" providerId="ADAL" clId="{CEBFAA74-D79B-4796-B497-2265303C07F7}" dt="2025-02-06T09:53:46.517" v="359" actId="1076"/>
          <ac:picMkLst>
            <pc:docMk/>
            <pc:sldMk cId="709643770" sldId="414"/>
            <ac:picMk id="10" creationId="{F3AFCFCB-E985-0EDF-159C-F6FF45D7AFE3}"/>
          </ac:picMkLst>
        </pc:picChg>
        <pc:picChg chg="mod">
          <ac:chgData name="KORENROMP, Eline Louise" userId="a44abeb2-aa4e-4d35-a6f5-0d25c352ba16" providerId="ADAL" clId="{CEBFAA74-D79B-4796-B497-2265303C07F7}" dt="2025-02-06T09:53:25.425" v="357" actId="14100"/>
          <ac:picMkLst>
            <pc:docMk/>
            <pc:sldMk cId="709643770" sldId="414"/>
            <ac:picMk id="12" creationId="{BDE0787E-611A-AF85-5C84-66E7CFB21A48}"/>
          </ac:picMkLst>
        </pc:picChg>
      </pc:sldChg>
      <pc:sldChg chg="modSp mod">
        <pc:chgData name="KORENROMP, Eline Louise" userId="a44abeb2-aa4e-4d35-a6f5-0d25c352ba16" providerId="ADAL" clId="{CEBFAA74-D79B-4796-B497-2265303C07F7}" dt="2025-02-06T09:55:04.212" v="387" actId="1076"/>
        <pc:sldMkLst>
          <pc:docMk/>
          <pc:sldMk cId="3201517536" sldId="415"/>
        </pc:sldMkLst>
        <pc:spChg chg="mod">
          <ac:chgData name="KORENROMP, Eline Louise" userId="a44abeb2-aa4e-4d35-a6f5-0d25c352ba16" providerId="ADAL" clId="{CEBFAA74-D79B-4796-B497-2265303C07F7}" dt="2025-02-06T09:54:55.210" v="385" actId="207"/>
          <ac:spMkLst>
            <pc:docMk/>
            <pc:sldMk cId="3201517536" sldId="415"/>
            <ac:spMk id="2" creationId="{4564F116-DE1D-3801-EE66-3C0B22FCA44F}"/>
          </ac:spMkLst>
        </pc:spChg>
        <pc:spChg chg="mod">
          <ac:chgData name="KORENROMP, Eline Louise" userId="a44abeb2-aa4e-4d35-a6f5-0d25c352ba16" providerId="ADAL" clId="{CEBFAA74-D79B-4796-B497-2265303C07F7}" dt="2025-02-06T09:55:04.212" v="387" actId="1076"/>
          <ac:spMkLst>
            <pc:docMk/>
            <pc:sldMk cId="3201517536" sldId="415"/>
            <ac:spMk id="8" creationId="{953B7C47-78D7-BB9C-5B9B-81A20B73F70A}"/>
          </ac:spMkLst>
        </pc:spChg>
      </pc:sldChg>
      <pc:sldChg chg="addSp delSp modSp mod">
        <pc:chgData name="KORENROMP, Eline Louise" userId="a44abeb2-aa4e-4d35-a6f5-0d25c352ba16" providerId="ADAL" clId="{CEBFAA74-D79B-4796-B497-2265303C07F7}" dt="2025-02-06T10:03:59.968" v="616" actId="1076"/>
        <pc:sldMkLst>
          <pc:docMk/>
          <pc:sldMk cId="4275489187" sldId="418"/>
        </pc:sldMkLst>
        <pc:spChg chg="mod">
          <ac:chgData name="KORENROMP, Eline Louise" userId="a44abeb2-aa4e-4d35-a6f5-0d25c352ba16" providerId="ADAL" clId="{CEBFAA74-D79B-4796-B497-2265303C07F7}" dt="2025-02-06T10:03:59.968" v="616" actId="1076"/>
          <ac:spMkLst>
            <pc:docMk/>
            <pc:sldMk cId="4275489187" sldId="418"/>
            <ac:spMk id="2" creationId="{51B8A629-947D-2A46-96EE-FC99F8AC8D1D}"/>
          </ac:spMkLst>
        </pc:spChg>
        <pc:picChg chg="add mod ord">
          <ac:chgData name="KORENROMP, Eline Louise" userId="a44abeb2-aa4e-4d35-a6f5-0d25c352ba16" providerId="ADAL" clId="{CEBFAA74-D79B-4796-B497-2265303C07F7}" dt="2025-02-06T09:56:30.120" v="395" actId="167"/>
          <ac:picMkLst>
            <pc:docMk/>
            <pc:sldMk cId="4275489187" sldId="418"/>
            <ac:picMk id="3" creationId="{2F89BC9A-5C69-3F1D-C6B2-B95239BB9CAD}"/>
          </ac:picMkLst>
        </pc:picChg>
        <pc:picChg chg="del">
          <ac:chgData name="KORENROMP, Eline Louise" userId="a44abeb2-aa4e-4d35-a6f5-0d25c352ba16" providerId="ADAL" clId="{CEBFAA74-D79B-4796-B497-2265303C07F7}" dt="2025-02-06T09:56:06.154" v="391" actId="478"/>
          <ac:picMkLst>
            <pc:docMk/>
            <pc:sldMk cId="4275489187" sldId="418"/>
            <ac:picMk id="4" creationId="{5D635273-58C5-41A9-9BB3-20EEF6B34DF8}"/>
          </ac:picMkLst>
        </pc:picChg>
        <pc:picChg chg="mod">
          <ac:chgData name="KORENROMP, Eline Louise" userId="a44abeb2-aa4e-4d35-a6f5-0d25c352ba16" providerId="ADAL" clId="{CEBFAA74-D79B-4796-B497-2265303C07F7}" dt="2025-02-06T10:03:49.498" v="609" actId="1076"/>
          <ac:picMkLst>
            <pc:docMk/>
            <pc:sldMk cId="4275489187" sldId="418"/>
            <ac:picMk id="6" creationId="{5E343849-2FA2-CE3C-852B-D197F5F5E0A6}"/>
          </ac:picMkLst>
        </pc:picChg>
        <pc:picChg chg="mod">
          <ac:chgData name="KORENROMP, Eline Louise" userId="a44abeb2-aa4e-4d35-a6f5-0d25c352ba16" providerId="ADAL" clId="{CEBFAA74-D79B-4796-B497-2265303C07F7}" dt="2025-02-06T09:57:04.324" v="400" actId="14100"/>
          <ac:picMkLst>
            <pc:docMk/>
            <pc:sldMk cId="4275489187" sldId="418"/>
            <ac:picMk id="9" creationId="{6EF34CCE-0BEE-2E2B-2DD5-5EF2BE7E83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dispone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muertes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causas</a:t>
            </a:r>
            <a:r>
              <a:rPr lang="en-US" dirty="0"/>
              <a:t> entre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antirretroviral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utilizarlos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validar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. La </a:t>
            </a:r>
            <a:r>
              <a:rPr lang="en-US" dirty="0" err="1"/>
              <a:t>opción</a:t>
            </a:r>
            <a:r>
              <a:rPr lang="en-US" dirty="0"/>
              <a:t> del </a:t>
            </a:r>
            <a:r>
              <a:rPr lang="en-US" dirty="0" err="1"/>
              <a:t>menú</a:t>
            </a:r>
            <a:r>
              <a:rPr lang="en-US" dirty="0"/>
              <a:t> de </a:t>
            </a:r>
            <a:r>
              <a:rPr lang="en-US" dirty="0" err="1"/>
              <a:t>validación</a:t>
            </a:r>
            <a:r>
              <a:rPr lang="en-US" dirty="0"/>
              <a:t> para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dos </a:t>
            </a:r>
            <a:r>
              <a:rPr lang="en-US" dirty="0" err="1"/>
              <a:t>subopciones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para </a:t>
            </a:r>
            <a:r>
              <a:rPr lang="en-US" dirty="0" err="1"/>
              <a:t>introducir</a:t>
            </a:r>
            <a:r>
              <a:rPr lang="en-US" dirty="0"/>
              <a:t> sus </a:t>
            </a:r>
            <a:r>
              <a:rPr lang="en-US" dirty="0" err="1"/>
              <a:t>datos</a:t>
            </a:r>
            <a:r>
              <a:rPr lang="en-US" dirty="0"/>
              <a:t> y </a:t>
            </a:r>
            <a:r>
              <a:rPr lang="en-US" dirty="0" err="1"/>
              <a:t>otra</a:t>
            </a:r>
            <a:r>
              <a:rPr lang="en-US" dirty="0"/>
              <a:t> para </a:t>
            </a:r>
            <a:r>
              <a:rPr lang="en-US" dirty="0" err="1"/>
              <a:t>comparar</a:t>
            </a:r>
            <a:r>
              <a:rPr lang="en-US" dirty="0"/>
              <a:t> las </a:t>
            </a:r>
            <a:r>
              <a:rPr lang="en-US" dirty="0" err="1"/>
              <a:t>estimaciones</a:t>
            </a:r>
            <a:r>
              <a:rPr lang="en-US" dirty="0"/>
              <a:t> de Spectrum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introdujo</a:t>
            </a:r>
            <a:r>
              <a:rPr lang="en-US" dirty="0"/>
              <a:t>. 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mala </a:t>
            </a:r>
            <a:r>
              <a:rPr lang="en-US" dirty="0" err="1"/>
              <a:t>coincidencia</a:t>
            </a:r>
            <a:r>
              <a:rPr lang="en-US" dirty="0"/>
              <a:t>, hay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o </a:t>
            </a:r>
            <a:r>
              <a:rPr lang="en-US" dirty="0" err="1"/>
              <a:t>considerar</a:t>
            </a:r>
            <a:r>
              <a:rPr lang="en-US" dirty="0"/>
              <a:t>:</a:t>
            </a:r>
          </a:p>
          <a:p>
            <a:pPr marL="228600" indent="-228600">
              <a:buAutoNum type="arabicPeriod"/>
            </a:pPr>
            <a:r>
              <a:rPr lang="en-US" dirty="0"/>
              <a:t>¿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algún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potencial</a:t>
            </a:r>
            <a:r>
              <a:rPr lang="en-US" dirty="0"/>
              <a:t> con sus </a:t>
            </a: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err="1"/>
              <a:t>programáticos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personas en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antirretrovírico</a:t>
            </a:r>
            <a:r>
              <a:rPr lang="en-US" dirty="0"/>
              <a:t>? Si </a:t>
            </a:r>
            <a:r>
              <a:rPr lang="en-US" dirty="0" err="1"/>
              <a:t>éstos</a:t>
            </a:r>
            <a:r>
              <a:rPr lang="en-US" dirty="0"/>
              <a:t> no son </a:t>
            </a:r>
            <a:r>
              <a:rPr lang="en-US" dirty="0" err="1"/>
              <a:t>precisos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Spectrum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estimar</a:t>
            </a:r>
            <a:r>
              <a:rPr lang="en-US" dirty="0"/>
              <a:t> </a:t>
            </a:r>
            <a:r>
              <a:rPr lang="en-US" dirty="0" err="1"/>
              <a:t>erróneamente</a:t>
            </a:r>
            <a:r>
              <a:rPr lang="en-US" dirty="0"/>
              <a:t> las </a:t>
            </a:r>
            <a:r>
              <a:rPr lang="en-US" dirty="0" err="1"/>
              <a:t>muertes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TAR.</a:t>
            </a:r>
          </a:p>
          <a:p>
            <a:pPr marL="228600" indent="-228600">
              <a:buAutoNum type="arabicPeriod"/>
            </a:pPr>
            <a:r>
              <a:rPr lang="en-US" dirty="0"/>
              <a:t>Las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mortalidad</a:t>
            </a:r>
            <a:r>
              <a:rPr lang="en-US" dirty="0"/>
              <a:t> en TAR en Spectrum </a:t>
            </a:r>
            <a:r>
              <a:rPr lang="en-US" dirty="0" err="1"/>
              <a:t>varían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 y </a:t>
            </a:r>
            <a:r>
              <a:rPr lang="en-US" dirty="0" err="1"/>
              <a:t>sexo</a:t>
            </a:r>
            <a:r>
              <a:rPr lang="en-US" dirty="0"/>
              <a:t>. Si dispone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personas en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antirretrovírico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, </a:t>
            </a:r>
            <a:r>
              <a:rPr lang="en-US" dirty="0" err="1"/>
              <a:t>compruebe</a:t>
            </a:r>
            <a:r>
              <a:rPr lang="en-US" dirty="0"/>
              <a:t> que Spectrum se </a:t>
            </a:r>
            <a:r>
              <a:rPr lang="en-US" dirty="0" err="1"/>
              <a:t>ajusta</a:t>
            </a:r>
            <a:r>
              <a:rPr lang="en-US" dirty="0"/>
              <a:t> a </a:t>
            </a:r>
            <a:r>
              <a:rPr lang="en-US" dirty="0" err="1"/>
              <a:t>ellos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Las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mortalidad</a:t>
            </a:r>
            <a:r>
              <a:rPr lang="en-US" dirty="0"/>
              <a:t> con TAR, </a:t>
            </a:r>
            <a:r>
              <a:rPr lang="en-US" dirty="0" err="1"/>
              <a:t>segun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defecto</a:t>
            </a:r>
            <a:r>
              <a:rPr lang="en-US" dirty="0"/>
              <a:t> de Spectrum,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varían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la </a:t>
            </a:r>
            <a:r>
              <a:rPr lang="en-US" dirty="0" err="1"/>
              <a:t>región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es </a:t>
            </a:r>
            <a:r>
              <a:rPr lang="en-US" dirty="0" err="1"/>
              <a:t>posible</a:t>
            </a:r>
            <a:r>
              <a:rPr lang="en-US" dirty="0"/>
              <a:t> que la </a:t>
            </a:r>
            <a:r>
              <a:rPr lang="en-US" dirty="0" err="1"/>
              <a:t>mortalidad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sea </a:t>
            </a:r>
            <a:r>
              <a:rPr lang="en-US" dirty="0" err="1"/>
              <a:t>diferente</a:t>
            </a:r>
            <a:r>
              <a:rPr lang="en-US" dirty="0"/>
              <a:t> de ese </a:t>
            </a:r>
            <a:r>
              <a:rPr lang="en-US" dirty="0" err="1"/>
              <a:t>patrón</a:t>
            </a:r>
            <a:r>
              <a:rPr lang="en-US" dirty="0"/>
              <a:t> regional. </a:t>
            </a:r>
            <a:r>
              <a:rPr lang="en-US" dirty="0" err="1"/>
              <a:t>Puede</a:t>
            </a:r>
            <a:r>
              <a:rPr lang="en-US" dirty="0"/>
              <a:t> ajustar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mortalidad</a:t>
            </a:r>
            <a:r>
              <a:rPr lang="en-US" dirty="0"/>
              <a:t> para que se </a:t>
            </a:r>
            <a:r>
              <a:rPr lang="en-US" dirty="0" err="1"/>
              <a:t>ajusten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a sus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2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E14-76DE-40CA-8FC1-854F908BCBD6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0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F3BA-766A-4BF8-8787-F633EBA5FAB0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71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4435-288E-4867-86C9-AC204AE2EDA1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10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9FC1-E349-41A5-ACCA-F1FA58A9EF60}" type="datetime1">
              <a:rPr lang="en-US" smtClean="0"/>
              <a:t>2/6/2025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412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354-DFB3-43E7-ACA8-DEEBBAAEB320}" type="datetime1">
              <a:rPr lang="en-US" smtClean="0"/>
              <a:t>2/6/2025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03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E36-069C-4738-BAFD-28F99B3029F2}" type="datetime1">
              <a:rPr lang="en-US" smtClean="0"/>
              <a:t>2/6/2025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766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1A5-36AA-4B5F-B71C-859EFA0F58C2}" type="datetime1">
              <a:rPr lang="en-US" smtClean="0"/>
              <a:t>2/6/2025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5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4476-C741-4AC8-B733-B09FA321348F}" type="datetime1">
              <a:rPr lang="en-US" smtClean="0"/>
              <a:t>2/6/2025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499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4E4-D788-4D23-A726-57C914F79B63}" type="datetime1">
              <a:rPr lang="en-US" smtClean="0"/>
              <a:t>2/6/2025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41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842B-0357-4E51-9AB8-050808C402D1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440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3F09-9B5A-4D46-8032-11E10B805A4C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0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8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2/6/2025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3E1B2-61B7-4AC3-9E39-640B9985D1A7}" type="datetime1">
              <a:rPr lang="en-US" smtClean="0"/>
              <a:t>2/6/2025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6263103"/>
            <a:ext cx="1149788" cy="4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382496"/>
            <a:ext cx="8585200" cy="261315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Validación de las </a:t>
            </a:r>
            <a:r>
              <a:rPr lang="en-US" sz="4000" b="1" dirty="0" err="1"/>
              <a:t>estimaciones</a:t>
            </a:r>
            <a:r>
              <a:rPr lang="en-US" sz="4000" b="1" dirty="0"/>
              <a:t> de Spectrum con </a:t>
            </a:r>
            <a:r>
              <a:rPr lang="en-US" sz="4000" b="1" dirty="0" err="1"/>
              <a:t>datos</a:t>
            </a:r>
            <a:r>
              <a:rPr lang="en-US" sz="4000" b="1" dirty="0"/>
              <a:t> de </a:t>
            </a:r>
            <a:r>
              <a:rPr lang="en-US" sz="4000" b="1" dirty="0" err="1"/>
              <a:t>programas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en-US" sz="4000" b="1" dirty="0"/>
              <a:t>TAR por </a:t>
            </a:r>
            <a:r>
              <a:rPr lang="en-US" sz="4000" b="1" dirty="0" err="1"/>
              <a:t>edad</a:t>
            </a:r>
            <a:r>
              <a:rPr lang="en-US" sz="4000" b="1" dirty="0"/>
              <a:t> y </a:t>
            </a:r>
            <a:r>
              <a:rPr lang="en-US" sz="4000" b="1" dirty="0" err="1"/>
              <a:t>sexo</a:t>
            </a:r>
            <a:r>
              <a:rPr lang="en-US" sz="4000" b="1" dirty="0"/>
              <a:t>, </a:t>
            </a:r>
            <a:br>
              <a:rPr lang="en-US" sz="4000" b="1" dirty="0"/>
            </a:br>
            <a:r>
              <a:rPr lang="en-US" sz="4000" b="1" dirty="0"/>
              <a:t>TAR </a:t>
            </a:r>
            <a:r>
              <a:rPr lang="en-US" sz="4000" b="1" dirty="0" err="1"/>
              <a:t>adulto</a:t>
            </a:r>
            <a:r>
              <a:rPr lang="en-US" sz="4000" b="1" dirty="0"/>
              <a:t> vs. </a:t>
            </a:r>
            <a:r>
              <a:rPr lang="en-US" sz="4000" b="1" dirty="0" err="1"/>
              <a:t>cobertura</a:t>
            </a:r>
            <a:r>
              <a:rPr lang="en-US" sz="4000" b="1" dirty="0"/>
              <a:t> APN/ PTMI, </a:t>
            </a:r>
            <a:br>
              <a:rPr lang="en-US" sz="4000" b="1" dirty="0"/>
            </a:br>
            <a:r>
              <a:rPr lang="en-US" sz="4000" b="1" dirty="0"/>
              <a:t>Mortalidad por todas las causas con 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6CA50-EB45-431E-9626-8C2D4365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4330700"/>
            <a:ext cx="8724899" cy="18161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Eline </a:t>
            </a:r>
            <a:r>
              <a:rPr lang="en-US" sz="2400" dirty="0" err="1"/>
              <a:t>Korenromp,</a:t>
            </a:r>
            <a:r>
              <a:rPr lang="en-US" sz="2400" dirty="0"/>
              <a:t> ONUSIDA</a:t>
            </a:r>
          </a:p>
          <a:p>
            <a:pPr algn="ctr"/>
            <a:r>
              <a:rPr lang="en-US" sz="2400" b="1" dirty="0"/>
              <a:t>Taller en </a:t>
            </a:r>
            <a:r>
              <a:rPr lang="en-US" sz="2400" b="1" dirty="0" err="1"/>
              <a:t>formación</a:t>
            </a:r>
            <a:r>
              <a:rPr lang="en-US" sz="2400" b="1" dirty="0"/>
              <a:t> sobre estimaciones del VIH y uso de datos, </a:t>
            </a:r>
          </a:p>
          <a:p>
            <a:pPr algn="ctr"/>
            <a:r>
              <a:rPr lang="en-US" sz="2400" b="1" dirty="0"/>
              <a:t>América Latina, Ciudad de Panamá, 3-7 febrero de 2025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30158A-2695-1908-4870-EF719A38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A7796-1366-EC03-3091-DB4B8607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08917"/>
            <a:ext cx="8763000" cy="6249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09967-1476-94CF-3BB3-B0123B54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Ajuste de los </a:t>
            </a:r>
            <a:r>
              <a:rPr lang="en-US" dirty="0" err="1"/>
              <a:t>números</a:t>
            </a:r>
            <a:r>
              <a:rPr lang="en-US" dirty="0"/>
              <a:t> de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migraci</a:t>
            </a:r>
            <a:r>
              <a:rPr lang="es-ES" dirty="0" err="1">
                <a:solidFill>
                  <a:srgbClr val="FF0000"/>
                </a:solidFill>
              </a:rPr>
              <a:t>ón</a:t>
            </a:r>
            <a:r>
              <a:rPr lang="en-US" dirty="0"/>
              <a:t> de </a:t>
            </a:r>
            <a:r>
              <a:rPr lang="en-US" dirty="0" err="1"/>
              <a:t>pacientes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AE745-CBB1-D7BA-78F8-D214738F5B9B}"/>
              </a:ext>
            </a:extLst>
          </p:cNvPr>
          <p:cNvSpPr/>
          <p:nvPr/>
        </p:nvSpPr>
        <p:spPr>
          <a:xfrm>
            <a:off x="3530600" y="5577204"/>
            <a:ext cx="8509000" cy="876865"/>
          </a:xfrm>
          <a:prstGeom prst="rect">
            <a:avLst/>
          </a:prstGeom>
          <a:noFill/>
          <a:ln w="31750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B6D6-B213-7961-CE89-4DD5A65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BB0A-C00B-77D0-DE0C-E91217F4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00" y="864108"/>
            <a:ext cx="8597900" cy="51206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Revise </a:t>
            </a:r>
            <a:r>
              <a:rPr lang="en-US" sz="3200" dirty="0">
                <a:solidFill>
                  <a:schemeClr val="tx1"/>
                </a:solidFill>
              </a:rPr>
              <a:t>cuidadosamente los </a:t>
            </a:r>
            <a:r>
              <a:rPr lang="en-US" sz="3200" dirty="0" err="1">
                <a:solidFill>
                  <a:schemeClr val="tx1"/>
                </a:solidFill>
              </a:rPr>
              <a:t>datos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ingresados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Utilice las pantallas Spectrum para </a:t>
            </a:r>
            <a:r>
              <a:rPr lang="en-US" sz="3200" b="1" dirty="0" err="1">
                <a:solidFill>
                  <a:schemeClr val="tx1"/>
                </a:solidFill>
              </a:rPr>
              <a:t>validar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los </a:t>
            </a:r>
            <a:r>
              <a:rPr lang="en-US" sz="3200" dirty="0" err="1">
                <a:solidFill>
                  <a:schemeClr val="tx1"/>
                </a:solidFill>
              </a:rPr>
              <a:t>datos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ingresados</a:t>
            </a:r>
            <a:r>
              <a:rPr lang="en-US" sz="3200" dirty="0">
                <a:solidFill>
                  <a:schemeClr val="tx1"/>
                </a:solidFill>
              </a:rPr>
              <a:t> y las </a:t>
            </a:r>
            <a:r>
              <a:rPr lang="en-US" sz="3200" dirty="0" err="1">
                <a:solidFill>
                  <a:schemeClr val="tx1"/>
                </a:solidFill>
              </a:rPr>
              <a:t>estimaciones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resultados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Ajuste los datos </a:t>
            </a:r>
            <a:r>
              <a:rPr lang="en-US" sz="3200" dirty="0" err="1">
                <a:solidFill>
                  <a:schemeClr val="tx1"/>
                </a:solidFill>
              </a:rPr>
              <a:t>si</a:t>
            </a:r>
            <a:r>
              <a:rPr lang="en-US" sz="3200" dirty="0">
                <a:solidFill>
                  <a:schemeClr val="tx1"/>
                </a:solidFill>
              </a:rPr>
              <a:t> es necesario, </a:t>
            </a:r>
            <a:r>
              <a:rPr lang="en-US" sz="3200" dirty="0" err="1">
                <a:solidFill>
                  <a:schemeClr val="tx1"/>
                </a:solidFill>
              </a:rPr>
              <a:t>reajuste</a:t>
            </a:r>
            <a:r>
              <a:rPr lang="en-US" sz="3200" dirty="0">
                <a:solidFill>
                  <a:schemeClr val="tx1"/>
                </a:solidFill>
              </a:rPr>
              <a:t> y vuelva a evaluar</a:t>
            </a:r>
          </a:p>
        </p:txBody>
      </p:sp>
    </p:spTree>
    <p:extLst>
      <p:ext uri="{BB962C8B-B14F-4D97-AF65-F5344CB8AC3E}">
        <p14:creationId xmlns:p14="http://schemas.microsoft.com/office/powerpoint/2010/main" val="17387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BB44-FCBF-6772-7144-9A6FD576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Validación de los </a:t>
            </a:r>
            <a:r>
              <a:rPr lang="en-US" dirty="0" err="1"/>
              <a:t>resultados</a:t>
            </a:r>
            <a:r>
              <a:rPr lang="en-US" dirty="0"/>
              <a:t> de Spectrum: </a:t>
            </a:r>
            <a:br>
              <a:rPr lang="en-US" dirty="0"/>
            </a:br>
            <a:r>
              <a:rPr lang="en-US" dirty="0" err="1"/>
              <a:t>Menú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79D5C-6C76-F506-BC71-A746B610B250}"/>
              </a:ext>
            </a:extLst>
          </p:cNvPr>
          <p:cNvSpPr txBox="1">
            <a:spLocks/>
          </p:cNvSpPr>
          <p:nvPr/>
        </p:nvSpPr>
        <p:spPr>
          <a:xfrm>
            <a:off x="3553690" y="820882"/>
            <a:ext cx="8638310" cy="577041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TAR </a:t>
            </a:r>
            <a:r>
              <a:rPr lang="en-US" sz="2400" b="1" dirty="0" err="1">
                <a:solidFill>
                  <a:schemeClr val="tx1"/>
                </a:solidFill>
              </a:rPr>
              <a:t>adulto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prioridad</a:t>
            </a:r>
            <a:r>
              <a:rPr lang="en-US" sz="2400" dirty="0">
                <a:solidFill>
                  <a:schemeClr val="tx1"/>
                </a:solidFill>
              </a:rPr>
              <a:t> !):</a:t>
            </a:r>
          </a:p>
          <a:p>
            <a:r>
              <a:rPr lang="en-US" sz="2200" dirty="0">
                <a:solidFill>
                  <a:srgbClr val="327BB6"/>
                </a:solidFill>
              </a:rPr>
              <a:t>¿La </a:t>
            </a:r>
            <a:r>
              <a:rPr lang="en-US" sz="2200" dirty="0" err="1">
                <a:solidFill>
                  <a:srgbClr val="327BB6"/>
                </a:solidFill>
              </a:rPr>
              <a:t>cobertura</a:t>
            </a:r>
            <a:r>
              <a:rPr lang="en-US" sz="2200" dirty="0">
                <a:solidFill>
                  <a:srgbClr val="327BB6"/>
                </a:solidFill>
              </a:rPr>
              <a:t> del TAR </a:t>
            </a:r>
            <a:r>
              <a:rPr lang="en-US" sz="2200" dirty="0" err="1">
                <a:solidFill>
                  <a:srgbClr val="327BB6"/>
                </a:solidFill>
              </a:rPr>
              <a:t>adulto</a:t>
            </a:r>
            <a:r>
              <a:rPr lang="en-US" sz="2200" dirty="0">
                <a:solidFill>
                  <a:srgbClr val="327BB6"/>
                </a:solidFill>
              </a:rPr>
              <a:t> es coherente con </a:t>
            </a:r>
            <a:r>
              <a:rPr lang="en-US" sz="2200" dirty="0" err="1">
                <a:solidFill>
                  <a:srgbClr val="327BB6"/>
                </a:solidFill>
              </a:rPr>
              <a:t>datos</a:t>
            </a:r>
            <a:r>
              <a:rPr lang="en-US" sz="2200" dirty="0">
                <a:solidFill>
                  <a:srgbClr val="327BB6"/>
                </a:solidFill>
              </a:rPr>
              <a:t> mujeres que ya estaban recibiendo TAR/</a:t>
            </a:r>
            <a:r>
              <a:rPr lang="en-US" sz="2200" b="1" dirty="0">
                <a:solidFill>
                  <a:srgbClr val="327BB6"/>
                </a:solidFill>
              </a:rPr>
              <a:t>PTMI antes de la </a:t>
            </a:r>
            <a:r>
              <a:rPr lang="en-US" sz="2200" b="1" dirty="0" err="1">
                <a:solidFill>
                  <a:srgbClr val="327BB6"/>
                </a:solidFill>
              </a:rPr>
              <a:t>primera</a:t>
            </a:r>
            <a:r>
              <a:rPr lang="en-US" sz="2200" b="1" dirty="0">
                <a:solidFill>
                  <a:srgbClr val="327BB6"/>
                </a:solidFill>
              </a:rPr>
              <a:t> </a:t>
            </a:r>
            <a:r>
              <a:rPr lang="en-US" sz="2200" b="1" dirty="0" err="1">
                <a:solidFill>
                  <a:srgbClr val="327BB6"/>
                </a:solidFill>
              </a:rPr>
              <a:t>visita</a:t>
            </a:r>
            <a:r>
              <a:rPr lang="en-US" sz="2200" b="1" dirty="0">
                <a:solidFill>
                  <a:srgbClr val="327BB6"/>
                </a:solidFill>
              </a:rPr>
              <a:t> </a:t>
            </a:r>
            <a:r>
              <a:rPr lang="en-US" sz="2200" dirty="0">
                <a:solidFill>
                  <a:srgbClr val="327BB6"/>
                </a:solidFill>
              </a:rPr>
              <a:t>de APN?</a:t>
            </a:r>
          </a:p>
          <a:p>
            <a:r>
              <a:rPr lang="en-US" sz="2200" dirty="0">
                <a:solidFill>
                  <a:srgbClr val="327BB6"/>
                </a:solidFill>
              </a:rPr>
              <a:t>¿Es la estimación de Spectrum de TAR </a:t>
            </a:r>
            <a:r>
              <a:rPr lang="en-US" sz="2200" b="1" dirty="0">
                <a:solidFill>
                  <a:srgbClr val="327BB6"/>
                </a:solidFill>
              </a:rPr>
              <a:t>por edad </a:t>
            </a:r>
            <a:r>
              <a:rPr lang="en-US" sz="2200" dirty="0">
                <a:solidFill>
                  <a:srgbClr val="327BB6"/>
                </a:solidFill>
              </a:rPr>
              <a:t>coherente con </a:t>
            </a:r>
            <a:br>
              <a:rPr lang="en-US" sz="2200" dirty="0">
                <a:solidFill>
                  <a:srgbClr val="327BB6"/>
                </a:solidFill>
              </a:rPr>
            </a:br>
            <a:r>
              <a:rPr lang="en-US" sz="2200" dirty="0" err="1">
                <a:solidFill>
                  <a:srgbClr val="327BB6"/>
                </a:solidFill>
              </a:rPr>
              <a:t>los</a:t>
            </a:r>
            <a:r>
              <a:rPr lang="en-US" sz="2200" dirty="0">
                <a:solidFill>
                  <a:srgbClr val="327BB6"/>
                </a:solidFill>
              </a:rPr>
              <a:t> datos del programa?</a:t>
            </a:r>
          </a:p>
          <a:p>
            <a:r>
              <a:rPr lang="en-US" sz="2200" dirty="0">
                <a:solidFill>
                  <a:srgbClr val="327BB6"/>
                </a:solidFill>
              </a:rPr>
              <a:t>¿La </a:t>
            </a:r>
            <a:r>
              <a:rPr lang="en-US" sz="2200" dirty="0" err="1">
                <a:solidFill>
                  <a:srgbClr val="327BB6"/>
                </a:solidFill>
              </a:rPr>
              <a:t>cobertura</a:t>
            </a:r>
            <a:r>
              <a:rPr lang="en-US" sz="2200" dirty="0">
                <a:solidFill>
                  <a:srgbClr val="327BB6"/>
                </a:solidFill>
              </a:rPr>
              <a:t> de TAR estimada a partir de </a:t>
            </a:r>
            <a:r>
              <a:rPr lang="en-US" sz="2200" dirty="0" err="1">
                <a:solidFill>
                  <a:srgbClr val="327BB6"/>
                </a:solidFill>
              </a:rPr>
              <a:t>datos</a:t>
            </a:r>
            <a:r>
              <a:rPr lang="en-US" sz="2200" dirty="0">
                <a:solidFill>
                  <a:srgbClr val="327BB6"/>
                </a:solidFill>
              </a:rPr>
              <a:t> del </a:t>
            </a:r>
            <a:r>
              <a:rPr lang="en-US" sz="2200" dirty="0" err="1">
                <a:solidFill>
                  <a:srgbClr val="327BB6"/>
                </a:solidFill>
              </a:rPr>
              <a:t>programa</a:t>
            </a:r>
            <a:r>
              <a:rPr lang="en-US" sz="2200" dirty="0">
                <a:solidFill>
                  <a:srgbClr val="327BB6"/>
                </a:solidFill>
              </a:rPr>
              <a:t> </a:t>
            </a:r>
            <a:br>
              <a:rPr lang="en-US" sz="2200" dirty="0">
                <a:solidFill>
                  <a:srgbClr val="327BB6"/>
                </a:solidFill>
              </a:rPr>
            </a:br>
            <a:r>
              <a:rPr lang="en-US" sz="2200" dirty="0">
                <a:solidFill>
                  <a:srgbClr val="327BB6"/>
                </a:solidFill>
              </a:rPr>
              <a:t>coincide con </a:t>
            </a:r>
            <a:r>
              <a:rPr lang="en-US" sz="2200" dirty="0" err="1">
                <a:solidFill>
                  <a:srgbClr val="327BB6"/>
                </a:solidFill>
              </a:rPr>
              <a:t>estimaciones</a:t>
            </a:r>
            <a:r>
              <a:rPr lang="en-US" sz="2200" dirty="0">
                <a:solidFill>
                  <a:srgbClr val="327BB6"/>
                </a:solidFill>
              </a:rPr>
              <a:t> de </a:t>
            </a:r>
            <a:r>
              <a:rPr lang="en-US" sz="2200" b="1" dirty="0" err="1">
                <a:solidFill>
                  <a:srgbClr val="327BB6"/>
                </a:solidFill>
              </a:rPr>
              <a:t>encuestas</a:t>
            </a:r>
            <a:r>
              <a:rPr lang="en-US" sz="2200" dirty="0">
                <a:solidFill>
                  <a:srgbClr val="327BB6"/>
                </a:solidFill>
              </a:rPr>
              <a:t>?</a:t>
            </a:r>
          </a:p>
          <a:p>
            <a:r>
              <a:rPr lang="en-US" sz="2200" dirty="0">
                <a:solidFill>
                  <a:srgbClr val="327BB6"/>
                </a:solidFill>
              </a:rPr>
              <a:t>¿Es plausible </a:t>
            </a:r>
            <a:r>
              <a:rPr lang="en-US" sz="2200" dirty="0" err="1">
                <a:solidFill>
                  <a:srgbClr val="327BB6"/>
                </a:solidFill>
              </a:rPr>
              <a:t>el</a:t>
            </a:r>
            <a:r>
              <a:rPr lang="en-US" sz="2200" dirty="0">
                <a:solidFill>
                  <a:srgbClr val="327BB6"/>
                </a:solidFill>
              </a:rPr>
              <a:t> </a:t>
            </a:r>
            <a:r>
              <a:rPr lang="en-US" sz="2200" dirty="0" err="1">
                <a:solidFill>
                  <a:srgbClr val="327BB6"/>
                </a:solidFill>
              </a:rPr>
              <a:t>cambio</a:t>
            </a:r>
            <a:r>
              <a:rPr lang="en-US" sz="2200" dirty="0">
                <a:solidFill>
                  <a:srgbClr val="327BB6"/>
                </a:solidFill>
              </a:rPr>
              <a:t> en TAR </a:t>
            </a:r>
            <a:r>
              <a:rPr lang="en-US" sz="2200" dirty="0" err="1">
                <a:solidFill>
                  <a:srgbClr val="327BB6"/>
                </a:solidFill>
              </a:rPr>
              <a:t>adulto</a:t>
            </a:r>
            <a:r>
              <a:rPr lang="en-US" sz="2200" dirty="0">
                <a:solidFill>
                  <a:srgbClr val="327BB6"/>
                </a:solidFill>
              </a:rPr>
              <a:t> de 2023 a 2024, </a:t>
            </a:r>
            <a:br>
              <a:rPr lang="en-US" sz="2200" dirty="0">
                <a:solidFill>
                  <a:srgbClr val="327BB6"/>
                </a:solidFill>
              </a:rPr>
            </a:br>
            <a:r>
              <a:rPr lang="en-US" sz="2200" dirty="0" err="1">
                <a:solidFill>
                  <a:srgbClr val="327BB6"/>
                </a:solidFill>
              </a:rPr>
              <a:t>analizándola</a:t>
            </a:r>
            <a:r>
              <a:rPr lang="en-US" sz="2200" dirty="0">
                <a:solidFill>
                  <a:srgbClr val="327BB6"/>
                </a:solidFill>
              </a:rPr>
              <a:t> en forma de ‘</a:t>
            </a:r>
            <a:r>
              <a:rPr lang="en-US" sz="2200" b="1" dirty="0" err="1">
                <a:solidFill>
                  <a:srgbClr val="327BB6"/>
                </a:solidFill>
              </a:rPr>
              <a:t>catarata</a:t>
            </a:r>
            <a:r>
              <a:rPr lang="en-US" sz="2200" dirty="0">
                <a:solidFill>
                  <a:srgbClr val="327BB6"/>
                </a:solidFill>
              </a:rPr>
              <a:t>’?</a:t>
            </a:r>
          </a:p>
          <a:p>
            <a:r>
              <a:rPr lang="en-US" sz="2200" dirty="0">
                <a:solidFill>
                  <a:schemeClr val="tx1"/>
                </a:solidFill>
              </a:rPr>
              <a:t>Niños previamente tratados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Adultos previamente tratados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Adultos y niños que acaban de </a:t>
            </a:r>
            <a:r>
              <a:rPr lang="en-US" sz="2200" dirty="0" err="1">
                <a:solidFill>
                  <a:schemeClr val="tx1"/>
                </a:solidFill>
              </a:rPr>
              <a:t>iniciar</a:t>
            </a:r>
            <a:r>
              <a:rPr lang="en-US" sz="2200" dirty="0">
                <a:solidFill>
                  <a:schemeClr val="tx1"/>
                </a:solidFill>
              </a:rPr>
              <a:t> TAR: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Spectrum, frente a datos del </a:t>
            </a:r>
            <a:r>
              <a:rPr lang="en-US" sz="2200" dirty="0" err="1">
                <a:solidFill>
                  <a:schemeClr val="tx1"/>
                </a:solidFill>
              </a:rPr>
              <a:t>programa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rgbClr val="327BB6"/>
                </a:solidFill>
              </a:rPr>
              <a:t>Muertes</a:t>
            </a:r>
            <a:r>
              <a:rPr lang="en-US" sz="2200" dirty="0">
                <a:solidFill>
                  <a:srgbClr val="327BB6"/>
                </a:solidFill>
              </a:rPr>
              <a:t> por </a:t>
            </a:r>
            <a:r>
              <a:rPr lang="en-US" sz="2200" dirty="0" err="1">
                <a:solidFill>
                  <a:srgbClr val="327BB6"/>
                </a:solidFill>
              </a:rPr>
              <a:t>todas</a:t>
            </a:r>
            <a:r>
              <a:rPr lang="en-US" sz="2200" dirty="0">
                <a:solidFill>
                  <a:srgbClr val="327BB6"/>
                </a:solidFill>
              </a:rPr>
              <a:t> las </a:t>
            </a:r>
            <a:r>
              <a:rPr lang="en-US" sz="2200" dirty="0" err="1">
                <a:solidFill>
                  <a:srgbClr val="327BB6"/>
                </a:solidFill>
              </a:rPr>
              <a:t>causas</a:t>
            </a:r>
            <a:r>
              <a:rPr lang="en-US" sz="2200" dirty="0">
                <a:solidFill>
                  <a:srgbClr val="327BB6"/>
                </a:solidFill>
              </a:rPr>
              <a:t> entre los que </a:t>
            </a:r>
            <a:r>
              <a:rPr lang="en-US" sz="2200" dirty="0" err="1">
                <a:solidFill>
                  <a:srgbClr val="327BB6"/>
                </a:solidFill>
              </a:rPr>
              <a:t>reciben</a:t>
            </a:r>
            <a:r>
              <a:rPr lang="en-US" sz="2200" dirty="0">
                <a:solidFill>
                  <a:srgbClr val="327BB6"/>
                </a:solidFill>
              </a:rPr>
              <a:t> 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9726B-EDAE-ABBA-9E58-E96D2A13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178D-EF7E-F679-CABE-134F11A0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30"/>
            <a:ext cx="3406140" cy="3968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Cobertura de TAR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adulto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frente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n-US" sz="4000" dirty="0">
                <a:solidFill>
                  <a:schemeClr val="bg1"/>
                </a:solidFill>
              </a:rPr>
              <a:t> la (</a:t>
            </a:r>
            <a:r>
              <a:rPr lang="en-US" sz="4000" dirty="0" err="1">
                <a:solidFill>
                  <a:schemeClr val="bg1"/>
                </a:solidFill>
              </a:rPr>
              <a:t>prevista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según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cobertura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PTMI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temprano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2B498-B858-3100-AF03-2CCFA2F7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13" y="595562"/>
            <a:ext cx="8661887" cy="5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BC8E-D5A9-E036-5491-B63AD8BD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772"/>
            <a:ext cx="3366655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Personas en TAR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grupo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edad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Estimación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Spectrum frente a datos del programa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C4F4F-1086-F293-FFA0-5C13C82D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01" y="776037"/>
            <a:ext cx="8811199" cy="53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414F-D35D-ABE0-98ED-E6BD3FC1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F94F-D709-6E0D-A0EA-AC1B0854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4135"/>
            <a:ext cx="3545609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Cobertura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TAR: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Spectrum </a:t>
            </a:r>
            <a:r>
              <a:rPr lang="en-US" sz="4000" dirty="0">
                <a:solidFill>
                  <a:schemeClr val="bg1"/>
                </a:solidFill>
              </a:rPr>
              <a:t>vs. </a:t>
            </a:r>
            <a:r>
              <a:rPr lang="en-US" sz="4000" dirty="0" err="1">
                <a:solidFill>
                  <a:schemeClr val="bg1"/>
                </a:solidFill>
              </a:rPr>
              <a:t>datos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encuestas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C5071-B8FE-925F-B3F5-DF16E0DC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090" y="126893"/>
            <a:ext cx="5626995" cy="3145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AFCFCB-E985-0EDF-159C-F6FF45D7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93"/>
            <a:ext cx="5626995" cy="3145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0787E-611A-AF85-5C84-66E7CFB2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90" y="3272385"/>
            <a:ext cx="6671495" cy="3585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15AD6D-70F5-23BA-4C1E-7FC39D6D65C3}"/>
              </a:ext>
            </a:extLst>
          </p:cNvPr>
          <p:cNvSpPr txBox="1"/>
          <p:nvPr/>
        </p:nvSpPr>
        <p:spPr>
          <a:xfrm>
            <a:off x="3781672" y="0"/>
            <a:ext cx="231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Número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edad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691C9-6416-E3B0-FC7D-A53A3465EE15}"/>
              </a:ext>
            </a:extLst>
          </p:cNvPr>
          <p:cNvSpPr txBox="1"/>
          <p:nvPr/>
        </p:nvSpPr>
        <p:spPr>
          <a:xfrm>
            <a:off x="6095999" y="4543571"/>
            <a:ext cx="2210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Cobertura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a lo largo del </a:t>
            </a:r>
            <a:r>
              <a:rPr lang="en-US" b="1" dirty="0" err="1"/>
              <a:t>tiempo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5A028-CC80-8A83-F600-073BFFC69CE7}"/>
              </a:ext>
            </a:extLst>
          </p:cNvPr>
          <p:cNvSpPr txBox="1"/>
          <p:nvPr/>
        </p:nvSpPr>
        <p:spPr>
          <a:xfrm>
            <a:off x="10060482" y="0"/>
            <a:ext cx="2095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Cobertura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edad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964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D412-EA2E-B842-9651-F828CF73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EA46-E1B8-57C4-CE21-B64B7A4F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5" y="1993900"/>
            <a:ext cx="3370445" cy="3579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TAR </a:t>
            </a:r>
            <a:r>
              <a:rPr lang="en-US" sz="4000" dirty="0" err="1">
                <a:solidFill>
                  <a:schemeClr val="bg1"/>
                </a:solidFill>
              </a:rPr>
              <a:t>adulto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 err="1">
                <a:solidFill>
                  <a:schemeClr val="bg1"/>
                </a:solidFill>
              </a:rPr>
              <a:t>Análisis</a:t>
            </a:r>
            <a:r>
              <a:rPr lang="en-US" sz="4000" dirty="0">
                <a:solidFill>
                  <a:schemeClr val="bg1"/>
                </a:solidFill>
              </a:rPr>
              <a:t> de ‘</a:t>
            </a:r>
            <a:r>
              <a:rPr lang="en-US" sz="4000" b="1" dirty="0" err="1">
                <a:solidFill>
                  <a:schemeClr val="bg1"/>
                </a:solidFill>
              </a:rPr>
              <a:t>catarata</a:t>
            </a:r>
            <a:r>
              <a:rPr lang="en-US" sz="4000" dirty="0">
                <a:solidFill>
                  <a:schemeClr val="bg1"/>
                </a:solidFill>
              </a:rPr>
              <a:t>’ </a:t>
            </a:r>
            <a:r>
              <a:rPr lang="en-US" sz="4000" dirty="0"/>
              <a:t>de </a:t>
            </a:r>
            <a:br>
              <a:rPr lang="en-US" sz="4000" dirty="0"/>
            </a:b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cambios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de </a:t>
            </a:r>
            <a:r>
              <a:rPr lang="en-US" sz="4000" b="1" dirty="0"/>
              <a:t>2023 a 2024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96A9D-A53F-D509-F4EF-1E1E3B1B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3"/>
          <a:stretch/>
        </p:blipFill>
        <p:spPr>
          <a:xfrm>
            <a:off x="3384969" y="91439"/>
            <a:ext cx="8807031" cy="67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B807-4610-EB1E-3842-0C38363A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9BC9A-5C69-3F1D-C6B2-B95239BB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62" y="2817514"/>
            <a:ext cx="7258638" cy="4057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8A629-947D-2A46-96EE-FC99F8A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5089"/>
            <a:ext cx="3403600" cy="2067918"/>
          </a:xfrm>
        </p:spPr>
        <p:txBody>
          <a:bodyPr>
            <a:normAutofit/>
          </a:bodyPr>
          <a:lstStyle/>
          <a:p>
            <a:r>
              <a:rPr lang="en-US" sz="3600" dirty="0" err="1"/>
              <a:t>Muertes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todas</a:t>
            </a:r>
            <a:r>
              <a:rPr lang="en-US" sz="3600" dirty="0"/>
              <a:t> las </a:t>
            </a:r>
            <a:r>
              <a:rPr lang="en-US" sz="3600" dirty="0" err="1"/>
              <a:t>causas</a:t>
            </a:r>
            <a:r>
              <a:rPr lang="en-US" sz="3600" dirty="0"/>
              <a:t>, entre </a:t>
            </a:r>
            <a:r>
              <a:rPr lang="en-US" sz="3600" dirty="0" err="1"/>
              <a:t>los</a:t>
            </a:r>
            <a:r>
              <a:rPr lang="en-US" sz="3600" dirty="0"/>
              <a:t> que </a:t>
            </a:r>
            <a:r>
              <a:rPr lang="en-US" sz="3600" dirty="0" err="1"/>
              <a:t>reciben</a:t>
            </a:r>
            <a:r>
              <a:rPr lang="en-US" sz="3600" dirty="0"/>
              <a:t> TAR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F34CCE-0BEE-2E2B-2DD5-5EF2BE7E8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86" y="651510"/>
            <a:ext cx="7235514" cy="217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43849-2FA2-CE3C-852B-D197F5F5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102" y="2206613"/>
            <a:ext cx="2480384" cy="70602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53F5D2-5084-56CB-FAA9-A0A0725DF3F1}"/>
              </a:ext>
            </a:extLst>
          </p:cNvPr>
          <p:cNvSpPr/>
          <p:nvPr/>
        </p:nvSpPr>
        <p:spPr>
          <a:xfrm rot="19800000">
            <a:off x="4609699" y="1959915"/>
            <a:ext cx="914400" cy="4572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90A5241-1535-1CFB-6118-FC33311973F4}"/>
              </a:ext>
            </a:extLst>
          </p:cNvPr>
          <p:cNvSpPr/>
          <p:nvPr/>
        </p:nvSpPr>
        <p:spPr>
          <a:xfrm rot="1800000">
            <a:off x="4609699" y="2666172"/>
            <a:ext cx="914400" cy="4572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548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C8D514-289C-DB0F-05A8-92D9ABCF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6" y="1035310"/>
            <a:ext cx="3397511" cy="34581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spc="-100" dirty="0"/>
              <a:t>Validación rápida de TAR, dentro de las </a:t>
            </a:r>
            <a:r>
              <a:rPr lang="en-US" sz="4400" spc="-100" dirty="0" err="1"/>
              <a:t>Estadísticas</a:t>
            </a:r>
            <a:r>
              <a:rPr lang="en-US" sz="4400" spc="-100" dirty="0"/>
              <a:t> de programa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B467F-39EF-E64E-7198-A3D604F0144D}"/>
              </a:ext>
            </a:extLst>
          </p:cNvPr>
          <p:cNvSpPr txBox="1"/>
          <p:nvPr/>
        </p:nvSpPr>
        <p:spPr>
          <a:xfrm>
            <a:off x="8873977" y="909622"/>
            <a:ext cx="290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Comparar</a:t>
            </a:r>
            <a:r>
              <a:rPr lang="en-US" sz="2000" dirty="0"/>
              <a:t> con </a:t>
            </a:r>
            <a:r>
              <a:rPr lang="en-US" sz="2000" dirty="0" err="1"/>
              <a:t>gestantes</a:t>
            </a:r>
            <a:r>
              <a:rPr lang="en-US" sz="2000" dirty="0"/>
              <a:t> 'Ya en TAR' en la </a:t>
            </a:r>
            <a:r>
              <a:rPr lang="en-US" sz="2000" dirty="0" err="1"/>
              <a:t>primera</a:t>
            </a:r>
            <a:r>
              <a:rPr lang="en-US" sz="2000" dirty="0"/>
              <a:t> </a:t>
            </a:r>
            <a:r>
              <a:rPr lang="en-US" sz="2000" dirty="0" err="1"/>
              <a:t>visita</a:t>
            </a:r>
            <a:r>
              <a:rPr lang="en-US" sz="2000" dirty="0"/>
              <a:t> de APN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5EF14-EBD1-6078-FBCE-EEA1049D3CD7}"/>
              </a:ext>
            </a:extLst>
          </p:cNvPr>
          <p:cNvSpPr txBox="1"/>
          <p:nvPr/>
        </p:nvSpPr>
        <p:spPr>
          <a:xfrm>
            <a:off x="5069163" y="4493497"/>
            <a:ext cx="230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Trazar</a:t>
            </a:r>
            <a:r>
              <a:rPr lang="en-US" sz="2000" dirty="0"/>
              <a:t> la </a:t>
            </a:r>
            <a:r>
              <a:rPr lang="en-US" sz="2000" dirty="0" err="1"/>
              <a:t>tendencia</a:t>
            </a:r>
            <a:r>
              <a:rPr lang="en-US" sz="2000" dirty="0"/>
              <a:t> temporal en los datos de </a:t>
            </a:r>
            <a:r>
              <a:rPr lang="en-US" sz="2000" dirty="0" err="1"/>
              <a:t>programa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14A15-D418-CD4D-84DA-19FD301A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83" y="196191"/>
            <a:ext cx="5134528" cy="345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E153C-1B69-9B66-8D8D-3984E736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672" y="3660095"/>
            <a:ext cx="4588042" cy="30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9F6B9-8FD3-FF4C-DB6B-7322F34C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6725"/>
            <a:ext cx="8763000" cy="6249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4F116-DE1D-3801-EE66-3C0B22FC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29000" cy="4601183"/>
          </a:xfrm>
        </p:spPr>
        <p:txBody>
          <a:bodyPr/>
          <a:lstStyle/>
          <a:p>
            <a:r>
              <a:rPr lang="en-US" dirty="0"/>
              <a:t>Ajuste de las </a:t>
            </a:r>
            <a:r>
              <a:rPr lang="en-US" dirty="0" err="1"/>
              <a:t>cifras</a:t>
            </a:r>
            <a:r>
              <a:rPr lang="en-US" dirty="0"/>
              <a:t> de TAR para </a:t>
            </a:r>
            <a:r>
              <a:rPr lang="en-US" dirty="0">
                <a:solidFill>
                  <a:schemeClr val="bg1"/>
                </a:solidFill>
              </a:rPr>
              <a:t>un (</a:t>
            </a:r>
            <a:r>
              <a:rPr lang="en-US" dirty="0" err="1">
                <a:solidFill>
                  <a:schemeClr val="bg1"/>
                </a:solidFill>
              </a:rPr>
              <a:t>posible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b="1" dirty="0" err="1"/>
              <a:t>recuento</a:t>
            </a:r>
            <a:r>
              <a:rPr lang="en-US" b="1" dirty="0"/>
              <a:t> </a:t>
            </a:r>
            <a:r>
              <a:rPr lang="en-US" b="1" dirty="0" err="1"/>
              <a:t>excesivo</a:t>
            </a:r>
            <a:r>
              <a:rPr lang="en-US" b="1" dirty="0"/>
              <a:t> 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B7C47-78D7-BB9C-5B9B-81A20B73F70A}"/>
              </a:ext>
            </a:extLst>
          </p:cNvPr>
          <p:cNvSpPr/>
          <p:nvPr/>
        </p:nvSpPr>
        <p:spPr>
          <a:xfrm>
            <a:off x="3604519" y="4840605"/>
            <a:ext cx="8411961" cy="525479"/>
          </a:xfrm>
          <a:prstGeom prst="rect">
            <a:avLst/>
          </a:prstGeom>
          <a:noFill/>
          <a:ln w="31750">
            <a:solidFill>
              <a:srgbClr val="E313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7536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rg Chart 03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DB6B0-96FB-41EC-8C63-0B9DBBA7C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9BEE0F-03E8-462C-BE21-6B66F5E24A53}"/>
</file>

<file path=customXml/itemProps3.xml><?xml version="1.0" encoding="utf-8"?>
<ds:datastoreItem xmlns:ds="http://schemas.openxmlformats.org/officeDocument/2006/customXml" ds:itemID="{EA7C08C9-B7E0-4F5C-B824-2BA5C3AE6EB4}">
  <ds:schemaRefs>
    <ds:schemaRef ds:uri="http://schemas.microsoft.com/office/2006/metadata/properties"/>
    <ds:schemaRef ds:uri="http://schemas.microsoft.com/office/infopath/2007/PartnerControls"/>
    <ds:schemaRef ds:uri="288ef829-98c5-46d1-83dc-c2ef7c814da2"/>
    <ds:schemaRef ds:uri="2ddeef39-65d3-4660-94f2-f063f949c57e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11005</TotalTime>
  <Words>572</Words>
  <Application>Microsoft Office PowerPoint</Application>
  <PresentationFormat>Widescreen</PresentationFormat>
  <Paragraphs>39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Corbel</vt:lpstr>
      <vt:lpstr>Wingdings 2</vt:lpstr>
      <vt:lpstr>1_Frame</vt:lpstr>
      <vt:lpstr>Frame</vt:lpstr>
      <vt:lpstr>Org Chart 03 16x9</vt:lpstr>
      <vt:lpstr>Validación de las estimaciones de Spectrum con datos de programas:  TAR por edad y sexo,  TAR adulto vs. cobertura APN/ PTMI,  Mortalidad por todas las causas con TAR</vt:lpstr>
      <vt:lpstr>Validación de los resultados de Spectrum:  Menú</vt:lpstr>
      <vt:lpstr>Cobertura de TAR adulto frente a la (prevista según) cobertura de PTMI temprano</vt:lpstr>
      <vt:lpstr>Personas en TAR por grupo de edad: Estimación Spectrum frente a datos del programa</vt:lpstr>
      <vt:lpstr>Cobertura TAR: Spectrum vs. datos de encuestas</vt:lpstr>
      <vt:lpstr>TAR adulto: Análisis de ‘catarata’ de  los cambios  de 2023 a 2024</vt:lpstr>
      <vt:lpstr>Muertes por todas las causas, entre los que reciben TAR</vt:lpstr>
      <vt:lpstr>Validación rápida de TAR, dentro de las Estadísticas de programa</vt:lpstr>
      <vt:lpstr>Ajuste de las cifras de TAR para un (posible) recuento excesivo  por parte del programa</vt:lpstr>
      <vt:lpstr>Ajuste de los números de programa por migración de pacientes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docId:1804AAE43E74C5D7A3D8EA71E2E868DB</cp:keywords>
  <cp:lastModifiedBy>KORENROMP, Eline Louise</cp:lastModifiedBy>
  <cp:revision>997</cp:revision>
  <dcterms:created xsi:type="dcterms:W3CDTF">2017-12-22T14:29:51Z</dcterms:created>
  <dcterms:modified xsi:type="dcterms:W3CDTF">2025-02-06T10:06:20Z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