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4"/>
    <p:sldMasterId id="2147483660" r:id="rId5"/>
    <p:sldMasterId id="2147483684" r:id="rId6"/>
  </p:sldMasterIdLst>
  <p:notesMasterIdLst>
    <p:notesMasterId r:id="rId18"/>
  </p:notesMasterIdLst>
  <p:sldIdLst>
    <p:sldId id="256" r:id="rId7"/>
    <p:sldId id="412" r:id="rId8"/>
    <p:sldId id="269" r:id="rId9"/>
    <p:sldId id="413" r:id="rId10"/>
    <p:sldId id="414" r:id="rId11"/>
    <p:sldId id="270" r:id="rId12"/>
    <p:sldId id="418" r:id="rId13"/>
    <p:sldId id="415" r:id="rId14"/>
    <p:sldId id="266" r:id="rId15"/>
    <p:sldId id="275" r:id="rId16"/>
    <p:sldId id="416" r:id="rId17"/>
  </p:sldIdLst>
  <p:sldSz cx="12192000" cy="6858000"/>
  <p:notesSz cx="6858000" cy="9144000"/>
  <p:defaultTextStyle>
    <a:defPPr>
      <a:defRPr lang="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23B4970-DA43-C9EB-9F95-5A546B8F60C8}" name="KORENROMP, Eline Louise" initials="EK" userId="S::KorenrompE@unaids.org::a44abeb2-aa4e-4d35-a6f5-0d25c352ba16"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27BB6"/>
    <a:srgbClr val="E3131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6045325-384B-C859-A66F-6FE9FE48AA36}" v="49" dt="2025-02-12T17:59:24.25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9" autoAdjust="0"/>
    <p:restoredTop sz="83607" autoAdjust="0"/>
  </p:normalViewPr>
  <p:slideViewPr>
    <p:cSldViewPr snapToGrid="0">
      <p:cViewPr varScale="1">
        <p:scale>
          <a:sx n="90" d="100"/>
          <a:sy n="90" d="100"/>
        </p:scale>
        <p:origin x="1356" y="7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9.xml"/><Relationship Id="rId23" Type="http://schemas.microsoft.com/office/2016/11/relationships/changesInfo" Target="changesInfos/changesInfo1.xml"/><Relationship Id="rId10" Type="http://schemas.openxmlformats.org/officeDocument/2006/relationships/slide" Target="slides/slide4.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ima Fany Ferzli" userId="S::drferzli_hotmail.com#ext#@unaids.onmicrosoft.com::76ffa6bf-804e-4a81-8b29-c5c6b9fdc6bd" providerId="AD" clId="Web-{A6045325-384B-C859-A66F-6FE9FE48AA36}"/>
    <pc:docChg chg="modSld">
      <pc:chgData name="Rima Fany Ferzli" userId="S::drferzli_hotmail.com#ext#@unaids.onmicrosoft.com::76ffa6bf-804e-4a81-8b29-c5c6b9fdc6bd" providerId="AD" clId="Web-{A6045325-384B-C859-A66F-6FE9FE48AA36}" dt="2025-02-12T17:59:24.250" v="53" actId="20577"/>
      <pc:docMkLst>
        <pc:docMk/>
      </pc:docMkLst>
      <pc:sldChg chg="addSp delSp modSp">
        <pc:chgData name="Rima Fany Ferzli" userId="S::drferzli_hotmail.com#ext#@unaids.onmicrosoft.com::76ffa6bf-804e-4a81-8b29-c5c6b9fdc6bd" providerId="AD" clId="Web-{A6045325-384B-C859-A66F-6FE9FE48AA36}" dt="2025-02-12T17:55:06.892" v="9"/>
        <pc:sldMkLst>
          <pc:docMk/>
          <pc:sldMk cId="484929057" sldId="256"/>
        </pc:sldMkLst>
        <pc:spChg chg="del">
          <ac:chgData name="Rima Fany Ferzli" userId="S::drferzli_hotmail.com#ext#@unaids.onmicrosoft.com::76ffa6bf-804e-4a81-8b29-c5c6b9fdc6bd" providerId="AD" clId="Web-{A6045325-384B-C859-A66F-6FE9FE48AA36}" dt="2025-02-12T17:54:02.232" v="0"/>
          <ac:spMkLst>
            <pc:docMk/>
            <pc:sldMk cId="484929057" sldId="256"/>
            <ac:spMk id="3" creationId="{7616CA50-EB45-431E-9626-8C2D43650B39}"/>
          </ac:spMkLst>
        </pc:spChg>
        <pc:spChg chg="add mod">
          <ac:chgData name="Rima Fany Ferzli" userId="S::drferzli_hotmail.com#ext#@unaids.onmicrosoft.com::76ffa6bf-804e-4a81-8b29-c5c6b9fdc6bd" providerId="AD" clId="Web-{A6045325-384B-C859-A66F-6FE9FE48AA36}" dt="2025-02-12T17:54:02.232" v="0"/>
          <ac:spMkLst>
            <pc:docMk/>
            <pc:sldMk cId="484929057" sldId="256"/>
            <ac:spMk id="5" creationId="{B70F9744-5FF8-13F0-0DEC-56E18B19D89B}"/>
          </ac:spMkLst>
        </pc:spChg>
        <pc:spChg chg="add">
          <ac:chgData name="Rima Fany Ferzli" userId="S::drferzli_hotmail.com#ext#@unaids.onmicrosoft.com::76ffa6bf-804e-4a81-8b29-c5c6b9fdc6bd" providerId="AD" clId="Web-{A6045325-384B-C859-A66F-6FE9FE48AA36}" dt="2025-02-12T17:54:11.123" v="1"/>
          <ac:spMkLst>
            <pc:docMk/>
            <pc:sldMk cId="484929057" sldId="256"/>
            <ac:spMk id="6" creationId="{39C97AB2-D1E8-48E1-B9C2-6E6C1698B16B}"/>
          </ac:spMkLst>
        </pc:spChg>
        <pc:spChg chg="add">
          <ac:chgData name="Rima Fany Ferzli" userId="S::drferzli_hotmail.com#ext#@unaids.onmicrosoft.com::76ffa6bf-804e-4a81-8b29-c5c6b9fdc6bd" providerId="AD" clId="Web-{A6045325-384B-C859-A66F-6FE9FE48AA36}" dt="2025-02-12T17:54:27.218" v="2"/>
          <ac:spMkLst>
            <pc:docMk/>
            <pc:sldMk cId="484929057" sldId="256"/>
            <ac:spMk id="7" creationId="{C0921FC5-7FEE-13F9-548C-378A6CF7EB2E}"/>
          </ac:spMkLst>
        </pc:spChg>
        <pc:spChg chg="add">
          <ac:chgData name="Rima Fany Ferzli" userId="S::drferzli_hotmail.com#ext#@unaids.onmicrosoft.com::76ffa6bf-804e-4a81-8b29-c5c6b9fdc6bd" providerId="AD" clId="Web-{A6045325-384B-C859-A66F-6FE9FE48AA36}" dt="2025-02-12T17:54:43.813" v="3"/>
          <ac:spMkLst>
            <pc:docMk/>
            <pc:sldMk cId="484929057" sldId="256"/>
            <ac:spMk id="8" creationId="{39C97AB2-D1E8-48E1-B9C2-6E6C1698B16B}"/>
          </ac:spMkLst>
        </pc:spChg>
        <pc:spChg chg="add">
          <ac:chgData name="Rima Fany Ferzli" userId="S::drferzli_hotmail.com#ext#@unaids.onmicrosoft.com::76ffa6bf-804e-4a81-8b29-c5c6b9fdc6bd" providerId="AD" clId="Web-{A6045325-384B-C859-A66F-6FE9FE48AA36}" dt="2025-02-12T17:54:58.782" v="4"/>
          <ac:spMkLst>
            <pc:docMk/>
            <pc:sldMk cId="484929057" sldId="256"/>
            <ac:spMk id="9" creationId="{39C97AB2-D1E8-48E1-B9C2-6E6C1698B16B}"/>
          </ac:spMkLst>
        </pc:spChg>
        <pc:spChg chg="add">
          <ac:chgData name="Rima Fany Ferzli" userId="S::drferzli_hotmail.com#ext#@unaids.onmicrosoft.com::76ffa6bf-804e-4a81-8b29-c5c6b9fdc6bd" providerId="AD" clId="Web-{A6045325-384B-C859-A66F-6FE9FE48AA36}" dt="2025-02-12T17:54:58.876" v="5"/>
          <ac:spMkLst>
            <pc:docMk/>
            <pc:sldMk cId="484929057" sldId="256"/>
            <ac:spMk id="10" creationId="{D377B3FF-D4D3-4EF3-38B5-936A4997BE28}"/>
          </ac:spMkLst>
        </pc:spChg>
        <pc:spChg chg="add">
          <ac:chgData name="Rima Fany Ferzli" userId="S::drferzli_hotmail.com#ext#@unaids.onmicrosoft.com::76ffa6bf-804e-4a81-8b29-c5c6b9fdc6bd" providerId="AD" clId="Web-{A6045325-384B-C859-A66F-6FE9FE48AA36}" dt="2025-02-12T17:54:58.970" v="6"/>
          <ac:spMkLst>
            <pc:docMk/>
            <pc:sldMk cId="484929057" sldId="256"/>
            <ac:spMk id="11" creationId="{79A67C61-536A-35D2-E152-497957B2003B}"/>
          </ac:spMkLst>
        </pc:spChg>
        <pc:spChg chg="add">
          <ac:chgData name="Rima Fany Ferzli" userId="S::drferzli_hotmail.com#ext#@unaids.onmicrosoft.com::76ffa6bf-804e-4a81-8b29-c5c6b9fdc6bd" providerId="AD" clId="Web-{A6045325-384B-C859-A66F-6FE9FE48AA36}" dt="2025-02-12T17:54:59.079" v="7"/>
          <ac:spMkLst>
            <pc:docMk/>
            <pc:sldMk cId="484929057" sldId="256"/>
            <ac:spMk id="12" creationId="{7BE8AC0D-4371-FADC-112D-7FC6C1C27444}"/>
          </ac:spMkLst>
        </pc:spChg>
        <pc:spChg chg="add">
          <ac:chgData name="Rima Fany Ferzli" userId="S::drferzli_hotmail.com#ext#@unaids.onmicrosoft.com::76ffa6bf-804e-4a81-8b29-c5c6b9fdc6bd" providerId="AD" clId="Web-{A6045325-384B-C859-A66F-6FE9FE48AA36}" dt="2025-02-12T17:54:59.204" v="8"/>
          <ac:spMkLst>
            <pc:docMk/>
            <pc:sldMk cId="484929057" sldId="256"/>
            <ac:spMk id="13" creationId="{F6494DFD-72A3-564B-0C63-C7BD97CA32DB}"/>
          </ac:spMkLst>
        </pc:spChg>
        <pc:spChg chg="add">
          <ac:chgData name="Rima Fany Ferzli" userId="S::drferzli_hotmail.com#ext#@unaids.onmicrosoft.com::76ffa6bf-804e-4a81-8b29-c5c6b9fdc6bd" providerId="AD" clId="Web-{A6045325-384B-C859-A66F-6FE9FE48AA36}" dt="2025-02-12T17:55:06.892" v="9"/>
          <ac:spMkLst>
            <pc:docMk/>
            <pc:sldMk cId="484929057" sldId="256"/>
            <ac:spMk id="14" creationId="{7AC5ABFD-0B5D-A44F-678A-D2D369F059D2}"/>
          </ac:spMkLst>
        </pc:spChg>
      </pc:sldChg>
      <pc:sldChg chg="modSp">
        <pc:chgData name="Rima Fany Ferzli" userId="S::drferzli_hotmail.com#ext#@unaids.onmicrosoft.com::76ffa6bf-804e-4a81-8b29-c5c6b9fdc6bd" providerId="AD" clId="Web-{A6045325-384B-C859-A66F-6FE9FE48AA36}" dt="2025-02-12T17:58:43.670" v="51" actId="20577"/>
        <pc:sldMkLst>
          <pc:docMk/>
          <pc:sldMk cId="1644427865" sldId="266"/>
        </pc:sldMkLst>
        <pc:spChg chg="mod">
          <ac:chgData name="Rima Fany Ferzli" userId="S::drferzli_hotmail.com#ext#@unaids.onmicrosoft.com::76ffa6bf-804e-4a81-8b29-c5c6b9fdc6bd" providerId="AD" clId="Web-{A6045325-384B-C859-A66F-6FE9FE48AA36}" dt="2025-02-12T17:58:43.670" v="51" actId="20577"/>
          <ac:spMkLst>
            <pc:docMk/>
            <pc:sldMk cId="1644427865" sldId="266"/>
            <ac:spMk id="5" creationId="{4DC8D514-289C-DB0F-05A8-92D9ABCF4D00}"/>
          </ac:spMkLst>
        </pc:spChg>
      </pc:sldChg>
      <pc:sldChg chg="modSp">
        <pc:chgData name="Rima Fany Ferzli" userId="S::drferzli_hotmail.com#ext#@unaids.onmicrosoft.com::76ffa6bf-804e-4a81-8b29-c5c6b9fdc6bd" providerId="AD" clId="Web-{A6045325-384B-C859-A66F-6FE9FE48AA36}" dt="2025-02-12T17:55:21.846" v="15" actId="20577"/>
        <pc:sldMkLst>
          <pc:docMk/>
          <pc:sldMk cId="616227099" sldId="269"/>
        </pc:sldMkLst>
        <pc:spChg chg="mod">
          <ac:chgData name="Rima Fany Ferzli" userId="S::drferzli_hotmail.com#ext#@unaids.onmicrosoft.com::76ffa6bf-804e-4a81-8b29-c5c6b9fdc6bd" providerId="AD" clId="Web-{A6045325-384B-C859-A66F-6FE9FE48AA36}" dt="2025-02-12T17:55:21.846" v="15" actId="20577"/>
          <ac:spMkLst>
            <pc:docMk/>
            <pc:sldMk cId="616227099" sldId="269"/>
            <ac:spMk id="2" creationId="{8E52178D-EF7E-F679-CABE-134F11A0F405}"/>
          </ac:spMkLst>
        </pc:spChg>
      </pc:sldChg>
      <pc:sldChg chg="modSp">
        <pc:chgData name="Rima Fany Ferzli" userId="S::drferzli_hotmail.com#ext#@unaids.onmicrosoft.com::76ffa6bf-804e-4a81-8b29-c5c6b9fdc6bd" providerId="AD" clId="Web-{A6045325-384B-C859-A66F-6FE9FE48AA36}" dt="2025-02-12T17:57:38.416" v="46" actId="20577"/>
        <pc:sldMkLst>
          <pc:docMk/>
          <pc:sldMk cId="2960078687" sldId="270"/>
        </pc:sldMkLst>
        <pc:spChg chg="mod">
          <ac:chgData name="Rima Fany Ferzli" userId="S::drferzli_hotmail.com#ext#@unaids.onmicrosoft.com::76ffa6bf-804e-4a81-8b29-c5c6b9fdc6bd" providerId="AD" clId="Web-{A6045325-384B-C859-A66F-6FE9FE48AA36}" dt="2025-02-12T17:57:38.416" v="46" actId="20577"/>
          <ac:spMkLst>
            <pc:docMk/>
            <pc:sldMk cId="2960078687" sldId="270"/>
            <ac:spMk id="2" creationId="{5CC7EA46-E1B8-57C4-CE21-B64B7A4F98AE}"/>
          </ac:spMkLst>
        </pc:spChg>
      </pc:sldChg>
      <pc:sldChg chg="modSp">
        <pc:chgData name="Rima Fany Ferzli" userId="S::drferzli_hotmail.com#ext#@unaids.onmicrosoft.com::76ffa6bf-804e-4a81-8b29-c5c6b9fdc6bd" providerId="AD" clId="Web-{A6045325-384B-C859-A66F-6FE9FE48AA36}" dt="2025-02-12T17:59:07.359" v="52" actId="20577"/>
        <pc:sldMkLst>
          <pc:docMk/>
          <pc:sldMk cId="1438724956" sldId="275"/>
        </pc:sldMkLst>
        <pc:spChg chg="mod">
          <ac:chgData name="Rima Fany Ferzli" userId="S::drferzli_hotmail.com#ext#@unaids.onmicrosoft.com::76ffa6bf-804e-4a81-8b29-c5c6b9fdc6bd" providerId="AD" clId="Web-{A6045325-384B-C859-A66F-6FE9FE48AA36}" dt="2025-02-12T17:59:07.359" v="52" actId="20577"/>
          <ac:spMkLst>
            <pc:docMk/>
            <pc:sldMk cId="1438724956" sldId="275"/>
            <ac:spMk id="2" creationId="{4DA09967-1476-94CF-3BB3-B0123B543A63}"/>
          </ac:spMkLst>
        </pc:spChg>
      </pc:sldChg>
      <pc:sldChg chg="modSp">
        <pc:chgData name="Rima Fany Ferzli" userId="S::drferzli_hotmail.com#ext#@unaids.onmicrosoft.com::76ffa6bf-804e-4a81-8b29-c5c6b9fdc6bd" providerId="AD" clId="Web-{A6045325-384B-C859-A66F-6FE9FE48AA36}" dt="2025-02-12T17:55:36.128" v="16" actId="20577"/>
        <pc:sldMkLst>
          <pc:docMk/>
          <pc:sldMk cId="3770296958" sldId="412"/>
        </pc:sldMkLst>
        <pc:spChg chg="mod">
          <ac:chgData name="Rima Fany Ferzli" userId="S::drferzli_hotmail.com#ext#@unaids.onmicrosoft.com::76ffa6bf-804e-4a81-8b29-c5c6b9fdc6bd" providerId="AD" clId="Web-{A6045325-384B-C859-A66F-6FE9FE48AA36}" dt="2025-02-12T17:55:36.128" v="16" actId="20577"/>
          <ac:spMkLst>
            <pc:docMk/>
            <pc:sldMk cId="3770296958" sldId="412"/>
            <ac:spMk id="2" creationId="{C255BB44-FCBF-6772-7144-9A6FD576C325}"/>
          </ac:spMkLst>
        </pc:spChg>
      </pc:sldChg>
      <pc:sldChg chg="modSp">
        <pc:chgData name="Rima Fany Ferzli" userId="S::drferzli_hotmail.com#ext#@unaids.onmicrosoft.com::76ffa6bf-804e-4a81-8b29-c5c6b9fdc6bd" providerId="AD" clId="Web-{A6045325-384B-C859-A66F-6FE9FE48AA36}" dt="2025-02-12T17:55:50.301" v="19" actId="20577"/>
        <pc:sldMkLst>
          <pc:docMk/>
          <pc:sldMk cId="3563381962" sldId="413"/>
        </pc:sldMkLst>
        <pc:spChg chg="mod">
          <ac:chgData name="Rima Fany Ferzli" userId="S::drferzli_hotmail.com#ext#@unaids.onmicrosoft.com::76ffa6bf-804e-4a81-8b29-c5c6b9fdc6bd" providerId="AD" clId="Web-{A6045325-384B-C859-A66F-6FE9FE48AA36}" dt="2025-02-12T17:55:50.301" v="19" actId="20577"/>
          <ac:spMkLst>
            <pc:docMk/>
            <pc:sldMk cId="3563381962" sldId="413"/>
            <ac:spMk id="2" creationId="{5339BC8E-D5A9-E036-5491-B63AD8BDCD17}"/>
          </ac:spMkLst>
        </pc:spChg>
      </pc:sldChg>
      <pc:sldChg chg="modSp">
        <pc:chgData name="Rima Fany Ferzli" userId="S::drferzli_hotmail.com#ext#@unaids.onmicrosoft.com::76ffa6bf-804e-4a81-8b29-c5c6b9fdc6bd" providerId="AD" clId="Web-{A6045325-384B-C859-A66F-6FE9FE48AA36}" dt="2025-02-12T17:57:26.103" v="45" actId="14100"/>
        <pc:sldMkLst>
          <pc:docMk/>
          <pc:sldMk cId="709643770" sldId="414"/>
        </pc:sldMkLst>
        <pc:spChg chg="mod">
          <ac:chgData name="Rima Fany Ferzli" userId="S::drferzli_hotmail.com#ext#@unaids.onmicrosoft.com::76ffa6bf-804e-4a81-8b29-c5c6b9fdc6bd" providerId="AD" clId="Web-{A6045325-384B-C859-A66F-6FE9FE48AA36}" dt="2025-02-12T17:57:26.103" v="45" actId="14100"/>
          <ac:spMkLst>
            <pc:docMk/>
            <pc:sldMk cId="709643770" sldId="414"/>
            <ac:spMk id="2" creationId="{6D4AF94F-D709-6E0D-A0EA-AC1B08543AA2}"/>
          </ac:spMkLst>
        </pc:spChg>
      </pc:sldChg>
      <pc:sldChg chg="modSp">
        <pc:chgData name="Rima Fany Ferzli" userId="S::drferzli_hotmail.com#ext#@unaids.onmicrosoft.com::76ffa6bf-804e-4a81-8b29-c5c6b9fdc6bd" providerId="AD" clId="Web-{A6045325-384B-C859-A66F-6FE9FE48AA36}" dt="2025-02-12T17:58:10.481" v="48" actId="20577"/>
        <pc:sldMkLst>
          <pc:docMk/>
          <pc:sldMk cId="3201517536" sldId="415"/>
        </pc:sldMkLst>
        <pc:spChg chg="mod">
          <ac:chgData name="Rima Fany Ferzli" userId="S::drferzli_hotmail.com#ext#@unaids.onmicrosoft.com::76ffa6bf-804e-4a81-8b29-c5c6b9fdc6bd" providerId="AD" clId="Web-{A6045325-384B-C859-A66F-6FE9FE48AA36}" dt="2025-02-12T17:58:10.481" v="48" actId="20577"/>
          <ac:spMkLst>
            <pc:docMk/>
            <pc:sldMk cId="3201517536" sldId="415"/>
            <ac:spMk id="2" creationId="{4564F116-DE1D-3801-EE66-3C0B22FCA44F}"/>
          </ac:spMkLst>
        </pc:spChg>
      </pc:sldChg>
      <pc:sldChg chg="modSp">
        <pc:chgData name="Rima Fany Ferzli" userId="S::drferzli_hotmail.com#ext#@unaids.onmicrosoft.com::76ffa6bf-804e-4a81-8b29-c5c6b9fdc6bd" providerId="AD" clId="Web-{A6045325-384B-C859-A66F-6FE9FE48AA36}" dt="2025-02-12T17:59:24.250" v="53" actId="20577"/>
        <pc:sldMkLst>
          <pc:docMk/>
          <pc:sldMk cId="1738724958" sldId="416"/>
        </pc:sldMkLst>
        <pc:spChg chg="mod">
          <ac:chgData name="Rima Fany Ferzli" userId="S::drferzli_hotmail.com#ext#@unaids.onmicrosoft.com::76ffa6bf-804e-4a81-8b29-c5c6b9fdc6bd" providerId="AD" clId="Web-{A6045325-384B-C859-A66F-6FE9FE48AA36}" dt="2025-02-12T17:59:24.250" v="53" actId="20577"/>
          <ac:spMkLst>
            <pc:docMk/>
            <pc:sldMk cId="1738724958" sldId="416"/>
            <ac:spMk id="2" creationId="{C024B6D6-B213-7961-CE89-4DD5A654FFF1}"/>
          </ac:spMkLst>
        </pc:spChg>
      </pc:sldChg>
      <pc:sldChg chg="modSp">
        <pc:chgData name="Rima Fany Ferzli" userId="S::drferzli_hotmail.com#ext#@unaids.onmicrosoft.com::76ffa6bf-804e-4a81-8b29-c5c6b9fdc6bd" providerId="AD" clId="Web-{A6045325-384B-C859-A66F-6FE9FE48AA36}" dt="2025-02-12T17:57:43.213" v="47" actId="1076"/>
        <pc:sldMkLst>
          <pc:docMk/>
          <pc:sldMk cId="4275489187" sldId="418"/>
        </pc:sldMkLst>
        <pc:spChg chg="mod">
          <ac:chgData name="Rima Fany Ferzli" userId="S::drferzli_hotmail.com#ext#@unaids.onmicrosoft.com::76ffa6bf-804e-4a81-8b29-c5c6b9fdc6bd" providerId="AD" clId="Web-{A6045325-384B-C859-A66F-6FE9FE48AA36}" dt="2025-02-12T17:57:43.213" v="47" actId="1076"/>
          <ac:spMkLst>
            <pc:docMk/>
            <pc:sldMk cId="4275489187" sldId="418"/>
            <ac:spMk id="2" creationId="{51B8A629-947D-2A46-96EE-FC99F8AC8D1D}"/>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E4AB11-45C1-49B4-8CB0-49E274381F96}" type="datetimeFigureOut">
              <a:rPr lang="en-US" smtClean="0"/>
              <a:t>2/12/2025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3FC4483-7CF5-4CF7-BC54-0B04140F1C27}" type="slidenum">
              <a:rPr lang="en-US" smtClean="0"/>
              <a:t>‹#›</a:t>
            </a:fld>
            <a:endParaRPr lang="en-US"/>
          </a:p>
        </p:txBody>
      </p:sp>
    </p:spTree>
    <p:extLst>
      <p:ext uri="{BB962C8B-B14F-4D97-AF65-F5344CB8AC3E}">
        <p14:creationId xmlns:p14="http://schemas.microsoft.com/office/powerpoint/2010/main" val="25304841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ar"/>
              <a:t>إذا كانت لديك بيانات عن الوفيات بجميع الأسباب بين مرضى العلاج بالعقاقير المضادة للفيروسات القهقرية، فيمكنك استخدامها للمساعدة في التحقق من صحة نموذجك. يحتوي عنصر قائمة التحقق لهذا على عنصرين فرعيين، أحدهما لإدخال بياناتك، ثم عنصر آخر لمقارنة تقديرات Spectrum بالبيانات التي أدخلتها. في حالة عدم التطابق، هناك بعض الأشياء التي يمكنك القيام بها أو التفكير فيها:</a:t>
            </a:r>
          </a:p>
          <a:p>
            <a:pPr marL="228600" indent="-228600">
              <a:buAutoNum type="arabicPeriod"/>
            </a:pPr>
            <a:r>
              <a:rPr lang="ar"/>
              <a:t>هل هناك أي مشكلات محتملة في تقاريرك البرمجية عن أعداد المصابين بالإيدز؟ إذا لم تكن هذه التقارير دقيقة، فقد يخطئ Spectrum في تقدير عدد الوفيات بالإيدز.</a:t>
            </a:r>
          </a:p>
          <a:p>
            <a:pPr marL="228600" indent="-228600">
              <a:buAutoNum type="arabicPeriod"/>
            </a:pPr>
            <a:r>
              <a:rPr lang="ar"/>
              <a:t>تختلف معدلات الوفيات بسبب العلاج بالعقاقير المضادة للفيروسات القهقرية في Spectrum حسب العمر والجنس. إذا كانت لديك بيانات عن أعداد العلاج بالعقاقير المضادة للفيروسات القهقرية حسب العمر، فتأكد من أن Spectrum تتوافق مع تلك البيانات.</a:t>
            </a:r>
          </a:p>
          <a:p>
            <a:pPr marL="228600" indent="-228600">
              <a:buAutoNum type="arabicPeriod"/>
            </a:pPr>
            <a:r>
              <a:rPr lang="ar"/>
              <a:t>تختلف معدلات الوفيات الافتراضية في Spectrum على ART حسب المنطقة، ولكن من الممكن أن تختلف معدلات الوفيات في بلدك عن النمط الإقليمي. يمكنك تعديل معدلات الوفيات هذه لتتوافق بشكل أفضل مع بياناتك.</a:t>
            </a:r>
          </a:p>
          <a:p>
            <a:endParaRPr lang="en-US"/>
          </a:p>
        </p:txBody>
      </p:sp>
      <p:sp>
        <p:nvSpPr>
          <p:cNvPr id="4" name="Slide Number Placeholder 3"/>
          <p:cNvSpPr>
            <a:spLocks noGrp="1"/>
          </p:cNvSpPr>
          <p:nvPr>
            <p:ph type="sldNum" sz="quarter" idx="5"/>
          </p:nvPr>
        </p:nvSpPr>
        <p:spPr/>
        <p:txBody>
          <a:bodyPr/>
          <a:lstStyle/>
          <a:p>
            <a:fld id="{B3FC4483-7CF5-4CF7-BC54-0B04140F1C27}" type="slidenum">
              <a:rPr lang="en-US" smtClean="0"/>
              <a:t>7</a:t>
            </a:fld>
            <a:endParaRPr lang="en-US"/>
          </a:p>
        </p:txBody>
      </p:sp>
    </p:spTree>
    <p:extLst>
      <p:ext uri="{BB962C8B-B14F-4D97-AF65-F5344CB8AC3E}">
        <p14:creationId xmlns:p14="http://schemas.microsoft.com/office/powerpoint/2010/main" val="333125442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a:xfrm>
            <a:off x="2411215" y="6356349"/>
            <a:ext cx="1371600" cy="365125"/>
          </a:xfrm>
        </p:spPr>
        <p:txBody>
          <a:bodyPr/>
          <a:lstStyle>
            <a:lvl1pPr algn="r">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srgbClr val="000000">
                    <a:lumMod val="50000"/>
                    <a:lumOff val="50000"/>
                  </a:srgbClr>
                </a:solidFill>
                <a:effectLst/>
                <a:uLnTx/>
                <a:uFillTx/>
                <a:latin typeface="Corbel" panose="020B0503020204020204"/>
                <a:ea typeface="+mn-ea"/>
                <a:cs typeface="+mn-cs"/>
              </a:rPr>
              <a:t>27 October 2020</a:t>
            </a:r>
            <a:endParaRPr kumimoji="0" lang="en-US" sz="1100" b="0" i="0" u="none" strike="noStrike" kern="1200" cap="none" spc="0" normalizeH="0" baseline="0" noProof="0" dirty="0">
              <a:ln>
                <a:noFill/>
              </a:ln>
              <a:solidFill>
                <a:srgbClr val="000000">
                  <a:lumMod val="50000"/>
                  <a:lumOff val="50000"/>
                </a:srgbClr>
              </a:solidFill>
              <a:effectLst/>
              <a:uLnTx/>
              <a:uFillTx/>
              <a:latin typeface="Corbel" panose="020B0503020204020204"/>
              <a:ea typeface="+mn-ea"/>
              <a:cs typeface="+mn-cs"/>
            </a:endParaRPr>
          </a:p>
        </p:txBody>
      </p:sp>
      <p:sp>
        <p:nvSpPr>
          <p:cNvPr id="5" name="Footer Placeholder 4"/>
          <p:cNvSpPr>
            <a:spLocks noGrp="1"/>
          </p:cNvSpPr>
          <p:nvPr>
            <p:ph type="ftr" sz="quarter" idx="11"/>
          </p:nvPr>
        </p:nvSpPr>
        <p:spPr/>
        <p:txBody>
          <a:bodyPr/>
          <a:lstStyle>
            <a:lvl1pPr>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srgbClr val="000000">
                    <a:lumMod val="50000"/>
                    <a:lumOff val="50000"/>
                  </a:srgbClr>
                </a:solidFill>
                <a:effectLst/>
                <a:uLnTx/>
                <a:uFillTx/>
                <a:latin typeface="Corbel" panose="020B0503020204020204"/>
                <a:ea typeface="+mn-ea"/>
                <a:cs typeface="+mn-cs"/>
              </a:rPr>
              <a:t>2021 HIV Estimates</a:t>
            </a:r>
            <a:endParaRPr kumimoji="0" lang="en-US" sz="1100" b="0" i="0" u="none" strike="noStrike" kern="1200" cap="none" spc="0" normalizeH="0" baseline="0" noProof="0" dirty="0">
              <a:ln>
                <a:noFill/>
              </a:ln>
              <a:solidFill>
                <a:srgbClr val="000000">
                  <a:lumMod val="50000"/>
                  <a:lumOff val="50000"/>
                </a:srgbClr>
              </a:solidFill>
              <a:effectLst/>
              <a:uLnTx/>
              <a:uFillTx/>
              <a:latin typeface="Corbel" panose="020B0503020204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dirty="0">
                <a:ln>
                  <a:noFill/>
                </a:ln>
                <a:solidFill>
                  <a:srgbClr val="40BAD2"/>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1" i="0" u="none" strike="noStrike" kern="1200" cap="none" spc="0" normalizeH="0" baseline="0" noProof="0" dirty="0">
              <a:ln>
                <a:noFill/>
              </a:ln>
              <a:solidFill>
                <a:srgbClr val="40BAD2"/>
              </a:solidFill>
              <a:effectLst/>
              <a:uLnTx/>
              <a:uFillTx/>
              <a:latin typeface="Corbel" panose="020B0503020204020204"/>
              <a:ea typeface="+mn-ea"/>
              <a:cs typeface="+mn-cs"/>
            </a:endParaRPr>
          </a:p>
        </p:txBody>
      </p:sp>
      <p:pic>
        <p:nvPicPr>
          <p:cNvPr id="12" name="Picture 11">
            <a:extLst>
              <a:ext uri="{FF2B5EF4-FFF2-40B4-BE49-F238E27FC236}">
                <a16:creationId xmlns:a16="http://schemas.microsoft.com/office/drawing/2014/main" id="{1185AAC3-23AF-4C83-A6C4-E518F947A11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443" y="6264632"/>
            <a:ext cx="1155747" cy="456843"/>
          </a:xfrm>
          <a:prstGeom prst="rect">
            <a:avLst/>
          </a:prstGeom>
        </p:spPr>
      </p:pic>
      <p:pic>
        <p:nvPicPr>
          <p:cNvPr id="9" name="Picture 8" descr="A drawing of a person&#10;&#10;Description automatically generated">
            <a:extLst>
              <a:ext uri="{FF2B5EF4-FFF2-40B4-BE49-F238E27FC236}">
                <a16:creationId xmlns:a16="http://schemas.microsoft.com/office/drawing/2014/main" id="{6B19407E-735D-4378-94C5-F2663C5558A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422253" y="6453896"/>
            <a:ext cx="1540764" cy="228600"/>
          </a:xfrm>
          <a:prstGeom prst="rect">
            <a:avLst/>
          </a:prstGeom>
        </p:spPr>
      </p:pic>
    </p:spTree>
    <p:extLst>
      <p:ext uri="{BB962C8B-B14F-4D97-AF65-F5344CB8AC3E}">
        <p14:creationId xmlns:p14="http://schemas.microsoft.com/office/powerpoint/2010/main" val="29121521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5586B75A-687E-405C-8A0B-8D00578BA2C3}" type="datetimeFigureOut">
              <a:rPr kumimoji="0" lang="en-US" sz="1100" b="0" i="0" u="none" strike="noStrike" kern="1200" cap="none" spc="0" normalizeH="0" baseline="0" noProof="0" smtClean="0">
                <a:ln>
                  <a:noFill/>
                </a:ln>
                <a:solidFill>
                  <a:srgbClr val="000000">
                    <a:lumMod val="50000"/>
                    <a:lumOff val="50000"/>
                  </a:srgbClr>
                </a:solidFill>
                <a:effectLst/>
                <a:uLnTx/>
                <a:uFillTx/>
                <a:latin typeface="Corbel" panose="020B050302020402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2/12/2025</a:t>
            </a:fld>
            <a:endParaRPr kumimoji="0" lang="en-US" sz="1100" b="0" i="0" u="none" strike="noStrike" kern="1200" cap="none" spc="0" normalizeH="0" baseline="0" noProof="0" dirty="0">
              <a:ln>
                <a:noFill/>
              </a:ln>
              <a:solidFill>
                <a:srgbClr val="000000">
                  <a:lumMod val="50000"/>
                  <a:lumOff val="50000"/>
                </a:srgbClr>
              </a:solidFill>
              <a:effectLst/>
              <a:uLnTx/>
              <a:uFillTx/>
              <a:latin typeface="Corbel" panose="020B0503020204020204"/>
              <a:ea typeface="+mn-ea"/>
              <a:cs typeface="+mn-cs"/>
            </a:endParaRPr>
          </a:p>
        </p:txBody>
      </p:sp>
      <p:sp>
        <p:nvSpPr>
          <p:cNvPr id="8" name="Footer Placeholder 7"/>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srgbClr val="000000">
                  <a:lumMod val="50000"/>
                  <a:lumOff val="50000"/>
                </a:srgbClr>
              </a:solidFill>
              <a:effectLst/>
              <a:uLnTx/>
              <a:uFillTx/>
              <a:latin typeface="Corbel" panose="020B050302020402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dirty="0">
                <a:ln>
                  <a:noFill/>
                </a:ln>
                <a:solidFill>
                  <a:srgbClr val="40BAD2"/>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1" i="0" u="none" strike="noStrike" kern="1200" cap="none" spc="0" normalizeH="0" baseline="0" noProof="0" dirty="0">
              <a:ln>
                <a:noFill/>
              </a:ln>
              <a:solidFill>
                <a:srgbClr val="40BAD2"/>
              </a:solidFill>
              <a:effectLst/>
              <a:uLnTx/>
              <a:uFillTx/>
              <a:latin typeface="Corbel" panose="020B0503020204020204"/>
              <a:ea typeface="+mn-ea"/>
              <a:cs typeface="+mn-cs"/>
            </a:endParaRPr>
          </a:p>
        </p:txBody>
      </p:sp>
    </p:spTree>
    <p:extLst>
      <p:ext uri="{BB962C8B-B14F-4D97-AF65-F5344CB8AC3E}">
        <p14:creationId xmlns:p14="http://schemas.microsoft.com/office/powerpoint/2010/main" val="35450746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5586B75A-687E-405C-8A0B-8D00578BA2C3}" type="datetimeFigureOut">
              <a:rPr kumimoji="0" lang="en-US" sz="1100" b="0" i="0" u="none" strike="noStrike" kern="1200" cap="none" spc="0" normalizeH="0" baseline="0" noProof="0" smtClean="0">
                <a:ln>
                  <a:noFill/>
                </a:ln>
                <a:solidFill>
                  <a:srgbClr val="000000">
                    <a:lumMod val="50000"/>
                    <a:lumOff val="50000"/>
                  </a:srgbClr>
                </a:solidFill>
                <a:effectLst/>
                <a:uLnTx/>
                <a:uFillTx/>
                <a:latin typeface="Corbel" panose="020B050302020402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2/12/2025</a:t>
            </a:fld>
            <a:endParaRPr kumimoji="0" lang="en-US" sz="1100" b="0" i="0" u="none" strike="noStrike" kern="1200" cap="none" spc="0" normalizeH="0" baseline="0" noProof="0" dirty="0">
              <a:ln>
                <a:noFill/>
              </a:ln>
              <a:solidFill>
                <a:srgbClr val="000000">
                  <a:lumMod val="50000"/>
                  <a:lumOff val="50000"/>
                </a:srgbClr>
              </a:solidFill>
              <a:effectLst/>
              <a:uLnTx/>
              <a:uFillTx/>
              <a:latin typeface="Corbel" panose="020B0503020204020204"/>
              <a:ea typeface="+mn-ea"/>
              <a:cs typeface="+mn-cs"/>
            </a:endParaRPr>
          </a:p>
        </p:txBody>
      </p:sp>
      <p:sp>
        <p:nvSpPr>
          <p:cNvPr id="8" name="Footer Placeholder 7"/>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srgbClr val="000000">
                  <a:lumMod val="50000"/>
                  <a:lumOff val="50000"/>
                </a:srgbClr>
              </a:solidFill>
              <a:effectLst/>
              <a:uLnTx/>
              <a:uFillTx/>
              <a:latin typeface="Corbel" panose="020B050302020402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dirty="0">
                <a:ln>
                  <a:noFill/>
                </a:ln>
                <a:solidFill>
                  <a:srgbClr val="40BAD2"/>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1" i="0" u="none" strike="noStrike" kern="1200" cap="none" spc="0" normalizeH="0" baseline="0" noProof="0" dirty="0">
              <a:ln>
                <a:noFill/>
              </a:ln>
              <a:solidFill>
                <a:srgbClr val="40BAD2"/>
              </a:solidFill>
              <a:effectLst/>
              <a:uLnTx/>
              <a:uFillTx/>
              <a:latin typeface="Corbel" panose="020B0503020204020204"/>
              <a:ea typeface="+mn-ea"/>
              <a:cs typeface="+mn-cs"/>
            </a:endParaRPr>
          </a:p>
        </p:txBody>
      </p:sp>
    </p:spTree>
    <p:extLst>
      <p:ext uri="{BB962C8B-B14F-4D97-AF65-F5344CB8AC3E}">
        <p14:creationId xmlns:p14="http://schemas.microsoft.com/office/powerpoint/2010/main" val="35022205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a:xfrm>
            <a:off x="2411215" y="6356349"/>
            <a:ext cx="1371600" cy="365125"/>
          </a:xfrm>
        </p:spPr>
        <p:txBody>
          <a:bodyPr/>
          <a:lstStyle>
            <a:lvl1pPr algn="r">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srgbClr val="000000">
                    <a:lumMod val="50000"/>
                    <a:lumOff val="50000"/>
                  </a:srgbClr>
                </a:solidFill>
                <a:effectLst/>
                <a:uLnTx/>
                <a:uFillTx/>
                <a:latin typeface="Corbel" panose="020B0503020204020204"/>
                <a:ea typeface="+mn-ea"/>
                <a:cs typeface="+mn-cs"/>
              </a:rPr>
              <a:t>27 October 2020</a:t>
            </a:r>
            <a:endParaRPr kumimoji="0" lang="en-US" sz="1100" b="0" i="0" u="none" strike="noStrike" kern="1200" cap="none" spc="0" normalizeH="0" baseline="0" noProof="0" dirty="0">
              <a:ln>
                <a:noFill/>
              </a:ln>
              <a:solidFill>
                <a:srgbClr val="000000">
                  <a:lumMod val="50000"/>
                  <a:lumOff val="50000"/>
                </a:srgbClr>
              </a:solidFill>
              <a:effectLst/>
              <a:uLnTx/>
              <a:uFillTx/>
              <a:latin typeface="Corbel" panose="020B0503020204020204"/>
              <a:ea typeface="+mn-ea"/>
              <a:cs typeface="+mn-cs"/>
            </a:endParaRPr>
          </a:p>
        </p:txBody>
      </p:sp>
      <p:sp>
        <p:nvSpPr>
          <p:cNvPr id="5" name="Footer Placeholder 4"/>
          <p:cNvSpPr>
            <a:spLocks noGrp="1"/>
          </p:cNvSpPr>
          <p:nvPr>
            <p:ph type="ftr" sz="quarter" idx="11"/>
          </p:nvPr>
        </p:nvSpPr>
        <p:spPr/>
        <p:txBody>
          <a:bodyPr/>
          <a:lstStyle>
            <a:lvl1pPr>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srgbClr val="000000">
                    <a:lumMod val="50000"/>
                    <a:lumOff val="50000"/>
                  </a:srgbClr>
                </a:solidFill>
                <a:effectLst/>
                <a:uLnTx/>
                <a:uFillTx/>
                <a:latin typeface="Corbel" panose="020B0503020204020204"/>
                <a:ea typeface="+mn-ea"/>
                <a:cs typeface="+mn-cs"/>
              </a:rPr>
              <a:t>2021 HIV Estimates</a:t>
            </a:r>
            <a:endParaRPr kumimoji="0" lang="en-US" sz="1100" b="0" i="0" u="none" strike="noStrike" kern="1200" cap="none" spc="0" normalizeH="0" baseline="0" noProof="0" dirty="0">
              <a:ln>
                <a:noFill/>
              </a:ln>
              <a:solidFill>
                <a:srgbClr val="000000">
                  <a:lumMod val="50000"/>
                  <a:lumOff val="50000"/>
                </a:srgbClr>
              </a:solidFill>
              <a:effectLst/>
              <a:uLnTx/>
              <a:uFillTx/>
              <a:latin typeface="Corbel" panose="020B0503020204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dirty="0">
                <a:ln>
                  <a:noFill/>
                </a:ln>
                <a:solidFill>
                  <a:srgbClr val="40BAD2"/>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1" i="0" u="none" strike="noStrike" kern="1200" cap="none" spc="0" normalizeH="0" baseline="0" noProof="0" dirty="0">
              <a:ln>
                <a:noFill/>
              </a:ln>
              <a:solidFill>
                <a:srgbClr val="40BAD2"/>
              </a:solidFill>
              <a:effectLst/>
              <a:uLnTx/>
              <a:uFillTx/>
              <a:latin typeface="Corbel" panose="020B0503020204020204"/>
              <a:ea typeface="+mn-ea"/>
              <a:cs typeface="+mn-cs"/>
            </a:endParaRPr>
          </a:p>
        </p:txBody>
      </p:sp>
      <p:pic>
        <p:nvPicPr>
          <p:cNvPr id="12" name="Picture 11">
            <a:extLst>
              <a:ext uri="{FF2B5EF4-FFF2-40B4-BE49-F238E27FC236}">
                <a16:creationId xmlns:a16="http://schemas.microsoft.com/office/drawing/2014/main" id="{1185AAC3-23AF-4C83-A6C4-E518F947A11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443" y="6264632"/>
            <a:ext cx="1155747" cy="456843"/>
          </a:xfrm>
          <a:prstGeom prst="rect">
            <a:avLst/>
          </a:prstGeom>
        </p:spPr>
      </p:pic>
      <p:pic>
        <p:nvPicPr>
          <p:cNvPr id="9" name="Picture 8" descr="A drawing of a person&#10;&#10;Description automatically generated">
            <a:extLst>
              <a:ext uri="{FF2B5EF4-FFF2-40B4-BE49-F238E27FC236}">
                <a16:creationId xmlns:a16="http://schemas.microsoft.com/office/drawing/2014/main" id="{6B19407E-735D-4378-94C5-F2663C5558A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422253" y="6453896"/>
            <a:ext cx="1540764" cy="228600"/>
          </a:xfrm>
          <a:prstGeom prst="rect">
            <a:avLst/>
          </a:prstGeom>
        </p:spPr>
      </p:pic>
    </p:spTree>
    <p:extLst>
      <p:ext uri="{BB962C8B-B14F-4D97-AF65-F5344CB8AC3E}">
        <p14:creationId xmlns:p14="http://schemas.microsoft.com/office/powerpoint/2010/main" val="34163641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srgbClr val="000000">
                  <a:lumMod val="50000"/>
                  <a:lumOff val="50000"/>
                </a:srgbClr>
              </a:solidFill>
              <a:effectLst/>
              <a:uLnTx/>
              <a:uFillTx/>
              <a:latin typeface="Corbel" panose="020B0503020204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dirty="0">
                <a:ln>
                  <a:noFill/>
                </a:ln>
                <a:solidFill>
                  <a:srgbClr val="40BAD2"/>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1" i="0" u="none" strike="noStrike" kern="1200" cap="none" spc="0" normalizeH="0" baseline="0" noProof="0" dirty="0">
              <a:ln>
                <a:noFill/>
              </a:ln>
              <a:solidFill>
                <a:srgbClr val="40BAD2"/>
              </a:solidFill>
              <a:effectLst/>
              <a:uLnTx/>
              <a:uFillTx/>
              <a:latin typeface="Corbel" panose="020B0503020204020204"/>
              <a:ea typeface="+mn-ea"/>
              <a:cs typeface="+mn-cs"/>
            </a:endParaRPr>
          </a:p>
        </p:txBody>
      </p:sp>
      <p:pic>
        <p:nvPicPr>
          <p:cNvPr id="10" name="Picture 9">
            <a:extLst>
              <a:ext uri="{FF2B5EF4-FFF2-40B4-BE49-F238E27FC236}">
                <a16:creationId xmlns:a16="http://schemas.microsoft.com/office/drawing/2014/main" id="{75B05365-4E6F-46E3-B4DE-458780BF88A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443" y="6327173"/>
            <a:ext cx="997527" cy="394302"/>
          </a:xfrm>
          <a:prstGeom prst="rect">
            <a:avLst/>
          </a:prstGeom>
        </p:spPr>
      </p:pic>
      <p:pic>
        <p:nvPicPr>
          <p:cNvPr id="4" name="Picture 3" descr="A drawing of a person&#10;&#10;Description automatically generated">
            <a:extLst>
              <a:ext uri="{FF2B5EF4-FFF2-40B4-BE49-F238E27FC236}">
                <a16:creationId xmlns:a16="http://schemas.microsoft.com/office/drawing/2014/main" id="{58C094B6-EE20-4452-A30A-57A26827F71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422253" y="6453896"/>
            <a:ext cx="1540764" cy="228600"/>
          </a:xfrm>
          <a:prstGeom prst="rect">
            <a:avLst/>
          </a:prstGeom>
        </p:spPr>
      </p:pic>
    </p:spTree>
    <p:extLst>
      <p:ext uri="{BB962C8B-B14F-4D97-AF65-F5344CB8AC3E}">
        <p14:creationId xmlns:p14="http://schemas.microsoft.com/office/powerpoint/2010/main" val="17179069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5586B75A-687E-405C-8A0B-8D00578BA2C3}" type="datetimeFigureOut">
              <a:rPr kumimoji="0" lang="en-US" sz="1100" b="0" i="0" u="none" strike="noStrike" kern="1200" cap="none" spc="0" normalizeH="0" baseline="0" noProof="0" smtClean="0">
                <a:ln>
                  <a:noFill/>
                </a:ln>
                <a:solidFill>
                  <a:srgbClr val="000000">
                    <a:lumMod val="50000"/>
                    <a:lumOff val="50000"/>
                  </a:srgbClr>
                </a:solidFill>
                <a:effectLst/>
                <a:uLnTx/>
                <a:uFillTx/>
                <a:latin typeface="Corbel" panose="020B050302020402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2/12/2025</a:t>
            </a:fld>
            <a:endParaRPr kumimoji="0" lang="en-US" sz="1100" b="0" i="0" u="none" strike="noStrike" kern="1200" cap="none" spc="0" normalizeH="0" baseline="0" noProof="0" dirty="0">
              <a:ln>
                <a:noFill/>
              </a:ln>
              <a:solidFill>
                <a:srgbClr val="000000">
                  <a:lumMod val="50000"/>
                  <a:lumOff val="50000"/>
                </a:srgbClr>
              </a:solidFill>
              <a:effectLst/>
              <a:uLnTx/>
              <a:uFillTx/>
              <a:latin typeface="Corbel" panose="020B0503020204020204"/>
              <a:ea typeface="+mn-ea"/>
              <a:cs typeface="+mn-cs"/>
            </a:endParaRP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srgbClr val="000000">
                  <a:lumMod val="50000"/>
                  <a:lumOff val="50000"/>
                </a:srgbClr>
              </a:solidFill>
              <a:effectLst/>
              <a:uLnTx/>
              <a:uFillTx/>
              <a:latin typeface="Corbel" panose="020B0503020204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dirty="0">
                <a:ln>
                  <a:noFill/>
                </a:ln>
                <a:solidFill>
                  <a:srgbClr val="40BAD2"/>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1" i="0" u="none" strike="noStrike" kern="1200" cap="none" spc="0" normalizeH="0" baseline="0" noProof="0" dirty="0">
              <a:ln>
                <a:noFill/>
              </a:ln>
              <a:solidFill>
                <a:srgbClr val="40BAD2"/>
              </a:solidFill>
              <a:effectLst/>
              <a:uLnTx/>
              <a:uFillTx/>
              <a:latin typeface="Corbel" panose="020B0503020204020204"/>
              <a:ea typeface="+mn-ea"/>
              <a:cs typeface="+mn-cs"/>
            </a:endParaRPr>
          </a:p>
        </p:txBody>
      </p:sp>
    </p:spTree>
    <p:extLst>
      <p:ext uri="{BB962C8B-B14F-4D97-AF65-F5344CB8AC3E}">
        <p14:creationId xmlns:p14="http://schemas.microsoft.com/office/powerpoint/2010/main" val="34543319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5586B75A-687E-405C-8A0B-8D00578BA2C3}" type="datetimeFigureOut">
              <a:rPr kumimoji="0" lang="en-US" sz="1100" b="0" i="0" u="none" strike="noStrike" kern="1200" cap="none" spc="0" normalizeH="0" baseline="0" noProof="0" smtClean="0">
                <a:ln>
                  <a:noFill/>
                </a:ln>
                <a:solidFill>
                  <a:srgbClr val="000000">
                    <a:lumMod val="50000"/>
                    <a:lumOff val="50000"/>
                  </a:srgbClr>
                </a:solidFill>
                <a:effectLst/>
                <a:uLnTx/>
                <a:uFillTx/>
                <a:latin typeface="Corbel" panose="020B050302020402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2/12/2025</a:t>
            </a:fld>
            <a:endParaRPr kumimoji="0" lang="en-US" sz="1100" b="0" i="0" u="none" strike="noStrike" kern="1200" cap="none" spc="0" normalizeH="0" baseline="0" noProof="0" dirty="0">
              <a:ln>
                <a:noFill/>
              </a:ln>
              <a:solidFill>
                <a:srgbClr val="000000">
                  <a:lumMod val="50000"/>
                  <a:lumOff val="50000"/>
                </a:srgbClr>
              </a:solidFill>
              <a:effectLst/>
              <a:uLnTx/>
              <a:uFillTx/>
              <a:latin typeface="Corbel" panose="020B0503020204020204"/>
              <a:ea typeface="+mn-ea"/>
              <a:cs typeface="+mn-cs"/>
            </a:endParaRPr>
          </a:p>
        </p:txBody>
      </p:sp>
      <p:sp>
        <p:nvSpPr>
          <p:cNvPr id="9" name="Footer Placeholder 8"/>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srgbClr val="000000">
                  <a:lumMod val="50000"/>
                  <a:lumOff val="50000"/>
                </a:srgbClr>
              </a:solidFill>
              <a:effectLst/>
              <a:uLnTx/>
              <a:uFillTx/>
              <a:latin typeface="Corbel" panose="020B0503020204020204"/>
              <a:ea typeface="+mn-ea"/>
              <a:cs typeface="+mn-cs"/>
            </a:endParaRPr>
          </a:p>
        </p:txBody>
      </p:sp>
      <p:sp>
        <p:nvSpPr>
          <p:cNvPr id="10" name="Slide Number Placeholder 9"/>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dirty="0">
                <a:ln>
                  <a:noFill/>
                </a:ln>
                <a:solidFill>
                  <a:srgbClr val="40BAD2"/>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1" i="0" u="none" strike="noStrike" kern="1200" cap="none" spc="0" normalizeH="0" baseline="0" noProof="0" dirty="0">
              <a:ln>
                <a:noFill/>
              </a:ln>
              <a:solidFill>
                <a:srgbClr val="40BAD2"/>
              </a:solidFill>
              <a:effectLst/>
              <a:uLnTx/>
              <a:uFillTx/>
              <a:latin typeface="Corbel" panose="020B0503020204020204"/>
              <a:ea typeface="+mn-ea"/>
              <a:cs typeface="+mn-cs"/>
            </a:endParaRPr>
          </a:p>
        </p:txBody>
      </p:sp>
    </p:spTree>
    <p:extLst>
      <p:ext uri="{BB962C8B-B14F-4D97-AF65-F5344CB8AC3E}">
        <p14:creationId xmlns:p14="http://schemas.microsoft.com/office/powerpoint/2010/main" val="9489559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5586B75A-687E-405C-8A0B-8D00578BA2C3}" type="datetimeFigureOut">
              <a:rPr kumimoji="0" lang="en-US" sz="1100" b="0" i="0" u="none" strike="noStrike" kern="1200" cap="none" spc="0" normalizeH="0" baseline="0" noProof="0" smtClean="0">
                <a:ln>
                  <a:noFill/>
                </a:ln>
                <a:solidFill>
                  <a:srgbClr val="000000">
                    <a:lumMod val="50000"/>
                    <a:lumOff val="50000"/>
                  </a:srgbClr>
                </a:solidFill>
                <a:effectLst/>
                <a:uLnTx/>
                <a:uFillTx/>
                <a:latin typeface="Corbel" panose="020B050302020402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2/12/2025</a:t>
            </a:fld>
            <a:endParaRPr kumimoji="0" lang="en-US" sz="1100" b="0" i="0" u="none" strike="noStrike" kern="1200" cap="none" spc="0" normalizeH="0" baseline="0" noProof="0" dirty="0">
              <a:ln>
                <a:noFill/>
              </a:ln>
              <a:solidFill>
                <a:srgbClr val="000000">
                  <a:lumMod val="50000"/>
                  <a:lumOff val="50000"/>
                </a:srgbClr>
              </a:solidFill>
              <a:effectLst/>
              <a:uLnTx/>
              <a:uFillTx/>
              <a:latin typeface="Corbel" panose="020B0503020204020204"/>
              <a:ea typeface="+mn-ea"/>
              <a:cs typeface="+mn-cs"/>
            </a:endParaRPr>
          </a:p>
        </p:txBody>
      </p:sp>
      <p:sp>
        <p:nvSpPr>
          <p:cNvPr id="11" name="Footer Placeholder 10"/>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srgbClr val="000000">
                  <a:lumMod val="50000"/>
                  <a:lumOff val="50000"/>
                </a:srgbClr>
              </a:solidFill>
              <a:effectLst/>
              <a:uLnTx/>
              <a:uFillTx/>
              <a:latin typeface="Corbel" panose="020B0503020204020204"/>
              <a:ea typeface="+mn-ea"/>
              <a:cs typeface="+mn-cs"/>
            </a:endParaRPr>
          </a:p>
        </p:txBody>
      </p:sp>
      <p:sp>
        <p:nvSpPr>
          <p:cNvPr id="12" name="Slide Number Placeholder 11"/>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dirty="0">
                <a:ln>
                  <a:noFill/>
                </a:ln>
                <a:solidFill>
                  <a:srgbClr val="40BAD2"/>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1" i="0" u="none" strike="noStrike" kern="1200" cap="none" spc="0" normalizeH="0" baseline="0" noProof="0" dirty="0">
              <a:ln>
                <a:noFill/>
              </a:ln>
              <a:solidFill>
                <a:srgbClr val="40BAD2"/>
              </a:solidFill>
              <a:effectLst/>
              <a:uLnTx/>
              <a:uFillTx/>
              <a:latin typeface="Corbel" panose="020B0503020204020204"/>
              <a:ea typeface="+mn-ea"/>
              <a:cs typeface="+mn-cs"/>
            </a:endParaRPr>
          </a:p>
        </p:txBody>
      </p:sp>
    </p:spTree>
    <p:extLst>
      <p:ext uri="{BB962C8B-B14F-4D97-AF65-F5344CB8AC3E}">
        <p14:creationId xmlns:p14="http://schemas.microsoft.com/office/powerpoint/2010/main" val="373981865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5586B75A-687E-405C-8A0B-8D00578BA2C3}" type="datetimeFigureOut">
              <a:rPr kumimoji="0" lang="en-US" sz="1100" b="0" i="0" u="none" strike="noStrike" kern="1200" cap="none" spc="0" normalizeH="0" baseline="0" noProof="0" smtClean="0">
                <a:ln>
                  <a:noFill/>
                </a:ln>
                <a:solidFill>
                  <a:srgbClr val="000000">
                    <a:lumMod val="50000"/>
                    <a:lumOff val="50000"/>
                  </a:srgbClr>
                </a:solidFill>
                <a:effectLst/>
                <a:uLnTx/>
                <a:uFillTx/>
                <a:latin typeface="Corbel" panose="020B050302020402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2/12/2025</a:t>
            </a:fld>
            <a:endParaRPr kumimoji="0" lang="en-US" sz="1100" b="0" i="0" u="none" strike="noStrike" kern="1200" cap="none" spc="0" normalizeH="0" baseline="0" noProof="0" dirty="0">
              <a:ln>
                <a:noFill/>
              </a:ln>
              <a:solidFill>
                <a:srgbClr val="000000">
                  <a:lumMod val="50000"/>
                  <a:lumOff val="50000"/>
                </a:srgbClr>
              </a:solidFill>
              <a:effectLst/>
              <a:uLnTx/>
              <a:uFillTx/>
              <a:latin typeface="Corbel" panose="020B0503020204020204"/>
              <a:ea typeface="+mn-ea"/>
              <a:cs typeface="+mn-cs"/>
            </a:endParaRPr>
          </a:p>
        </p:txBody>
      </p:sp>
      <p:sp>
        <p:nvSpPr>
          <p:cNvPr id="7" name="Footer Placeholder 6"/>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srgbClr val="000000">
                  <a:lumMod val="50000"/>
                  <a:lumOff val="50000"/>
                </a:srgbClr>
              </a:solidFill>
              <a:effectLst/>
              <a:uLnTx/>
              <a:uFillTx/>
              <a:latin typeface="Corbel" panose="020B0503020204020204"/>
              <a:ea typeface="+mn-ea"/>
              <a:cs typeface="+mn-cs"/>
            </a:endParaRPr>
          </a:p>
        </p:txBody>
      </p:sp>
      <p:sp>
        <p:nvSpPr>
          <p:cNvPr id="8" name="Slide Number Placeholder 7"/>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dirty="0">
                <a:ln>
                  <a:noFill/>
                </a:ln>
                <a:solidFill>
                  <a:srgbClr val="40BAD2"/>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1" i="0" u="none" strike="noStrike" kern="1200" cap="none" spc="0" normalizeH="0" baseline="0" noProof="0" dirty="0">
              <a:ln>
                <a:noFill/>
              </a:ln>
              <a:solidFill>
                <a:srgbClr val="40BAD2"/>
              </a:solidFill>
              <a:effectLst/>
              <a:uLnTx/>
              <a:uFillTx/>
              <a:latin typeface="Corbel" panose="020B0503020204020204"/>
              <a:ea typeface="+mn-ea"/>
              <a:cs typeface="+mn-cs"/>
            </a:endParaRPr>
          </a:p>
        </p:txBody>
      </p:sp>
    </p:spTree>
    <p:extLst>
      <p:ext uri="{BB962C8B-B14F-4D97-AF65-F5344CB8AC3E}">
        <p14:creationId xmlns:p14="http://schemas.microsoft.com/office/powerpoint/2010/main" val="260486611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5586B75A-687E-405C-8A0B-8D00578BA2C3}" type="datetimeFigureOut">
              <a:rPr kumimoji="0" lang="en-US" sz="1100" b="0" i="0" u="none" strike="noStrike" kern="1200" cap="none" spc="0" normalizeH="0" baseline="0" noProof="0" smtClean="0">
                <a:ln>
                  <a:noFill/>
                </a:ln>
                <a:solidFill>
                  <a:srgbClr val="000000">
                    <a:lumMod val="50000"/>
                    <a:lumOff val="50000"/>
                  </a:srgbClr>
                </a:solidFill>
                <a:effectLst/>
                <a:uLnTx/>
                <a:uFillTx/>
                <a:latin typeface="Corbel" panose="020B050302020402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2/12/2025</a:t>
            </a:fld>
            <a:endParaRPr kumimoji="0" lang="en-US" sz="1100" b="0" i="0" u="none" strike="noStrike" kern="1200" cap="none" spc="0" normalizeH="0" baseline="0" noProof="0" dirty="0">
              <a:ln>
                <a:noFill/>
              </a:ln>
              <a:solidFill>
                <a:srgbClr val="000000">
                  <a:lumMod val="50000"/>
                  <a:lumOff val="50000"/>
                </a:srgbClr>
              </a:solidFill>
              <a:effectLst/>
              <a:uLnTx/>
              <a:uFillTx/>
              <a:latin typeface="Corbel" panose="020B0503020204020204"/>
              <a:ea typeface="+mn-ea"/>
              <a:cs typeface="+mn-cs"/>
            </a:endParaRPr>
          </a:p>
        </p:txBody>
      </p:sp>
      <p:sp>
        <p:nvSpPr>
          <p:cNvPr id="6" name="Footer Placeholder 5"/>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srgbClr val="000000">
                  <a:lumMod val="50000"/>
                  <a:lumOff val="50000"/>
                </a:srgbClr>
              </a:solidFill>
              <a:effectLst/>
              <a:uLnTx/>
              <a:uFillTx/>
              <a:latin typeface="Corbel" panose="020B050302020402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dirty="0">
                <a:ln>
                  <a:noFill/>
                </a:ln>
                <a:solidFill>
                  <a:srgbClr val="40BAD2"/>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1" i="0" u="none" strike="noStrike" kern="1200" cap="none" spc="0" normalizeH="0" baseline="0" noProof="0" dirty="0">
              <a:ln>
                <a:noFill/>
              </a:ln>
              <a:solidFill>
                <a:srgbClr val="40BAD2"/>
              </a:solidFill>
              <a:effectLst/>
              <a:uLnTx/>
              <a:uFillTx/>
              <a:latin typeface="Corbel" panose="020B0503020204020204"/>
              <a:ea typeface="+mn-ea"/>
              <a:cs typeface="+mn-cs"/>
            </a:endParaRPr>
          </a:p>
        </p:txBody>
      </p:sp>
    </p:spTree>
    <p:extLst>
      <p:ext uri="{BB962C8B-B14F-4D97-AF65-F5344CB8AC3E}">
        <p14:creationId xmlns:p14="http://schemas.microsoft.com/office/powerpoint/2010/main" val="119432005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5586B75A-687E-405C-8A0B-8D00578BA2C3}" type="datetimeFigureOut">
              <a:rPr kumimoji="0" lang="en-US" sz="1100" b="0" i="0" u="none" strike="noStrike" kern="1200" cap="none" spc="0" normalizeH="0" baseline="0" noProof="0" smtClean="0">
                <a:ln>
                  <a:noFill/>
                </a:ln>
                <a:solidFill>
                  <a:srgbClr val="000000">
                    <a:lumMod val="50000"/>
                    <a:lumOff val="50000"/>
                  </a:srgbClr>
                </a:solidFill>
                <a:effectLst/>
                <a:uLnTx/>
                <a:uFillTx/>
                <a:latin typeface="Corbel" panose="020B050302020402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2/12/2025</a:t>
            </a:fld>
            <a:endParaRPr kumimoji="0" lang="en-US" sz="1100" b="0" i="0" u="none" strike="noStrike" kern="1200" cap="none" spc="0" normalizeH="0" baseline="0" noProof="0" dirty="0">
              <a:ln>
                <a:noFill/>
              </a:ln>
              <a:solidFill>
                <a:srgbClr val="000000">
                  <a:lumMod val="50000"/>
                  <a:lumOff val="50000"/>
                </a:srgbClr>
              </a:solidFill>
              <a:effectLst/>
              <a:uLnTx/>
              <a:uFillTx/>
              <a:latin typeface="Corbel" panose="020B0503020204020204"/>
              <a:ea typeface="+mn-ea"/>
              <a:cs typeface="+mn-cs"/>
            </a:endParaRPr>
          </a:p>
        </p:txBody>
      </p:sp>
      <p:sp>
        <p:nvSpPr>
          <p:cNvPr id="9" name="Footer Placeholder 8"/>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srgbClr val="000000">
                  <a:lumMod val="50000"/>
                  <a:lumOff val="50000"/>
                </a:srgbClr>
              </a:solidFill>
              <a:effectLst/>
              <a:uLnTx/>
              <a:uFillTx/>
              <a:latin typeface="Corbel" panose="020B0503020204020204"/>
              <a:ea typeface="+mn-ea"/>
              <a:cs typeface="+mn-cs"/>
            </a:endParaRPr>
          </a:p>
        </p:txBody>
      </p:sp>
      <p:sp>
        <p:nvSpPr>
          <p:cNvPr id="10" name="Slide Number Placeholder 9"/>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dirty="0">
                <a:ln>
                  <a:noFill/>
                </a:ln>
                <a:solidFill>
                  <a:srgbClr val="40BAD2"/>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1" i="0" u="none" strike="noStrike" kern="1200" cap="none" spc="0" normalizeH="0" baseline="0" noProof="0" dirty="0">
              <a:ln>
                <a:noFill/>
              </a:ln>
              <a:solidFill>
                <a:srgbClr val="40BAD2"/>
              </a:solidFill>
              <a:effectLst/>
              <a:uLnTx/>
              <a:uFillTx/>
              <a:latin typeface="Corbel" panose="020B0503020204020204"/>
              <a:ea typeface="+mn-ea"/>
              <a:cs typeface="+mn-cs"/>
            </a:endParaRPr>
          </a:p>
        </p:txBody>
      </p:sp>
    </p:spTree>
    <p:extLst>
      <p:ext uri="{BB962C8B-B14F-4D97-AF65-F5344CB8AC3E}">
        <p14:creationId xmlns:p14="http://schemas.microsoft.com/office/powerpoint/2010/main" val="11912131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srgbClr val="000000">
                  <a:lumMod val="50000"/>
                  <a:lumOff val="50000"/>
                </a:srgbClr>
              </a:solidFill>
              <a:effectLst/>
              <a:uLnTx/>
              <a:uFillTx/>
              <a:latin typeface="Corbel" panose="020B0503020204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dirty="0">
                <a:ln>
                  <a:noFill/>
                </a:ln>
                <a:solidFill>
                  <a:srgbClr val="40BAD2"/>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1" i="0" u="none" strike="noStrike" kern="1200" cap="none" spc="0" normalizeH="0" baseline="0" noProof="0" dirty="0">
              <a:ln>
                <a:noFill/>
              </a:ln>
              <a:solidFill>
                <a:srgbClr val="40BAD2"/>
              </a:solidFill>
              <a:effectLst/>
              <a:uLnTx/>
              <a:uFillTx/>
              <a:latin typeface="Corbel" panose="020B0503020204020204"/>
              <a:ea typeface="+mn-ea"/>
              <a:cs typeface="+mn-cs"/>
            </a:endParaRPr>
          </a:p>
        </p:txBody>
      </p:sp>
      <p:pic>
        <p:nvPicPr>
          <p:cNvPr id="10" name="Picture 9">
            <a:extLst>
              <a:ext uri="{FF2B5EF4-FFF2-40B4-BE49-F238E27FC236}">
                <a16:creationId xmlns:a16="http://schemas.microsoft.com/office/drawing/2014/main" id="{75B05365-4E6F-46E3-B4DE-458780BF88A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443" y="6327173"/>
            <a:ext cx="997527" cy="394302"/>
          </a:xfrm>
          <a:prstGeom prst="rect">
            <a:avLst/>
          </a:prstGeom>
        </p:spPr>
      </p:pic>
      <p:pic>
        <p:nvPicPr>
          <p:cNvPr id="4" name="Picture 3" descr="A drawing of a person&#10;&#10;Description automatically generated">
            <a:extLst>
              <a:ext uri="{FF2B5EF4-FFF2-40B4-BE49-F238E27FC236}">
                <a16:creationId xmlns:a16="http://schemas.microsoft.com/office/drawing/2014/main" id="{58C094B6-EE20-4452-A30A-57A26827F71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422253" y="6453896"/>
            <a:ext cx="1540764" cy="228600"/>
          </a:xfrm>
          <a:prstGeom prst="rect">
            <a:avLst/>
          </a:prstGeom>
        </p:spPr>
      </p:pic>
    </p:spTree>
    <p:extLst>
      <p:ext uri="{BB962C8B-B14F-4D97-AF65-F5344CB8AC3E}">
        <p14:creationId xmlns:p14="http://schemas.microsoft.com/office/powerpoint/2010/main" val="156191592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5586B75A-687E-405C-8A0B-8D00578BA2C3}" type="datetimeFigureOut">
              <a:rPr kumimoji="0" lang="en-US" sz="1100" b="0" i="0" u="none" strike="noStrike" kern="1200" cap="none" spc="0" normalizeH="0" baseline="0" noProof="0" smtClean="0">
                <a:ln>
                  <a:noFill/>
                </a:ln>
                <a:solidFill>
                  <a:srgbClr val="000000">
                    <a:lumMod val="50000"/>
                    <a:lumOff val="50000"/>
                  </a:srgbClr>
                </a:solidFill>
                <a:effectLst/>
                <a:uLnTx/>
                <a:uFillTx/>
                <a:latin typeface="Corbel" panose="020B050302020402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2/12/2025</a:t>
            </a:fld>
            <a:endParaRPr kumimoji="0" lang="en-US" sz="1100" b="0" i="0" u="none" strike="noStrike" kern="1200" cap="none" spc="0" normalizeH="0" baseline="0" noProof="0" dirty="0">
              <a:ln>
                <a:noFill/>
              </a:ln>
              <a:solidFill>
                <a:srgbClr val="000000">
                  <a:lumMod val="50000"/>
                  <a:lumOff val="50000"/>
                </a:srgbClr>
              </a:solidFill>
              <a:effectLst/>
              <a:uLnTx/>
              <a:uFillTx/>
              <a:latin typeface="Corbel" panose="020B0503020204020204"/>
              <a:ea typeface="+mn-ea"/>
              <a:cs typeface="+mn-cs"/>
            </a:endParaRPr>
          </a:p>
        </p:txBody>
      </p:sp>
      <p:sp>
        <p:nvSpPr>
          <p:cNvPr id="9" name="Footer Placeholder 8"/>
          <p:cNvSpPr>
            <a:spLocks noGrp="1"/>
          </p:cNvSpPr>
          <p:nvPr>
            <p:ph type="ftr" sz="quarter" idx="11"/>
          </p:nvPr>
        </p:nvSpPr>
        <p:spPr>
          <a:xfrm>
            <a:off x="3499101" y="6356350"/>
            <a:ext cx="5911517" cy="365125"/>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srgbClr val="000000">
                  <a:lumMod val="50000"/>
                  <a:lumOff val="50000"/>
                </a:srgbClr>
              </a:solidFill>
              <a:effectLst/>
              <a:uLnTx/>
              <a:uFillTx/>
              <a:latin typeface="Corbel" panose="020B0503020204020204"/>
              <a:ea typeface="+mn-ea"/>
              <a:cs typeface="+mn-cs"/>
            </a:endParaRPr>
          </a:p>
        </p:txBody>
      </p:sp>
      <p:sp>
        <p:nvSpPr>
          <p:cNvPr id="10" name="Slide Number Placeholder 9"/>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dirty="0">
                <a:ln>
                  <a:noFill/>
                </a:ln>
                <a:solidFill>
                  <a:srgbClr val="40BAD2"/>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1" i="0" u="none" strike="noStrike" kern="1200" cap="none" spc="0" normalizeH="0" baseline="0" noProof="0" dirty="0">
              <a:ln>
                <a:noFill/>
              </a:ln>
              <a:solidFill>
                <a:srgbClr val="40BAD2"/>
              </a:solidFill>
              <a:effectLst/>
              <a:uLnTx/>
              <a:uFillTx/>
              <a:latin typeface="Corbel" panose="020B0503020204020204"/>
              <a:ea typeface="+mn-ea"/>
              <a:cs typeface="+mn-cs"/>
            </a:endParaRPr>
          </a:p>
        </p:txBody>
      </p:sp>
    </p:spTree>
    <p:extLst>
      <p:ext uri="{BB962C8B-B14F-4D97-AF65-F5344CB8AC3E}">
        <p14:creationId xmlns:p14="http://schemas.microsoft.com/office/powerpoint/2010/main" val="34692156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5586B75A-687E-405C-8A0B-8D00578BA2C3}" type="datetimeFigureOut">
              <a:rPr kumimoji="0" lang="en-US" sz="1100" b="0" i="0" u="none" strike="noStrike" kern="1200" cap="none" spc="0" normalizeH="0" baseline="0" noProof="0" smtClean="0">
                <a:ln>
                  <a:noFill/>
                </a:ln>
                <a:solidFill>
                  <a:srgbClr val="000000">
                    <a:lumMod val="50000"/>
                    <a:lumOff val="50000"/>
                  </a:srgbClr>
                </a:solidFill>
                <a:effectLst/>
                <a:uLnTx/>
                <a:uFillTx/>
                <a:latin typeface="Corbel" panose="020B050302020402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2/12/2025</a:t>
            </a:fld>
            <a:endParaRPr kumimoji="0" lang="en-US" sz="1100" b="0" i="0" u="none" strike="noStrike" kern="1200" cap="none" spc="0" normalizeH="0" baseline="0" noProof="0" dirty="0">
              <a:ln>
                <a:noFill/>
              </a:ln>
              <a:solidFill>
                <a:srgbClr val="000000">
                  <a:lumMod val="50000"/>
                  <a:lumOff val="50000"/>
                </a:srgbClr>
              </a:solidFill>
              <a:effectLst/>
              <a:uLnTx/>
              <a:uFillTx/>
              <a:latin typeface="Corbel" panose="020B0503020204020204"/>
              <a:ea typeface="+mn-ea"/>
              <a:cs typeface="+mn-cs"/>
            </a:endParaRPr>
          </a:p>
        </p:txBody>
      </p:sp>
      <p:sp>
        <p:nvSpPr>
          <p:cNvPr id="8" name="Footer Placeholder 7"/>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srgbClr val="000000">
                  <a:lumMod val="50000"/>
                  <a:lumOff val="50000"/>
                </a:srgbClr>
              </a:solidFill>
              <a:effectLst/>
              <a:uLnTx/>
              <a:uFillTx/>
              <a:latin typeface="Corbel" panose="020B050302020402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dirty="0">
                <a:ln>
                  <a:noFill/>
                </a:ln>
                <a:solidFill>
                  <a:srgbClr val="40BAD2"/>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1" i="0" u="none" strike="noStrike" kern="1200" cap="none" spc="0" normalizeH="0" baseline="0" noProof="0" dirty="0">
              <a:ln>
                <a:noFill/>
              </a:ln>
              <a:solidFill>
                <a:srgbClr val="40BAD2"/>
              </a:solidFill>
              <a:effectLst/>
              <a:uLnTx/>
              <a:uFillTx/>
              <a:latin typeface="Corbel" panose="020B0503020204020204"/>
              <a:ea typeface="+mn-ea"/>
              <a:cs typeface="+mn-cs"/>
            </a:endParaRPr>
          </a:p>
        </p:txBody>
      </p:sp>
    </p:spTree>
    <p:extLst>
      <p:ext uri="{BB962C8B-B14F-4D97-AF65-F5344CB8AC3E}">
        <p14:creationId xmlns:p14="http://schemas.microsoft.com/office/powerpoint/2010/main" val="279737269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5586B75A-687E-405C-8A0B-8D00578BA2C3}" type="datetimeFigureOut">
              <a:rPr kumimoji="0" lang="en-US" sz="1100" b="0" i="0" u="none" strike="noStrike" kern="1200" cap="none" spc="0" normalizeH="0" baseline="0" noProof="0" smtClean="0">
                <a:ln>
                  <a:noFill/>
                </a:ln>
                <a:solidFill>
                  <a:srgbClr val="000000">
                    <a:lumMod val="50000"/>
                    <a:lumOff val="50000"/>
                  </a:srgbClr>
                </a:solidFill>
                <a:effectLst/>
                <a:uLnTx/>
                <a:uFillTx/>
                <a:latin typeface="Corbel" panose="020B050302020402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2/12/2025</a:t>
            </a:fld>
            <a:endParaRPr kumimoji="0" lang="en-US" sz="1100" b="0" i="0" u="none" strike="noStrike" kern="1200" cap="none" spc="0" normalizeH="0" baseline="0" noProof="0" dirty="0">
              <a:ln>
                <a:noFill/>
              </a:ln>
              <a:solidFill>
                <a:srgbClr val="000000">
                  <a:lumMod val="50000"/>
                  <a:lumOff val="50000"/>
                </a:srgbClr>
              </a:solidFill>
              <a:effectLst/>
              <a:uLnTx/>
              <a:uFillTx/>
              <a:latin typeface="Corbel" panose="020B0503020204020204"/>
              <a:ea typeface="+mn-ea"/>
              <a:cs typeface="+mn-cs"/>
            </a:endParaRPr>
          </a:p>
        </p:txBody>
      </p:sp>
      <p:sp>
        <p:nvSpPr>
          <p:cNvPr id="8" name="Footer Placeholder 7"/>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srgbClr val="000000">
                  <a:lumMod val="50000"/>
                  <a:lumOff val="50000"/>
                </a:srgbClr>
              </a:solidFill>
              <a:effectLst/>
              <a:uLnTx/>
              <a:uFillTx/>
              <a:latin typeface="Corbel" panose="020B050302020402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dirty="0">
                <a:ln>
                  <a:noFill/>
                </a:ln>
                <a:solidFill>
                  <a:srgbClr val="40BAD2"/>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1" i="0" u="none" strike="noStrike" kern="1200" cap="none" spc="0" normalizeH="0" baseline="0" noProof="0" dirty="0">
              <a:ln>
                <a:noFill/>
              </a:ln>
              <a:solidFill>
                <a:srgbClr val="40BAD2"/>
              </a:solidFill>
              <a:effectLst/>
              <a:uLnTx/>
              <a:uFillTx/>
              <a:latin typeface="Corbel" panose="020B0503020204020204"/>
              <a:ea typeface="+mn-ea"/>
              <a:cs typeface="+mn-cs"/>
            </a:endParaRPr>
          </a:p>
        </p:txBody>
      </p:sp>
    </p:spTree>
    <p:extLst>
      <p:ext uri="{BB962C8B-B14F-4D97-AF65-F5344CB8AC3E}">
        <p14:creationId xmlns:p14="http://schemas.microsoft.com/office/powerpoint/2010/main" val="52904563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en-US"/>
              <a:t>Click to edit Master title style</a:t>
            </a:r>
            <a:endParaRPr/>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a:p>
        </p:txBody>
      </p:sp>
      <p:sp>
        <p:nvSpPr>
          <p:cNvPr id="4" name="Date Placeholder 3"/>
          <p:cNvSpPr>
            <a:spLocks noGrp="1"/>
          </p:cNvSpPr>
          <p:nvPr>
            <p:ph type="dt" sz="half" idx="10"/>
          </p:nvPr>
        </p:nvSpPr>
        <p:spPr/>
        <p:txBody>
          <a:bodyPr/>
          <a:lstStyle/>
          <a:p>
            <a:fld id="{D3A96E14-76DE-40CA-8FC1-854F908BCBD6}" type="datetime1">
              <a:rPr lang="en-US" smtClean="0"/>
              <a:t>2/12/2025</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4FAB73BC-B049-4115-A692-8D63A059BFB8}" type="slidenum">
              <a:rPr/>
              <a:t>‹#›</a:t>
            </a:fld>
            <a:endParaRPr/>
          </a:p>
        </p:txBody>
      </p:sp>
    </p:spTree>
    <p:extLst>
      <p:ext uri="{BB962C8B-B14F-4D97-AF65-F5344CB8AC3E}">
        <p14:creationId xmlns:p14="http://schemas.microsoft.com/office/powerpoint/2010/main" val="108409697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BACFF3BA-766A-4BF8-8787-F633EBA5FAB0}" type="datetime1">
              <a:rPr lang="en-US" smtClean="0"/>
              <a:t>2/12/2025</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4FAB73BC-B049-4115-A692-8D63A059BFB8}" type="slidenum">
              <a:rPr/>
              <a:t>‹#›</a:t>
            </a:fld>
            <a:endParaRPr/>
          </a:p>
        </p:txBody>
      </p:sp>
    </p:spTree>
    <p:extLst>
      <p:ext uri="{BB962C8B-B14F-4D97-AF65-F5344CB8AC3E}">
        <p14:creationId xmlns:p14="http://schemas.microsoft.com/office/powerpoint/2010/main" val="26677198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en-US"/>
              <a:t>Click to edit Master title style</a:t>
            </a:r>
            <a:endParaRPr/>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43E4435-288E-4867-86C9-AC204AE2EDA1}" type="datetime1">
              <a:rPr lang="en-US" smtClean="0"/>
              <a:t>2/12/2025</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4FAB73BC-B049-4115-A692-8D63A059BFB8}" type="slidenum">
              <a:rPr/>
              <a:t>‹#›</a:t>
            </a:fld>
            <a:endParaRPr/>
          </a:p>
        </p:txBody>
      </p:sp>
    </p:spTree>
    <p:extLst>
      <p:ext uri="{BB962C8B-B14F-4D97-AF65-F5344CB8AC3E}">
        <p14:creationId xmlns:p14="http://schemas.microsoft.com/office/powerpoint/2010/main" val="335710788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838200" y="1828800"/>
            <a:ext cx="5181600" cy="4351337"/>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172200" y="1828800"/>
            <a:ext cx="5181600" cy="4351337"/>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fld id="{4F309FC1-E349-41A5-ACCA-F1FA58A9EF60}" type="datetime1">
              <a:rPr lang="en-US" smtClean="0"/>
              <a:t>2/12/2025</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4FAB73BC-B049-4115-A692-8D63A059BFB8}" type="slidenum">
              <a:rPr/>
              <a:t>‹#›</a:t>
            </a:fld>
            <a:endParaRPr/>
          </a:p>
        </p:txBody>
      </p:sp>
    </p:spTree>
    <p:extLst>
      <p:ext uri="{BB962C8B-B14F-4D97-AF65-F5344CB8AC3E}">
        <p14:creationId xmlns:p14="http://schemas.microsoft.com/office/powerpoint/2010/main" val="62641215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1248" y="1681851"/>
            <a:ext cx="5156200" cy="731520"/>
          </a:xfrm>
        </p:spPr>
        <p:txBody>
          <a:bodyPr anchor="b">
            <a:normAutofit/>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41248" y="2507550"/>
            <a:ext cx="5156200" cy="372825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215064" y="1681851"/>
            <a:ext cx="5157787" cy="73152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5064" y="2507550"/>
            <a:ext cx="5157787" cy="372825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Date Placeholder 6"/>
          <p:cNvSpPr>
            <a:spLocks noGrp="1"/>
          </p:cNvSpPr>
          <p:nvPr>
            <p:ph type="dt" sz="half" idx="10"/>
          </p:nvPr>
        </p:nvSpPr>
        <p:spPr/>
        <p:txBody>
          <a:bodyPr/>
          <a:lstStyle/>
          <a:p>
            <a:fld id="{FDCF7354-DFB3-43E7-ACA8-DEEBBAAEB320}" type="datetime1">
              <a:rPr lang="en-US" smtClean="0"/>
              <a:t>2/12/2025</a:t>
            </a:fld>
            <a:endParaRPr/>
          </a:p>
        </p:txBody>
      </p:sp>
      <p:sp>
        <p:nvSpPr>
          <p:cNvPr id="8" name="Footer Placeholder 7"/>
          <p:cNvSpPr>
            <a:spLocks noGrp="1"/>
          </p:cNvSpPr>
          <p:nvPr>
            <p:ph type="ftr" sz="quarter" idx="11"/>
          </p:nvPr>
        </p:nvSpPr>
        <p:spPr/>
        <p:txBody>
          <a:bodyPr/>
          <a:lstStyle/>
          <a:p>
            <a:endParaRPr/>
          </a:p>
        </p:txBody>
      </p:sp>
      <p:sp>
        <p:nvSpPr>
          <p:cNvPr id="9" name="Slide Number Placeholder 8"/>
          <p:cNvSpPr>
            <a:spLocks noGrp="1"/>
          </p:cNvSpPr>
          <p:nvPr>
            <p:ph type="sldNum" sz="quarter" idx="12"/>
          </p:nvPr>
        </p:nvSpPr>
        <p:spPr/>
        <p:txBody>
          <a:bodyPr/>
          <a:lstStyle/>
          <a:p>
            <a:fld id="{4FAB73BC-B049-4115-A692-8D63A059BFB8}" type="slidenum">
              <a:rPr/>
              <a:t>‹#›</a:t>
            </a:fld>
            <a:endParaRPr/>
          </a:p>
        </p:txBody>
      </p:sp>
      <p:sp>
        <p:nvSpPr>
          <p:cNvPr id="10" name="Title 9"/>
          <p:cNvSpPr>
            <a:spLocks noGrp="1"/>
          </p:cNvSpPr>
          <p:nvPr>
            <p:ph type="title"/>
          </p:nvPr>
        </p:nvSpPr>
        <p:spPr/>
        <p:txBody>
          <a:bodyPr/>
          <a:lstStyle/>
          <a:p>
            <a:r>
              <a:rPr lang="en-US"/>
              <a:t>Click to edit Master title style</a:t>
            </a:r>
            <a:endParaRPr/>
          </a:p>
        </p:txBody>
      </p:sp>
    </p:spTree>
    <p:extLst>
      <p:ext uri="{BB962C8B-B14F-4D97-AF65-F5344CB8AC3E}">
        <p14:creationId xmlns:p14="http://schemas.microsoft.com/office/powerpoint/2010/main" val="308680343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AB6BE36-069C-4738-BAFD-28F99B3029F2}" type="datetime1">
              <a:rPr lang="en-US" smtClean="0"/>
              <a:t>2/12/2025</a:t>
            </a:fld>
            <a:endParaRPr/>
          </a:p>
        </p:txBody>
      </p:sp>
      <p:sp>
        <p:nvSpPr>
          <p:cNvPr id="4" name="Footer Placeholder 3"/>
          <p:cNvSpPr>
            <a:spLocks noGrp="1"/>
          </p:cNvSpPr>
          <p:nvPr>
            <p:ph type="ftr" sz="quarter" idx="11"/>
          </p:nvPr>
        </p:nvSpPr>
        <p:spPr/>
        <p:txBody>
          <a:bodyPr/>
          <a:lstStyle/>
          <a:p>
            <a:endParaRPr/>
          </a:p>
        </p:txBody>
      </p:sp>
      <p:sp>
        <p:nvSpPr>
          <p:cNvPr id="5" name="Slide Number Placeholder 4"/>
          <p:cNvSpPr>
            <a:spLocks noGrp="1"/>
          </p:cNvSpPr>
          <p:nvPr>
            <p:ph type="sldNum" sz="quarter" idx="12"/>
          </p:nvPr>
        </p:nvSpPr>
        <p:spPr/>
        <p:txBody>
          <a:bodyPr/>
          <a:lstStyle/>
          <a:p>
            <a:fld id="{4FAB73BC-B049-4115-A692-8D63A059BFB8}" type="slidenum">
              <a:rPr/>
              <a:t>‹#›</a:t>
            </a:fld>
            <a:endParaRPr/>
          </a:p>
        </p:txBody>
      </p:sp>
      <p:sp>
        <p:nvSpPr>
          <p:cNvPr id="6" name="Title 5"/>
          <p:cNvSpPr>
            <a:spLocks noGrp="1"/>
          </p:cNvSpPr>
          <p:nvPr>
            <p:ph type="title"/>
          </p:nvPr>
        </p:nvSpPr>
        <p:spPr/>
        <p:txBody>
          <a:bodyPr/>
          <a:lstStyle/>
          <a:p>
            <a:r>
              <a:rPr lang="en-US"/>
              <a:t>Click to edit Master title style</a:t>
            </a:r>
            <a:endParaRPr/>
          </a:p>
        </p:txBody>
      </p:sp>
    </p:spTree>
    <p:extLst>
      <p:ext uri="{BB962C8B-B14F-4D97-AF65-F5344CB8AC3E}">
        <p14:creationId xmlns:p14="http://schemas.microsoft.com/office/powerpoint/2010/main" val="139766348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4321A5-36AA-4B5F-B71C-859EFA0F58C2}" type="datetime1">
              <a:rPr lang="en-US" smtClean="0"/>
              <a:t>2/12/2025</a:t>
            </a:fld>
            <a:endParaRPr/>
          </a:p>
        </p:txBody>
      </p:sp>
      <p:sp>
        <p:nvSpPr>
          <p:cNvPr id="3" name="Footer Placeholder 2"/>
          <p:cNvSpPr>
            <a:spLocks noGrp="1"/>
          </p:cNvSpPr>
          <p:nvPr>
            <p:ph type="ftr" sz="quarter" idx="11"/>
          </p:nvPr>
        </p:nvSpPr>
        <p:spPr/>
        <p:txBody>
          <a:bodyPr/>
          <a:lstStyle/>
          <a:p>
            <a:endParaRPr/>
          </a:p>
        </p:txBody>
      </p:sp>
      <p:sp>
        <p:nvSpPr>
          <p:cNvPr id="4" name="Slide Number Placeholder 3"/>
          <p:cNvSpPr>
            <a:spLocks noGrp="1"/>
          </p:cNvSpPr>
          <p:nvPr>
            <p:ph type="sldNum" sz="quarter" idx="12"/>
          </p:nvPr>
        </p:nvSpPr>
        <p:spPr/>
        <p:txBody>
          <a:bodyPr/>
          <a:lstStyle/>
          <a:p>
            <a:fld id="{4FAB73BC-B049-4115-A692-8D63A059BFB8}" type="slidenum">
              <a:rPr/>
              <a:t>‹#›</a:t>
            </a:fld>
            <a:endParaRPr/>
          </a:p>
        </p:txBody>
      </p:sp>
    </p:spTree>
    <p:extLst>
      <p:ext uri="{BB962C8B-B14F-4D97-AF65-F5344CB8AC3E}">
        <p14:creationId xmlns:p14="http://schemas.microsoft.com/office/powerpoint/2010/main" val="22177840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5586B75A-687E-405C-8A0B-8D00578BA2C3}" type="datetimeFigureOut">
              <a:rPr kumimoji="0" lang="en-US" sz="1100" b="0" i="0" u="none" strike="noStrike" kern="1200" cap="none" spc="0" normalizeH="0" baseline="0" noProof="0" smtClean="0">
                <a:ln>
                  <a:noFill/>
                </a:ln>
                <a:solidFill>
                  <a:srgbClr val="000000">
                    <a:lumMod val="50000"/>
                    <a:lumOff val="50000"/>
                  </a:srgbClr>
                </a:solidFill>
                <a:effectLst/>
                <a:uLnTx/>
                <a:uFillTx/>
                <a:latin typeface="Corbel" panose="020B050302020402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2/12/2025</a:t>
            </a:fld>
            <a:endParaRPr kumimoji="0" lang="en-US" sz="1100" b="0" i="0" u="none" strike="noStrike" kern="1200" cap="none" spc="0" normalizeH="0" baseline="0" noProof="0" dirty="0">
              <a:ln>
                <a:noFill/>
              </a:ln>
              <a:solidFill>
                <a:srgbClr val="000000">
                  <a:lumMod val="50000"/>
                  <a:lumOff val="50000"/>
                </a:srgbClr>
              </a:solidFill>
              <a:effectLst/>
              <a:uLnTx/>
              <a:uFillTx/>
              <a:latin typeface="Corbel" panose="020B0503020204020204"/>
              <a:ea typeface="+mn-ea"/>
              <a:cs typeface="+mn-cs"/>
            </a:endParaRP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srgbClr val="000000">
                  <a:lumMod val="50000"/>
                  <a:lumOff val="50000"/>
                </a:srgbClr>
              </a:solidFill>
              <a:effectLst/>
              <a:uLnTx/>
              <a:uFillTx/>
              <a:latin typeface="Corbel" panose="020B0503020204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dirty="0">
                <a:ln>
                  <a:noFill/>
                </a:ln>
                <a:solidFill>
                  <a:srgbClr val="40BAD2"/>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1" i="0" u="none" strike="noStrike" kern="1200" cap="none" spc="0" normalizeH="0" baseline="0" noProof="0" dirty="0">
              <a:ln>
                <a:noFill/>
              </a:ln>
              <a:solidFill>
                <a:srgbClr val="40BAD2"/>
              </a:solidFill>
              <a:effectLst/>
              <a:uLnTx/>
              <a:uFillTx/>
              <a:latin typeface="Corbel" panose="020B0503020204020204"/>
              <a:ea typeface="+mn-ea"/>
              <a:cs typeface="+mn-cs"/>
            </a:endParaRPr>
          </a:p>
        </p:txBody>
      </p:sp>
    </p:spTree>
    <p:extLst>
      <p:ext uri="{BB962C8B-B14F-4D97-AF65-F5344CB8AC3E}">
        <p14:creationId xmlns:p14="http://schemas.microsoft.com/office/powerpoint/2010/main" val="80645517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en-US"/>
              <a:t>Click to edit Master title style</a:t>
            </a:r>
            <a:endParaRPr/>
          </a:p>
        </p:txBody>
      </p:sp>
      <p:sp>
        <p:nvSpPr>
          <p:cNvPr id="3" name="Content Placeholder 2"/>
          <p:cNvSpPr>
            <a:spLocks noGrp="1"/>
          </p:cNvSpPr>
          <p:nvPr>
            <p:ph idx="1"/>
          </p:nvPr>
        </p:nvSpPr>
        <p:spPr>
          <a:xfrm>
            <a:off x="5181600" y="990600"/>
            <a:ext cx="6039484" cy="4876800"/>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100000"/>
              </a:lnSpc>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F3A4476-C741-4AC8-B733-B09FA321348F}" type="datetime1">
              <a:rPr lang="en-US" smtClean="0"/>
              <a:t>2/12/2025</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4FAB73BC-B049-4115-A692-8D63A059BFB8}" type="slidenum">
              <a:rPr/>
              <a:t>‹#›</a:t>
            </a:fld>
            <a:endParaRPr/>
          </a:p>
        </p:txBody>
      </p:sp>
    </p:spTree>
    <p:extLst>
      <p:ext uri="{BB962C8B-B14F-4D97-AF65-F5344CB8AC3E}">
        <p14:creationId xmlns:p14="http://schemas.microsoft.com/office/powerpoint/2010/main" val="325549935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en-US"/>
              <a:t>Click to edit Master title style</a:t>
            </a:r>
            <a:endParaRPr/>
          </a:p>
        </p:txBody>
      </p:sp>
      <p:sp>
        <p:nvSpPr>
          <p:cNvPr id="3" name="Picture Placeholder 2"/>
          <p:cNvSpPr>
            <a:spLocks noGrp="1"/>
          </p:cNvSpPr>
          <p:nvPr>
            <p:ph type="pic" idx="1"/>
          </p:nvPr>
        </p:nvSpPr>
        <p:spPr>
          <a:xfrm>
            <a:off x="5181600" y="990600"/>
            <a:ext cx="6041136" cy="4876800"/>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100000"/>
              </a:lnSpc>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22004E4-D788-4D23-A726-57C914F79B63}" type="datetime1">
              <a:rPr lang="en-US" smtClean="0"/>
              <a:t>2/12/2025</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4FAB73BC-B049-4115-A692-8D63A059BFB8}" type="slidenum">
              <a:rPr/>
              <a:t>‹#›</a:t>
            </a:fld>
            <a:endParaRPr/>
          </a:p>
        </p:txBody>
      </p:sp>
    </p:spTree>
    <p:extLst>
      <p:ext uri="{BB962C8B-B14F-4D97-AF65-F5344CB8AC3E}">
        <p14:creationId xmlns:p14="http://schemas.microsoft.com/office/powerpoint/2010/main" val="427441980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0131842B-0357-4E51-9AB8-050808C402D1}" type="datetime1">
              <a:rPr lang="en-US" smtClean="0"/>
              <a:t>2/12/2025</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4FAB73BC-B049-4115-A692-8D63A059BFB8}" type="slidenum">
              <a:rPr/>
              <a:t>‹#›</a:t>
            </a:fld>
            <a:endParaRPr/>
          </a:p>
        </p:txBody>
      </p:sp>
    </p:spTree>
    <p:extLst>
      <p:ext uri="{BB962C8B-B14F-4D97-AF65-F5344CB8AC3E}">
        <p14:creationId xmlns:p14="http://schemas.microsoft.com/office/powerpoint/2010/main" val="161144042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274638"/>
            <a:ext cx="2628900" cy="5897562"/>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838200" y="274638"/>
            <a:ext cx="7734300" cy="58975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C7F53F09-9B5A-4D46-8032-11E10B805A4C}" type="datetime1">
              <a:rPr lang="en-US" smtClean="0"/>
              <a:t>2/12/2025</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4FAB73BC-B049-4115-A692-8D63A059BFB8}" type="slidenum">
              <a:rPr/>
              <a:t>‹#›</a:t>
            </a:fld>
            <a:endParaRPr/>
          </a:p>
        </p:txBody>
      </p:sp>
    </p:spTree>
    <p:extLst>
      <p:ext uri="{BB962C8B-B14F-4D97-AF65-F5344CB8AC3E}">
        <p14:creationId xmlns:p14="http://schemas.microsoft.com/office/powerpoint/2010/main" val="27790113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5586B75A-687E-405C-8A0B-8D00578BA2C3}" type="datetimeFigureOut">
              <a:rPr kumimoji="0" lang="en-US" sz="1100" b="0" i="0" u="none" strike="noStrike" kern="1200" cap="none" spc="0" normalizeH="0" baseline="0" noProof="0" smtClean="0">
                <a:ln>
                  <a:noFill/>
                </a:ln>
                <a:solidFill>
                  <a:srgbClr val="000000">
                    <a:lumMod val="50000"/>
                    <a:lumOff val="50000"/>
                  </a:srgbClr>
                </a:solidFill>
                <a:effectLst/>
                <a:uLnTx/>
                <a:uFillTx/>
                <a:latin typeface="Corbel" panose="020B050302020402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2/12/2025</a:t>
            </a:fld>
            <a:endParaRPr kumimoji="0" lang="en-US" sz="1100" b="0" i="0" u="none" strike="noStrike" kern="1200" cap="none" spc="0" normalizeH="0" baseline="0" noProof="0" dirty="0">
              <a:ln>
                <a:noFill/>
              </a:ln>
              <a:solidFill>
                <a:srgbClr val="000000">
                  <a:lumMod val="50000"/>
                  <a:lumOff val="50000"/>
                </a:srgbClr>
              </a:solidFill>
              <a:effectLst/>
              <a:uLnTx/>
              <a:uFillTx/>
              <a:latin typeface="Corbel" panose="020B0503020204020204"/>
              <a:ea typeface="+mn-ea"/>
              <a:cs typeface="+mn-cs"/>
            </a:endParaRPr>
          </a:p>
        </p:txBody>
      </p:sp>
      <p:sp>
        <p:nvSpPr>
          <p:cNvPr id="9" name="Footer Placeholder 8"/>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srgbClr val="000000">
                  <a:lumMod val="50000"/>
                  <a:lumOff val="50000"/>
                </a:srgbClr>
              </a:solidFill>
              <a:effectLst/>
              <a:uLnTx/>
              <a:uFillTx/>
              <a:latin typeface="Corbel" panose="020B0503020204020204"/>
              <a:ea typeface="+mn-ea"/>
              <a:cs typeface="+mn-cs"/>
            </a:endParaRPr>
          </a:p>
        </p:txBody>
      </p:sp>
      <p:sp>
        <p:nvSpPr>
          <p:cNvPr id="10" name="Slide Number Placeholder 9"/>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dirty="0">
                <a:ln>
                  <a:noFill/>
                </a:ln>
                <a:solidFill>
                  <a:srgbClr val="40BAD2"/>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1" i="0" u="none" strike="noStrike" kern="1200" cap="none" spc="0" normalizeH="0" baseline="0" noProof="0" dirty="0">
              <a:ln>
                <a:noFill/>
              </a:ln>
              <a:solidFill>
                <a:srgbClr val="40BAD2"/>
              </a:solidFill>
              <a:effectLst/>
              <a:uLnTx/>
              <a:uFillTx/>
              <a:latin typeface="Corbel" panose="020B0503020204020204"/>
              <a:ea typeface="+mn-ea"/>
              <a:cs typeface="+mn-cs"/>
            </a:endParaRPr>
          </a:p>
        </p:txBody>
      </p:sp>
    </p:spTree>
    <p:extLst>
      <p:ext uri="{BB962C8B-B14F-4D97-AF65-F5344CB8AC3E}">
        <p14:creationId xmlns:p14="http://schemas.microsoft.com/office/powerpoint/2010/main" val="41082822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5586B75A-687E-405C-8A0B-8D00578BA2C3}" type="datetimeFigureOut">
              <a:rPr kumimoji="0" lang="en-US" sz="1100" b="0" i="0" u="none" strike="noStrike" kern="1200" cap="none" spc="0" normalizeH="0" baseline="0" noProof="0" smtClean="0">
                <a:ln>
                  <a:noFill/>
                </a:ln>
                <a:solidFill>
                  <a:srgbClr val="000000">
                    <a:lumMod val="50000"/>
                    <a:lumOff val="50000"/>
                  </a:srgbClr>
                </a:solidFill>
                <a:effectLst/>
                <a:uLnTx/>
                <a:uFillTx/>
                <a:latin typeface="Corbel" panose="020B050302020402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2/12/2025</a:t>
            </a:fld>
            <a:endParaRPr kumimoji="0" lang="en-US" sz="1100" b="0" i="0" u="none" strike="noStrike" kern="1200" cap="none" spc="0" normalizeH="0" baseline="0" noProof="0" dirty="0">
              <a:ln>
                <a:noFill/>
              </a:ln>
              <a:solidFill>
                <a:srgbClr val="000000">
                  <a:lumMod val="50000"/>
                  <a:lumOff val="50000"/>
                </a:srgbClr>
              </a:solidFill>
              <a:effectLst/>
              <a:uLnTx/>
              <a:uFillTx/>
              <a:latin typeface="Corbel" panose="020B0503020204020204"/>
              <a:ea typeface="+mn-ea"/>
              <a:cs typeface="+mn-cs"/>
            </a:endParaRPr>
          </a:p>
        </p:txBody>
      </p:sp>
      <p:sp>
        <p:nvSpPr>
          <p:cNvPr id="11" name="Footer Placeholder 10"/>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srgbClr val="000000">
                  <a:lumMod val="50000"/>
                  <a:lumOff val="50000"/>
                </a:srgbClr>
              </a:solidFill>
              <a:effectLst/>
              <a:uLnTx/>
              <a:uFillTx/>
              <a:latin typeface="Corbel" panose="020B0503020204020204"/>
              <a:ea typeface="+mn-ea"/>
              <a:cs typeface="+mn-cs"/>
            </a:endParaRPr>
          </a:p>
        </p:txBody>
      </p:sp>
      <p:sp>
        <p:nvSpPr>
          <p:cNvPr id="12" name="Slide Number Placeholder 11"/>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dirty="0">
                <a:ln>
                  <a:noFill/>
                </a:ln>
                <a:solidFill>
                  <a:srgbClr val="40BAD2"/>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1" i="0" u="none" strike="noStrike" kern="1200" cap="none" spc="0" normalizeH="0" baseline="0" noProof="0" dirty="0">
              <a:ln>
                <a:noFill/>
              </a:ln>
              <a:solidFill>
                <a:srgbClr val="40BAD2"/>
              </a:solidFill>
              <a:effectLst/>
              <a:uLnTx/>
              <a:uFillTx/>
              <a:latin typeface="Corbel" panose="020B0503020204020204"/>
              <a:ea typeface="+mn-ea"/>
              <a:cs typeface="+mn-cs"/>
            </a:endParaRPr>
          </a:p>
        </p:txBody>
      </p:sp>
    </p:spTree>
    <p:extLst>
      <p:ext uri="{BB962C8B-B14F-4D97-AF65-F5344CB8AC3E}">
        <p14:creationId xmlns:p14="http://schemas.microsoft.com/office/powerpoint/2010/main" val="32728343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5586B75A-687E-405C-8A0B-8D00578BA2C3}" type="datetimeFigureOut">
              <a:rPr kumimoji="0" lang="en-US" sz="1100" b="0" i="0" u="none" strike="noStrike" kern="1200" cap="none" spc="0" normalizeH="0" baseline="0" noProof="0" smtClean="0">
                <a:ln>
                  <a:noFill/>
                </a:ln>
                <a:solidFill>
                  <a:srgbClr val="000000">
                    <a:lumMod val="50000"/>
                    <a:lumOff val="50000"/>
                  </a:srgbClr>
                </a:solidFill>
                <a:effectLst/>
                <a:uLnTx/>
                <a:uFillTx/>
                <a:latin typeface="Corbel" panose="020B050302020402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2/12/2025</a:t>
            </a:fld>
            <a:endParaRPr kumimoji="0" lang="en-US" sz="1100" b="0" i="0" u="none" strike="noStrike" kern="1200" cap="none" spc="0" normalizeH="0" baseline="0" noProof="0" dirty="0">
              <a:ln>
                <a:noFill/>
              </a:ln>
              <a:solidFill>
                <a:srgbClr val="000000">
                  <a:lumMod val="50000"/>
                  <a:lumOff val="50000"/>
                </a:srgbClr>
              </a:solidFill>
              <a:effectLst/>
              <a:uLnTx/>
              <a:uFillTx/>
              <a:latin typeface="Corbel" panose="020B0503020204020204"/>
              <a:ea typeface="+mn-ea"/>
              <a:cs typeface="+mn-cs"/>
            </a:endParaRPr>
          </a:p>
        </p:txBody>
      </p:sp>
      <p:sp>
        <p:nvSpPr>
          <p:cNvPr id="7" name="Footer Placeholder 6"/>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srgbClr val="000000">
                  <a:lumMod val="50000"/>
                  <a:lumOff val="50000"/>
                </a:srgbClr>
              </a:solidFill>
              <a:effectLst/>
              <a:uLnTx/>
              <a:uFillTx/>
              <a:latin typeface="Corbel" panose="020B0503020204020204"/>
              <a:ea typeface="+mn-ea"/>
              <a:cs typeface="+mn-cs"/>
            </a:endParaRPr>
          </a:p>
        </p:txBody>
      </p:sp>
      <p:sp>
        <p:nvSpPr>
          <p:cNvPr id="8" name="Slide Number Placeholder 7"/>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dirty="0">
                <a:ln>
                  <a:noFill/>
                </a:ln>
                <a:solidFill>
                  <a:srgbClr val="40BAD2"/>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1" i="0" u="none" strike="noStrike" kern="1200" cap="none" spc="0" normalizeH="0" baseline="0" noProof="0" dirty="0">
              <a:ln>
                <a:noFill/>
              </a:ln>
              <a:solidFill>
                <a:srgbClr val="40BAD2"/>
              </a:solidFill>
              <a:effectLst/>
              <a:uLnTx/>
              <a:uFillTx/>
              <a:latin typeface="Corbel" panose="020B0503020204020204"/>
              <a:ea typeface="+mn-ea"/>
              <a:cs typeface="+mn-cs"/>
            </a:endParaRPr>
          </a:p>
        </p:txBody>
      </p:sp>
    </p:spTree>
    <p:extLst>
      <p:ext uri="{BB962C8B-B14F-4D97-AF65-F5344CB8AC3E}">
        <p14:creationId xmlns:p14="http://schemas.microsoft.com/office/powerpoint/2010/main" val="26756607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5586B75A-687E-405C-8A0B-8D00578BA2C3}" type="datetimeFigureOut">
              <a:rPr kumimoji="0" lang="en-US" sz="1100" b="0" i="0" u="none" strike="noStrike" kern="1200" cap="none" spc="0" normalizeH="0" baseline="0" noProof="0" smtClean="0">
                <a:ln>
                  <a:noFill/>
                </a:ln>
                <a:solidFill>
                  <a:srgbClr val="000000">
                    <a:lumMod val="50000"/>
                    <a:lumOff val="50000"/>
                  </a:srgbClr>
                </a:solidFill>
                <a:effectLst/>
                <a:uLnTx/>
                <a:uFillTx/>
                <a:latin typeface="Corbel" panose="020B050302020402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2/12/2025</a:t>
            </a:fld>
            <a:endParaRPr kumimoji="0" lang="en-US" sz="1100" b="0" i="0" u="none" strike="noStrike" kern="1200" cap="none" spc="0" normalizeH="0" baseline="0" noProof="0" dirty="0">
              <a:ln>
                <a:noFill/>
              </a:ln>
              <a:solidFill>
                <a:srgbClr val="000000">
                  <a:lumMod val="50000"/>
                  <a:lumOff val="50000"/>
                </a:srgbClr>
              </a:solidFill>
              <a:effectLst/>
              <a:uLnTx/>
              <a:uFillTx/>
              <a:latin typeface="Corbel" panose="020B0503020204020204"/>
              <a:ea typeface="+mn-ea"/>
              <a:cs typeface="+mn-cs"/>
            </a:endParaRPr>
          </a:p>
        </p:txBody>
      </p:sp>
      <p:sp>
        <p:nvSpPr>
          <p:cNvPr id="6" name="Footer Placeholder 5"/>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srgbClr val="000000">
                  <a:lumMod val="50000"/>
                  <a:lumOff val="50000"/>
                </a:srgbClr>
              </a:solidFill>
              <a:effectLst/>
              <a:uLnTx/>
              <a:uFillTx/>
              <a:latin typeface="Corbel" panose="020B050302020402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dirty="0">
                <a:ln>
                  <a:noFill/>
                </a:ln>
                <a:solidFill>
                  <a:srgbClr val="40BAD2"/>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1" i="0" u="none" strike="noStrike" kern="1200" cap="none" spc="0" normalizeH="0" baseline="0" noProof="0" dirty="0">
              <a:ln>
                <a:noFill/>
              </a:ln>
              <a:solidFill>
                <a:srgbClr val="40BAD2"/>
              </a:solidFill>
              <a:effectLst/>
              <a:uLnTx/>
              <a:uFillTx/>
              <a:latin typeface="Corbel" panose="020B0503020204020204"/>
              <a:ea typeface="+mn-ea"/>
              <a:cs typeface="+mn-cs"/>
            </a:endParaRPr>
          </a:p>
        </p:txBody>
      </p:sp>
    </p:spTree>
    <p:extLst>
      <p:ext uri="{BB962C8B-B14F-4D97-AF65-F5344CB8AC3E}">
        <p14:creationId xmlns:p14="http://schemas.microsoft.com/office/powerpoint/2010/main" val="4278807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5586B75A-687E-405C-8A0B-8D00578BA2C3}" type="datetimeFigureOut">
              <a:rPr kumimoji="0" lang="en-US" sz="1100" b="0" i="0" u="none" strike="noStrike" kern="1200" cap="none" spc="0" normalizeH="0" baseline="0" noProof="0" smtClean="0">
                <a:ln>
                  <a:noFill/>
                </a:ln>
                <a:solidFill>
                  <a:srgbClr val="000000">
                    <a:lumMod val="50000"/>
                    <a:lumOff val="50000"/>
                  </a:srgbClr>
                </a:solidFill>
                <a:effectLst/>
                <a:uLnTx/>
                <a:uFillTx/>
                <a:latin typeface="Corbel" panose="020B050302020402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2/12/2025</a:t>
            </a:fld>
            <a:endParaRPr kumimoji="0" lang="en-US" sz="1100" b="0" i="0" u="none" strike="noStrike" kern="1200" cap="none" spc="0" normalizeH="0" baseline="0" noProof="0" dirty="0">
              <a:ln>
                <a:noFill/>
              </a:ln>
              <a:solidFill>
                <a:srgbClr val="000000">
                  <a:lumMod val="50000"/>
                  <a:lumOff val="50000"/>
                </a:srgbClr>
              </a:solidFill>
              <a:effectLst/>
              <a:uLnTx/>
              <a:uFillTx/>
              <a:latin typeface="Corbel" panose="020B0503020204020204"/>
              <a:ea typeface="+mn-ea"/>
              <a:cs typeface="+mn-cs"/>
            </a:endParaRPr>
          </a:p>
        </p:txBody>
      </p:sp>
      <p:sp>
        <p:nvSpPr>
          <p:cNvPr id="9" name="Footer Placeholder 8"/>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srgbClr val="000000">
                  <a:lumMod val="50000"/>
                  <a:lumOff val="50000"/>
                </a:srgbClr>
              </a:solidFill>
              <a:effectLst/>
              <a:uLnTx/>
              <a:uFillTx/>
              <a:latin typeface="Corbel" panose="020B0503020204020204"/>
              <a:ea typeface="+mn-ea"/>
              <a:cs typeface="+mn-cs"/>
            </a:endParaRPr>
          </a:p>
        </p:txBody>
      </p:sp>
      <p:sp>
        <p:nvSpPr>
          <p:cNvPr id="10" name="Slide Number Placeholder 9"/>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dirty="0">
                <a:ln>
                  <a:noFill/>
                </a:ln>
                <a:solidFill>
                  <a:srgbClr val="40BAD2"/>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1" i="0" u="none" strike="noStrike" kern="1200" cap="none" spc="0" normalizeH="0" baseline="0" noProof="0" dirty="0">
              <a:ln>
                <a:noFill/>
              </a:ln>
              <a:solidFill>
                <a:srgbClr val="40BAD2"/>
              </a:solidFill>
              <a:effectLst/>
              <a:uLnTx/>
              <a:uFillTx/>
              <a:latin typeface="Corbel" panose="020B0503020204020204"/>
              <a:ea typeface="+mn-ea"/>
              <a:cs typeface="+mn-cs"/>
            </a:endParaRPr>
          </a:p>
        </p:txBody>
      </p:sp>
    </p:spTree>
    <p:extLst>
      <p:ext uri="{BB962C8B-B14F-4D97-AF65-F5344CB8AC3E}">
        <p14:creationId xmlns:p14="http://schemas.microsoft.com/office/powerpoint/2010/main" val="36935978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5586B75A-687E-405C-8A0B-8D00578BA2C3}" type="datetimeFigureOut">
              <a:rPr kumimoji="0" lang="en-US" sz="1100" b="0" i="0" u="none" strike="noStrike" kern="1200" cap="none" spc="0" normalizeH="0" baseline="0" noProof="0" smtClean="0">
                <a:ln>
                  <a:noFill/>
                </a:ln>
                <a:solidFill>
                  <a:srgbClr val="000000">
                    <a:lumMod val="50000"/>
                    <a:lumOff val="50000"/>
                  </a:srgbClr>
                </a:solidFill>
                <a:effectLst/>
                <a:uLnTx/>
                <a:uFillTx/>
                <a:latin typeface="Corbel" panose="020B050302020402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2/12/2025</a:t>
            </a:fld>
            <a:endParaRPr kumimoji="0" lang="en-US" sz="1100" b="0" i="0" u="none" strike="noStrike" kern="1200" cap="none" spc="0" normalizeH="0" baseline="0" noProof="0" dirty="0">
              <a:ln>
                <a:noFill/>
              </a:ln>
              <a:solidFill>
                <a:srgbClr val="000000">
                  <a:lumMod val="50000"/>
                  <a:lumOff val="50000"/>
                </a:srgbClr>
              </a:solidFill>
              <a:effectLst/>
              <a:uLnTx/>
              <a:uFillTx/>
              <a:latin typeface="Corbel" panose="020B0503020204020204"/>
              <a:ea typeface="+mn-ea"/>
              <a:cs typeface="+mn-cs"/>
            </a:endParaRPr>
          </a:p>
        </p:txBody>
      </p:sp>
      <p:sp>
        <p:nvSpPr>
          <p:cNvPr id="9" name="Footer Placeholder 8"/>
          <p:cNvSpPr>
            <a:spLocks noGrp="1"/>
          </p:cNvSpPr>
          <p:nvPr>
            <p:ph type="ftr" sz="quarter" idx="11"/>
          </p:nvPr>
        </p:nvSpPr>
        <p:spPr>
          <a:xfrm>
            <a:off x="3499101" y="6356350"/>
            <a:ext cx="5911517" cy="365125"/>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srgbClr val="000000">
                  <a:lumMod val="50000"/>
                  <a:lumOff val="50000"/>
                </a:srgbClr>
              </a:solidFill>
              <a:effectLst/>
              <a:uLnTx/>
              <a:uFillTx/>
              <a:latin typeface="Corbel" panose="020B0503020204020204"/>
              <a:ea typeface="+mn-ea"/>
              <a:cs typeface="+mn-cs"/>
            </a:endParaRPr>
          </a:p>
        </p:txBody>
      </p:sp>
      <p:sp>
        <p:nvSpPr>
          <p:cNvPr id="10" name="Slide Number Placeholder 9"/>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dirty="0">
                <a:ln>
                  <a:noFill/>
                </a:ln>
                <a:solidFill>
                  <a:srgbClr val="40BAD2"/>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1" i="0" u="none" strike="noStrike" kern="1200" cap="none" spc="0" normalizeH="0" baseline="0" noProof="0" dirty="0">
              <a:ln>
                <a:noFill/>
              </a:ln>
              <a:solidFill>
                <a:srgbClr val="40BAD2"/>
              </a:solidFill>
              <a:effectLst/>
              <a:uLnTx/>
              <a:uFillTx/>
              <a:latin typeface="Corbel" panose="020B0503020204020204"/>
              <a:ea typeface="+mn-ea"/>
              <a:cs typeface="+mn-cs"/>
            </a:endParaRPr>
          </a:p>
        </p:txBody>
      </p:sp>
    </p:spTree>
    <p:extLst>
      <p:ext uri="{BB962C8B-B14F-4D97-AF65-F5344CB8AC3E}">
        <p14:creationId xmlns:p14="http://schemas.microsoft.com/office/powerpoint/2010/main" val="9265797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3.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fld id="{5586B75A-687E-405C-8A0B-8D00578BA2C3}" type="datetimeFigureOut">
              <a:rPr kumimoji="0" lang="en-US" sz="1100" b="0" i="0" u="none" strike="noStrike" kern="1200" cap="none" spc="0" normalizeH="0" baseline="0" noProof="0" smtClean="0">
                <a:ln>
                  <a:noFill/>
                </a:ln>
                <a:solidFill>
                  <a:srgbClr val="000000">
                    <a:lumMod val="50000"/>
                    <a:lumOff val="50000"/>
                  </a:srgbClr>
                </a:solidFill>
                <a:effectLst/>
                <a:uLnTx/>
                <a:uFillTx/>
                <a:latin typeface="Corbel" panose="020B050302020402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2/12/2025</a:t>
            </a:fld>
            <a:endParaRPr kumimoji="0" lang="en-US" sz="1100" b="0" i="0" u="none" strike="noStrike" kern="1200" cap="none" spc="0" normalizeH="0" baseline="0" noProof="0" dirty="0">
              <a:ln>
                <a:noFill/>
              </a:ln>
              <a:solidFill>
                <a:srgbClr val="000000">
                  <a:lumMod val="50000"/>
                  <a:lumOff val="50000"/>
                </a:srgbClr>
              </a:solidFill>
              <a:effectLst/>
              <a:uLnTx/>
              <a:uFillTx/>
              <a:latin typeface="Corbel" panose="020B0503020204020204"/>
              <a:ea typeface="+mn-ea"/>
              <a:cs typeface="+mn-cs"/>
            </a:endParaRPr>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srgbClr val="000000">
                  <a:lumMod val="50000"/>
                  <a:lumOff val="50000"/>
                </a:srgbClr>
              </a:solidFill>
              <a:effectLst/>
              <a:uLnTx/>
              <a:uFillTx/>
              <a:latin typeface="Corbel" panose="020B0503020204020204"/>
              <a:ea typeface="+mn-ea"/>
              <a:cs typeface="+mn-cs"/>
            </a:endParaRPr>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dirty="0">
                <a:ln>
                  <a:noFill/>
                </a:ln>
                <a:solidFill>
                  <a:srgbClr val="40BAD2"/>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1" i="0" u="none" strike="noStrike" kern="1200" cap="none" spc="0" normalizeH="0" baseline="0" noProof="0" dirty="0">
              <a:ln>
                <a:noFill/>
              </a:ln>
              <a:solidFill>
                <a:srgbClr val="40BAD2"/>
              </a:solidFill>
              <a:effectLst/>
              <a:uLnTx/>
              <a:uFillTx/>
              <a:latin typeface="Corbel" panose="020B0503020204020204"/>
              <a:ea typeface="+mn-ea"/>
              <a:cs typeface="+mn-cs"/>
            </a:endParaRPr>
          </a:p>
        </p:txBody>
      </p:sp>
    </p:spTree>
    <p:extLst>
      <p:ext uri="{BB962C8B-B14F-4D97-AF65-F5344CB8AC3E}">
        <p14:creationId xmlns:p14="http://schemas.microsoft.com/office/powerpoint/2010/main" val="353471098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fld id="{5586B75A-687E-405C-8A0B-8D00578BA2C3}" type="datetimeFigureOut">
              <a:rPr kumimoji="0" lang="en-US" sz="1100" b="0" i="0" u="none" strike="noStrike" kern="1200" cap="none" spc="0" normalizeH="0" baseline="0" noProof="0" smtClean="0">
                <a:ln>
                  <a:noFill/>
                </a:ln>
                <a:solidFill>
                  <a:srgbClr val="000000">
                    <a:lumMod val="50000"/>
                    <a:lumOff val="50000"/>
                  </a:srgbClr>
                </a:solidFill>
                <a:effectLst/>
                <a:uLnTx/>
                <a:uFillTx/>
                <a:latin typeface="Corbel" panose="020B050302020402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2/12/2025</a:t>
            </a:fld>
            <a:endParaRPr kumimoji="0" lang="en-US" sz="1100" b="0" i="0" u="none" strike="noStrike" kern="1200" cap="none" spc="0" normalizeH="0" baseline="0" noProof="0" dirty="0">
              <a:ln>
                <a:noFill/>
              </a:ln>
              <a:solidFill>
                <a:srgbClr val="000000">
                  <a:lumMod val="50000"/>
                  <a:lumOff val="50000"/>
                </a:srgbClr>
              </a:solidFill>
              <a:effectLst/>
              <a:uLnTx/>
              <a:uFillTx/>
              <a:latin typeface="Corbel" panose="020B0503020204020204"/>
              <a:ea typeface="+mn-ea"/>
              <a:cs typeface="+mn-cs"/>
            </a:endParaRPr>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srgbClr val="000000">
                  <a:lumMod val="50000"/>
                  <a:lumOff val="50000"/>
                </a:srgbClr>
              </a:solidFill>
              <a:effectLst/>
              <a:uLnTx/>
              <a:uFillTx/>
              <a:latin typeface="Corbel" panose="020B0503020204020204"/>
              <a:ea typeface="+mn-ea"/>
              <a:cs typeface="+mn-cs"/>
            </a:endParaRPr>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dirty="0">
                <a:ln>
                  <a:noFill/>
                </a:ln>
                <a:solidFill>
                  <a:srgbClr val="40BAD2"/>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1" i="0" u="none" strike="noStrike" kern="1200" cap="none" spc="0" normalizeH="0" baseline="0" noProof="0" dirty="0">
              <a:ln>
                <a:noFill/>
              </a:ln>
              <a:solidFill>
                <a:srgbClr val="40BAD2"/>
              </a:solidFill>
              <a:effectLst/>
              <a:uLnTx/>
              <a:uFillTx/>
              <a:latin typeface="Corbel" panose="020B0503020204020204"/>
              <a:ea typeface="+mn-ea"/>
              <a:cs typeface="+mn-cs"/>
            </a:endParaRPr>
          </a:p>
        </p:txBody>
      </p:sp>
    </p:spTree>
    <p:extLst>
      <p:ext uri="{BB962C8B-B14F-4D97-AF65-F5344CB8AC3E}">
        <p14:creationId xmlns:p14="http://schemas.microsoft.com/office/powerpoint/2010/main" val="42596046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en-US"/>
              <a:t>Click to edit Master title style</a:t>
            </a:r>
            <a:endParaRPr/>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41B3E1B2-61B7-4AC3-9E39-640B9985D1A7}" type="datetime1">
              <a:rPr lang="en-US" smtClean="0"/>
              <a:t>2/12/2025</a:t>
            </a:fld>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endParaRPr/>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4FAB73BC-B049-4115-A692-8D63A059BFB8}" type="slidenum">
              <a:rPr/>
              <a:t>‹#›</a:t>
            </a:fld>
            <a:endParaRPr/>
          </a:p>
        </p:txBody>
      </p:sp>
      <p:pic>
        <p:nvPicPr>
          <p:cNvPr id="8" name="Picture 7"/>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845127" y="6263103"/>
            <a:ext cx="1149788" cy="458372"/>
          </a:xfrm>
          <a:prstGeom prst="rect">
            <a:avLst/>
          </a:prstGeom>
        </p:spPr>
      </p:pic>
    </p:spTree>
    <p:extLst>
      <p:ext uri="{BB962C8B-B14F-4D97-AF65-F5344CB8AC3E}">
        <p14:creationId xmlns:p14="http://schemas.microsoft.com/office/powerpoint/2010/main" val="40890141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defTabSz="91440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SzPct val="80000"/>
        <a:buFont typeface="Arial"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SzPct val="80000"/>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SzPct val="80000"/>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SzPct val="80000"/>
        <a:buFont typeface="Arial"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SzPct val="80000"/>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6.xml"/><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9.xml"/><Relationship Id="rId5" Type="http://schemas.openxmlformats.org/officeDocument/2006/relationships/image" Target="../media/image12.png"/><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742055-955B-4A5E-9178-C1AE8BCD69B0}"/>
              </a:ext>
            </a:extLst>
          </p:cNvPr>
          <p:cNvSpPr>
            <a:spLocks noGrp="1"/>
          </p:cNvSpPr>
          <p:nvPr>
            <p:ph type="ctrTitle"/>
          </p:nvPr>
        </p:nvSpPr>
        <p:spPr>
          <a:xfrm>
            <a:off x="279400" y="1298448"/>
            <a:ext cx="8585200" cy="2613152"/>
          </a:xfrm>
        </p:spPr>
        <p:txBody>
          <a:bodyPr>
            <a:noAutofit/>
          </a:bodyPr>
          <a:lstStyle/>
          <a:p>
            <a:pPr algn="ctr"/>
            <a:r>
              <a:rPr lang="ar" sz="2400" b="1" dirty="0"/>
              <a:t>التحقق من صحة تقديرات الطيف مقابل بيانات البرنامج: العلاج بمضادات الفيروسات القهقرية حسب العمر والجنس، </a:t>
            </a:r>
            <a:br>
              <a:rPr lang="en-US" sz="2400" b="1" dirty="0"/>
            </a:br>
            <a:r>
              <a:rPr lang="ar" sz="2400" b="1" dirty="0"/>
              <a:t>العلاج بمضادات الفيروسات القهقرية للبالغين مقابل تغطية الرعاية قبل الولادة/ منع انتقال الفيروس من الأم إلى الطفل، </a:t>
            </a:r>
            <a:br>
              <a:rPr lang="en-US" sz="2400" b="1" dirty="0"/>
            </a:br>
            <a:r>
              <a:rPr lang="ar" sz="2400" b="1" dirty="0"/>
              <a:t>معدل الوفيات بجميع الأسباب بسبب العلاج بمضادات الفيروسات القهقرية</a:t>
            </a:r>
          </a:p>
        </p:txBody>
      </p:sp>
      <p:sp>
        <p:nvSpPr>
          <p:cNvPr id="5" name="Subtitle 4">
            <a:extLst>
              <a:ext uri="{FF2B5EF4-FFF2-40B4-BE49-F238E27FC236}">
                <a16:creationId xmlns:a16="http://schemas.microsoft.com/office/drawing/2014/main" id="{B70F9744-5FF8-13F0-0DEC-56E18B19D89B}"/>
              </a:ext>
            </a:extLst>
          </p:cNvPr>
          <p:cNvSpPr>
            <a:spLocks noGrp="1"/>
          </p:cNvSpPr>
          <p:nvPr>
            <p:ph type="subTitle" idx="1"/>
          </p:nvPr>
        </p:nvSpPr>
        <p:spPr/>
        <p:txBody>
          <a:bodyPr/>
          <a:lstStyle/>
          <a:p>
            <a:endParaRPr lang="en-US"/>
          </a:p>
        </p:txBody>
      </p:sp>
      <p:sp>
        <p:nvSpPr>
          <p:cNvPr id="6" name="Subtitle 2">
            <a:extLst>
              <a:ext uri="{FF2B5EF4-FFF2-40B4-BE49-F238E27FC236}">
                <a16:creationId xmlns:a16="http://schemas.microsoft.com/office/drawing/2014/main" id="{39C97AB2-D1E8-48E1-B9C2-6E6C1698B16B}"/>
              </a:ext>
            </a:extLst>
          </p:cNvPr>
          <p:cNvSpPr>
            <a:spLocks noGrp="1"/>
          </p:cNvSpPr>
          <p:nvPr/>
        </p:nvSpPr>
        <p:spPr>
          <a:xfrm>
            <a:off x="4336" y="4286557"/>
            <a:ext cx="9243417" cy="1671247"/>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200"/>
              </a:spcBef>
              <a:buClr>
                <a:schemeClr val="accent1"/>
              </a:buClr>
              <a:buFont typeface="Wingdings 2" pitchFamily="18" charset="2"/>
              <a:buNone/>
              <a:defRPr sz="2200" kern="1200" cap="none" spc="0" baseline="0">
                <a:solidFill>
                  <a:schemeClr val="accent1">
                    <a:lumMod val="20000"/>
                    <a:lumOff val="80000"/>
                  </a:schemeClr>
                </a:solidFill>
                <a:latin typeface="+mn-lt"/>
                <a:ea typeface="+mn-ea"/>
                <a:cs typeface="+mn-cs"/>
              </a:defRPr>
            </a:lvl1pPr>
            <a:lvl2pPr marL="457200" indent="0" algn="ctr" defTabSz="914400" rtl="0" eaLnBrk="1" latinLnBrk="0" hangingPunct="1">
              <a:lnSpc>
                <a:spcPct val="90000"/>
              </a:lnSpc>
              <a:spcBef>
                <a:spcPts val="250"/>
              </a:spcBef>
              <a:spcAft>
                <a:spcPts val="250"/>
              </a:spcAft>
              <a:buClr>
                <a:schemeClr val="accent1"/>
              </a:buClr>
              <a:buFont typeface="Wingdings 2" pitchFamily="18" charset="2"/>
              <a:buNone/>
              <a:defRPr sz="2200" kern="1200">
                <a:solidFill>
                  <a:schemeClr val="tx1">
                    <a:lumMod val="65000"/>
                    <a:lumOff val="35000"/>
                  </a:schemeClr>
                </a:solidFill>
                <a:latin typeface="+mn-lt"/>
                <a:ea typeface="+mn-ea"/>
                <a:cs typeface="+mn-cs"/>
              </a:defRPr>
            </a:lvl2pPr>
            <a:lvl3pPr marL="914400" indent="0" algn="ctr" defTabSz="914400" rtl="0" eaLnBrk="1" latinLnBrk="0" hangingPunct="1">
              <a:lnSpc>
                <a:spcPct val="90000"/>
              </a:lnSpc>
              <a:spcBef>
                <a:spcPts val="250"/>
              </a:spcBef>
              <a:spcAft>
                <a:spcPts val="250"/>
              </a:spcAft>
              <a:buClr>
                <a:schemeClr val="accent1"/>
              </a:buClr>
              <a:buFont typeface="Wingdings 2" pitchFamily="18" charset="2"/>
              <a:buNone/>
              <a:defRPr sz="2200" kern="1200">
                <a:solidFill>
                  <a:schemeClr val="tx1">
                    <a:lumMod val="65000"/>
                    <a:lumOff val="35000"/>
                  </a:schemeClr>
                </a:solidFill>
                <a:latin typeface="+mn-lt"/>
                <a:ea typeface="+mn-ea"/>
                <a:cs typeface="+mn-cs"/>
              </a:defRPr>
            </a:lvl3pPr>
            <a:lvl4pPr marL="13716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4pPr>
            <a:lvl5pPr marL="18288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5pPr>
            <a:lvl6pPr marL="22860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6pPr>
            <a:lvl7pPr marL="27432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7pPr>
            <a:lvl8pPr marL="32004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8pPr>
            <a:lvl9pPr marL="36576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9pPr>
          </a:lstStyle>
          <a:p>
            <a:pPr algn="ctr"/>
            <a:r>
              <a:rPr lang="ar" sz="2000" dirty="0">
                <a:solidFill>
                  <a:schemeClr val="bg1"/>
                </a:solidFill>
                <a:cs typeface="Tahoma"/>
              </a:rPr>
              <a:t>إلين كورينرومب</a:t>
            </a:r>
            <a:endParaRPr lang="ar" sz="2000">
              <a:solidFill>
                <a:schemeClr val="bg1"/>
              </a:solidFill>
              <a:cs typeface="Tahoma"/>
            </a:endParaRPr>
          </a:p>
          <a:p>
            <a:pPr algn="ctr"/>
            <a:r>
              <a:rPr lang="ar" sz="2000">
                <a:solidFill>
                  <a:schemeClr val="bg1"/>
                </a:solidFill>
                <a:cs typeface="Tahoma"/>
              </a:rPr>
              <a:t> برنامج الأمم المتحدة المشترك لمكافحة الإيدز، </a:t>
            </a:r>
            <a:r>
              <a:rPr lang="ar" sz="2000" dirty="0">
                <a:solidFill>
                  <a:schemeClr val="bg1"/>
                </a:solidFill>
                <a:cs typeface="Tahoma"/>
              </a:rPr>
              <a:t>جنيف</a:t>
            </a:r>
          </a:p>
          <a:p>
            <a:pPr algn="ctr"/>
            <a:r>
              <a:rPr lang="ar" sz="2000" b="1" dirty="0">
                <a:solidFill>
                  <a:schemeClr val="bg1"/>
                </a:solidFill>
                <a:cs typeface="Tahoma"/>
              </a:rPr>
              <a:t>التدريب على تقديرات فيروس نقص المناعة البشرية واستخدام البيانات</a:t>
            </a:r>
          </a:p>
          <a:p>
            <a:pPr algn="ctr"/>
            <a:r>
              <a:rPr lang="ar" sz="1900" b="1" dirty="0">
                <a:solidFill>
                  <a:schemeClr val="bg1"/>
                </a:solidFill>
                <a:latin typeface="Consolas"/>
                <a:cs typeface="Tahoma"/>
              </a:rPr>
              <a:t>منطقة الشرق الأوسط وشمال أفريقيا وغرب ووسط أفريقيا</a:t>
            </a:r>
            <a:r>
              <a:rPr lang="ar" sz="1900" b="1" dirty="0">
                <a:solidFill>
                  <a:schemeClr val="bg1"/>
                </a:solidFill>
                <a:latin typeface="Arial"/>
                <a:cs typeface="Arial"/>
              </a:rPr>
              <a:t>، 11-14 فبراير 2025</a:t>
            </a:r>
            <a:endParaRPr lang="en-CH" sz="1900" dirty="0">
              <a:solidFill>
                <a:schemeClr val="bg1"/>
              </a:solidFill>
              <a:latin typeface="Arial"/>
              <a:cs typeface="Arial"/>
            </a:endParaRPr>
          </a:p>
        </p:txBody>
      </p:sp>
      <p:sp>
        <p:nvSpPr>
          <p:cNvPr id="7" name="Subtitle 2">
            <a:extLst>
              <a:ext uri="{FF2B5EF4-FFF2-40B4-BE49-F238E27FC236}">
                <a16:creationId xmlns:a16="http://schemas.microsoft.com/office/drawing/2014/main" id="{C0921FC5-7FEE-13F9-548C-378A6CF7EB2E}"/>
              </a:ext>
            </a:extLst>
          </p:cNvPr>
          <p:cNvSpPr>
            <a:spLocks noGrp="1"/>
          </p:cNvSpPr>
          <p:nvPr/>
        </p:nvSpPr>
        <p:spPr>
          <a:xfrm>
            <a:off x="4336" y="4286557"/>
            <a:ext cx="9243417" cy="1671247"/>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200"/>
              </a:spcBef>
              <a:buClr>
                <a:schemeClr val="accent1"/>
              </a:buClr>
              <a:buFont typeface="Wingdings 2" pitchFamily="18" charset="2"/>
              <a:buNone/>
              <a:defRPr sz="2200" kern="1200" cap="none" spc="0" baseline="0">
                <a:solidFill>
                  <a:schemeClr val="accent1">
                    <a:lumMod val="20000"/>
                    <a:lumOff val="80000"/>
                  </a:schemeClr>
                </a:solidFill>
                <a:latin typeface="+mn-lt"/>
                <a:ea typeface="+mn-ea"/>
                <a:cs typeface="+mn-cs"/>
              </a:defRPr>
            </a:lvl1pPr>
            <a:lvl2pPr marL="457200" indent="0" algn="ctr" defTabSz="914400" rtl="0" eaLnBrk="1" latinLnBrk="0" hangingPunct="1">
              <a:lnSpc>
                <a:spcPct val="90000"/>
              </a:lnSpc>
              <a:spcBef>
                <a:spcPts val="250"/>
              </a:spcBef>
              <a:spcAft>
                <a:spcPts val="250"/>
              </a:spcAft>
              <a:buClr>
                <a:schemeClr val="accent1"/>
              </a:buClr>
              <a:buFont typeface="Wingdings 2" pitchFamily="18" charset="2"/>
              <a:buNone/>
              <a:defRPr sz="2200" kern="1200">
                <a:solidFill>
                  <a:schemeClr val="tx1">
                    <a:lumMod val="65000"/>
                    <a:lumOff val="35000"/>
                  </a:schemeClr>
                </a:solidFill>
                <a:latin typeface="+mn-lt"/>
                <a:ea typeface="+mn-ea"/>
                <a:cs typeface="+mn-cs"/>
              </a:defRPr>
            </a:lvl2pPr>
            <a:lvl3pPr marL="914400" indent="0" algn="ctr" defTabSz="914400" rtl="0" eaLnBrk="1" latinLnBrk="0" hangingPunct="1">
              <a:lnSpc>
                <a:spcPct val="90000"/>
              </a:lnSpc>
              <a:spcBef>
                <a:spcPts val="250"/>
              </a:spcBef>
              <a:spcAft>
                <a:spcPts val="250"/>
              </a:spcAft>
              <a:buClr>
                <a:schemeClr val="accent1"/>
              </a:buClr>
              <a:buFont typeface="Wingdings 2" pitchFamily="18" charset="2"/>
              <a:buNone/>
              <a:defRPr sz="2200" kern="1200">
                <a:solidFill>
                  <a:schemeClr val="tx1">
                    <a:lumMod val="65000"/>
                    <a:lumOff val="35000"/>
                  </a:schemeClr>
                </a:solidFill>
                <a:latin typeface="+mn-lt"/>
                <a:ea typeface="+mn-ea"/>
                <a:cs typeface="+mn-cs"/>
              </a:defRPr>
            </a:lvl3pPr>
            <a:lvl4pPr marL="13716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4pPr>
            <a:lvl5pPr marL="18288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5pPr>
            <a:lvl6pPr marL="22860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6pPr>
            <a:lvl7pPr marL="27432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7pPr>
            <a:lvl8pPr marL="32004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8pPr>
            <a:lvl9pPr marL="36576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9pPr>
          </a:lstStyle>
          <a:p>
            <a:pPr algn="ctr"/>
            <a:r>
              <a:rPr lang="ar" sz="2000" dirty="0">
                <a:solidFill>
                  <a:schemeClr val="bg1"/>
                </a:solidFill>
                <a:cs typeface="Tahoma"/>
              </a:rPr>
              <a:t>إلين كورينرومب</a:t>
            </a:r>
            <a:endParaRPr lang="ar" sz="2000">
              <a:solidFill>
                <a:schemeClr val="bg1"/>
              </a:solidFill>
              <a:cs typeface="Tahoma"/>
            </a:endParaRPr>
          </a:p>
          <a:p>
            <a:pPr algn="ctr"/>
            <a:r>
              <a:rPr lang="ar" sz="2000">
                <a:solidFill>
                  <a:schemeClr val="bg1"/>
                </a:solidFill>
                <a:cs typeface="Tahoma"/>
              </a:rPr>
              <a:t> برنامج الأمم المتحدة المشترك لمكافحة الإيدز، </a:t>
            </a:r>
            <a:r>
              <a:rPr lang="ar" sz="2000" dirty="0">
                <a:solidFill>
                  <a:schemeClr val="bg1"/>
                </a:solidFill>
                <a:cs typeface="Tahoma"/>
              </a:rPr>
              <a:t>جنيف</a:t>
            </a:r>
          </a:p>
          <a:p>
            <a:pPr algn="ctr"/>
            <a:r>
              <a:rPr lang="ar" sz="2000" b="1" dirty="0">
                <a:solidFill>
                  <a:schemeClr val="bg1"/>
                </a:solidFill>
                <a:cs typeface="Tahoma"/>
              </a:rPr>
              <a:t>التدريب على تقديرات فيروس نقص المناعة البشرية واستخدام البيانات</a:t>
            </a:r>
          </a:p>
          <a:p>
            <a:pPr algn="ctr"/>
            <a:r>
              <a:rPr lang="ar" sz="1900" b="1" dirty="0">
                <a:solidFill>
                  <a:schemeClr val="bg1"/>
                </a:solidFill>
                <a:latin typeface="Consolas"/>
                <a:cs typeface="Tahoma"/>
              </a:rPr>
              <a:t>منطقة الشرق الأوسط وشمال أفريقيا وغرب ووسط أفريقيا</a:t>
            </a:r>
            <a:r>
              <a:rPr lang="ar" sz="1900" b="1" dirty="0">
                <a:solidFill>
                  <a:schemeClr val="bg1"/>
                </a:solidFill>
                <a:latin typeface="Arial"/>
                <a:cs typeface="Arial"/>
              </a:rPr>
              <a:t>، 11-14 فبراير 2025</a:t>
            </a:r>
            <a:endParaRPr lang="en-CH" sz="1900" dirty="0">
              <a:solidFill>
                <a:schemeClr val="bg1"/>
              </a:solidFill>
              <a:latin typeface="Arial"/>
              <a:cs typeface="Arial"/>
            </a:endParaRPr>
          </a:p>
        </p:txBody>
      </p:sp>
      <p:sp>
        <p:nvSpPr>
          <p:cNvPr id="8" name="Subtitle 2">
            <a:extLst>
              <a:ext uri="{FF2B5EF4-FFF2-40B4-BE49-F238E27FC236}">
                <a16:creationId xmlns:a16="http://schemas.microsoft.com/office/drawing/2014/main" id="{39C97AB2-D1E8-48E1-B9C2-6E6C1698B16B}"/>
              </a:ext>
            </a:extLst>
          </p:cNvPr>
          <p:cNvSpPr>
            <a:spLocks noGrp="1"/>
          </p:cNvSpPr>
          <p:nvPr/>
        </p:nvSpPr>
        <p:spPr>
          <a:xfrm>
            <a:off x="4336" y="4286557"/>
            <a:ext cx="9243417" cy="1671247"/>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200"/>
              </a:spcBef>
              <a:buClr>
                <a:schemeClr val="accent1"/>
              </a:buClr>
              <a:buFont typeface="Wingdings 2" pitchFamily="18" charset="2"/>
              <a:buNone/>
              <a:defRPr sz="2200" kern="1200" cap="none" spc="0" baseline="0">
                <a:solidFill>
                  <a:schemeClr val="accent1">
                    <a:lumMod val="20000"/>
                    <a:lumOff val="80000"/>
                  </a:schemeClr>
                </a:solidFill>
                <a:latin typeface="+mn-lt"/>
                <a:ea typeface="+mn-ea"/>
                <a:cs typeface="+mn-cs"/>
              </a:defRPr>
            </a:lvl1pPr>
            <a:lvl2pPr marL="457200" indent="0" algn="ctr" defTabSz="914400" rtl="0" eaLnBrk="1" latinLnBrk="0" hangingPunct="1">
              <a:lnSpc>
                <a:spcPct val="90000"/>
              </a:lnSpc>
              <a:spcBef>
                <a:spcPts val="250"/>
              </a:spcBef>
              <a:spcAft>
                <a:spcPts val="250"/>
              </a:spcAft>
              <a:buClr>
                <a:schemeClr val="accent1"/>
              </a:buClr>
              <a:buFont typeface="Wingdings 2" pitchFamily="18" charset="2"/>
              <a:buNone/>
              <a:defRPr sz="2200" kern="1200">
                <a:solidFill>
                  <a:schemeClr val="tx1">
                    <a:lumMod val="65000"/>
                    <a:lumOff val="35000"/>
                  </a:schemeClr>
                </a:solidFill>
                <a:latin typeface="+mn-lt"/>
                <a:ea typeface="+mn-ea"/>
                <a:cs typeface="+mn-cs"/>
              </a:defRPr>
            </a:lvl2pPr>
            <a:lvl3pPr marL="914400" indent="0" algn="ctr" defTabSz="914400" rtl="0" eaLnBrk="1" latinLnBrk="0" hangingPunct="1">
              <a:lnSpc>
                <a:spcPct val="90000"/>
              </a:lnSpc>
              <a:spcBef>
                <a:spcPts val="250"/>
              </a:spcBef>
              <a:spcAft>
                <a:spcPts val="250"/>
              </a:spcAft>
              <a:buClr>
                <a:schemeClr val="accent1"/>
              </a:buClr>
              <a:buFont typeface="Wingdings 2" pitchFamily="18" charset="2"/>
              <a:buNone/>
              <a:defRPr sz="2200" kern="1200">
                <a:solidFill>
                  <a:schemeClr val="tx1">
                    <a:lumMod val="65000"/>
                    <a:lumOff val="35000"/>
                  </a:schemeClr>
                </a:solidFill>
                <a:latin typeface="+mn-lt"/>
                <a:ea typeface="+mn-ea"/>
                <a:cs typeface="+mn-cs"/>
              </a:defRPr>
            </a:lvl3pPr>
            <a:lvl4pPr marL="13716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4pPr>
            <a:lvl5pPr marL="18288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5pPr>
            <a:lvl6pPr marL="22860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6pPr>
            <a:lvl7pPr marL="27432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7pPr>
            <a:lvl8pPr marL="32004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8pPr>
            <a:lvl9pPr marL="36576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9pPr>
          </a:lstStyle>
          <a:p>
            <a:pPr algn="ctr"/>
            <a:r>
              <a:rPr lang="ar" sz="2000" dirty="0">
                <a:solidFill>
                  <a:schemeClr val="bg1"/>
                </a:solidFill>
                <a:cs typeface="Tahoma"/>
              </a:rPr>
              <a:t>إلين كورينرومب</a:t>
            </a:r>
            <a:endParaRPr lang="ar" sz="2000">
              <a:solidFill>
                <a:schemeClr val="bg1"/>
              </a:solidFill>
              <a:cs typeface="Tahoma"/>
            </a:endParaRPr>
          </a:p>
          <a:p>
            <a:pPr algn="ctr"/>
            <a:r>
              <a:rPr lang="ar" sz="2000">
                <a:solidFill>
                  <a:schemeClr val="bg1"/>
                </a:solidFill>
                <a:cs typeface="Tahoma"/>
              </a:rPr>
              <a:t> برنامج الأمم المتحدة المشترك لمكافحة الإيدز، </a:t>
            </a:r>
            <a:r>
              <a:rPr lang="ar" sz="2000" dirty="0">
                <a:solidFill>
                  <a:schemeClr val="bg1"/>
                </a:solidFill>
                <a:cs typeface="Tahoma"/>
              </a:rPr>
              <a:t>جنيف</a:t>
            </a:r>
          </a:p>
          <a:p>
            <a:pPr algn="ctr"/>
            <a:r>
              <a:rPr lang="ar" sz="2000" b="1" dirty="0">
                <a:solidFill>
                  <a:schemeClr val="bg1"/>
                </a:solidFill>
                <a:cs typeface="Tahoma"/>
              </a:rPr>
              <a:t>التدريب على تقديرات فيروس نقص المناعة البشرية واستخدام البيانات</a:t>
            </a:r>
          </a:p>
          <a:p>
            <a:pPr algn="ctr"/>
            <a:r>
              <a:rPr lang="ar" sz="1900" b="1" dirty="0">
                <a:solidFill>
                  <a:schemeClr val="bg1"/>
                </a:solidFill>
                <a:latin typeface="Consolas"/>
                <a:cs typeface="Tahoma"/>
              </a:rPr>
              <a:t>منطقة الشرق الأوسط وشمال أفريقيا وغرب ووسط أفريقيا</a:t>
            </a:r>
            <a:r>
              <a:rPr lang="ar" sz="1900" b="1" dirty="0">
                <a:solidFill>
                  <a:schemeClr val="bg1"/>
                </a:solidFill>
                <a:latin typeface="Arial"/>
                <a:cs typeface="Arial"/>
              </a:rPr>
              <a:t>، 11-14 فبراير 2025</a:t>
            </a:r>
            <a:endParaRPr lang="en-CH" sz="1900" dirty="0">
              <a:solidFill>
                <a:schemeClr val="bg1"/>
              </a:solidFill>
              <a:latin typeface="Arial"/>
              <a:cs typeface="Arial"/>
            </a:endParaRPr>
          </a:p>
        </p:txBody>
      </p:sp>
      <p:sp>
        <p:nvSpPr>
          <p:cNvPr id="9" name="Subtitle 2">
            <a:extLst>
              <a:ext uri="{FF2B5EF4-FFF2-40B4-BE49-F238E27FC236}">
                <a16:creationId xmlns:a16="http://schemas.microsoft.com/office/drawing/2014/main" id="{39C97AB2-D1E8-48E1-B9C2-6E6C1698B16B}"/>
              </a:ext>
            </a:extLst>
          </p:cNvPr>
          <p:cNvSpPr>
            <a:spLocks noGrp="1"/>
          </p:cNvSpPr>
          <p:nvPr/>
        </p:nvSpPr>
        <p:spPr>
          <a:xfrm>
            <a:off x="4336" y="4286557"/>
            <a:ext cx="9243417" cy="1671247"/>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200"/>
              </a:spcBef>
              <a:buClr>
                <a:schemeClr val="accent1"/>
              </a:buClr>
              <a:buFont typeface="Wingdings 2" pitchFamily="18" charset="2"/>
              <a:buNone/>
              <a:defRPr sz="2200" kern="1200" cap="none" spc="0" baseline="0">
                <a:solidFill>
                  <a:schemeClr val="accent1">
                    <a:lumMod val="20000"/>
                    <a:lumOff val="80000"/>
                  </a:schemeClr>
                </a:solidFill>
                <a:latin typeface="+mn-lt"/>
                <a:ea typeface="+mn-ea"/>
                <a:cs typeface="+mn-cs"/>
              </a:defRPr>
            </a:lvl1pPr>
            <a:lvl2pPr marL="457200" indent="0" algn="ctr" defTabSz="914400" rtl="0" eaLnBrk="1" latinLnBrk="0" hangingPunct="1">
              <a:lnSpc>
                <a:spcPct val="90000"/>
              </a:lnSpc>
              <a:spcBef>
                <a:spcPts val="250"/>
              </a:spcBef>
              <a:spcAft>
                <a:spcPts val="250"/>
              </a:spcAft>
              <a:buClr>
                <a:schemeClr val="accent1"/>
              </a:buClr>
              <a:buFont typeface="Wingdings 2" pitchFamily="18" charset="2"/>
              <a:buNone/>
              <a:defRPr sz="2200" kern="1200">
                <a:solidFill>
                  <a:schemeClr val="tx1">
                    <a:lumMod val="65000"/>
                    <a:lumOff val="35000"/>
                  </a:schemeClr>
                </a:solidFill>
                <a:latin typeface="+mn-lt"/>
                <a:ea typeface="+mn-ea"/>
                <a:cs typeface="+mn-cs"/>
              </a:defRPr>
            </a:lvl2pPr>
            <a:lvl3pPr marL="914400" indent="0" algn="ctr" defTabSz="914400" rtl="0" eaLnBrk="1" latinLnBrk="0" hangingPunct="1">
              <a:lnSpc>
                <a:spcPct val="90000"/>
              </a:lnSpc>
              <a:spcBef>
                <a:spcPts val="250"/>
              </a:spcBef>
              <a:spcAft>
                <a:spcPts val="250"/>
              </a:spcAft>
              <a:buClr>
                <a:schemeClr val="accent1"/>
              </a:buClr>
              <a:buFont typeface="Wingdings 2" pitchFamily="18" charset="2"/>
              <a:buNone/>
              <a:defRPr sz="2200" kern="1200">
                <a:solidFill>
                  <a:schemeClr val="tx1">
                    <a:lumMod val="65000"/>
                    <a:lumOff val="35000"/>
                  </a:schemeClr>
                </a:solidFill>
                <a:latin typeface="+mn-lt"/>
                <a:ea typeface="+mn-ea"/>
                <a:cs typeface="+mn-cs"/>
              </a:defRPr>
            </a:lvl3pPr>
            <a:lvl4pPr marL="13716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4pPr>
            <a:lvl5pPr marL="18288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5pPr>
            <a:lvl6pPr marL="22860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6pPr>
            <a:lvl7pPr marL="27432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7pPr>
            <a:lvl8pPr marL="32004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8pPr>
            <a:lvl9pPr marL="36576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9pPr>
          </a:lstStyle>
          <a:p>
            <a:pPr algn="ctr"/>
            <a:r>
              <a:rPr lang="ar" sz="2000" dirty="0">
                <a:solidFill>
                  <a:schemeClr val="bg1"/>
                </a:solidFill>
                <a:cs typeface="Tahoma"/>
              </a:rPr>
              <a:t>إلين كورينرومب</a:t>
            </a:r>
            <a:endParaRPr lang="ar" sz="2000">
              <a:solidFill>
                <a:schemeClr val="bg1"/>
              </a:solidFill>
              <a:cs typeface="Tahoma"/>
            </a:endParaRPr>
          </a:p>
          <a:p>
            <a:pPr algn="ctr"/>
            <a:r>
              <a:rPr lang="ar" sz="2000">
                <a:solidFill>
                  <a:schemeClr val="bg1"/>
                </a:solidFill>
                <a:cs typeface="Tahoma"/>
              </a:rPr>
              <a:t> برنامج الأمم المتحدة المشترك لمكافحة الإيدز، </a:t>
            </a:r>
            <a:r>
              <a:rPr lang="ar" sz="2000" dirty="0">
                <a:solidFill>
                  <a:schemeClr val="bg1"/>
                </a:solidFill>
                <a:cs typeface="Tahoma"/>
              </a:rPr>
              <a:t>جنيف</a:t>
            </a:r>
          </a:p>
          <a:p>
            <a:pPr algn="ctr"/>
            <a:r>
              <a:rPr lang="ar" sz="2000" b="1" dirty="0">
                <a:solidFill>
                  <a:schemeClr val="bg1"/>
                </a:solidFill>
                <a:cs typeface="Tahoma"/>
              </a:rPr>
              <a:t>التدريب على تقديرات فيروس نقص المناعة البشرية واستخدام البيانات</a:t>
            </a:r>
          </a:p>
          <a:p>
            <a:pPr algn="ctr"/>
            <a:r>
              <a:rPr lang="ar" sz="1900" b="1" dirty="0">
                <a:solidFill>
                  <a:schemeClr val="bg1"/>
                </a:solidFill>
                <a:latin typeface="Consolas"/>
                <a:cs typeface="Tahoma"/>
              </a:rPr>
              <a:t>منطقة الشرق الأوسط وشمال أفريقيا وغرب ووسط أفريقيا</a:t>
            </a:r>
            <a:r>
              <a:rPr lang="ar" sz="1900" b="1" dirty="0">
                <a:solidFill>
                  <a:schemeClr val="bg1"/>
                </a:solidFill>
                <a:latin typeface="Arial"/>
                <a:cs typeface="Arial"/>
              </a:rPr>
              <a:t>، 11-14 فبراير 2025</a:t>
            </a:r>
            <a:endParaRPr lang="en-CH" sz="1900" dirty="0">
              <a:solidFill>
                <a:schemeClr val="bg1"/>
              </a:solidFill>
              <a:latin typeface="Arial"/>
              <a:cs typeface="Arial"/>
            </a:endParaRPr>
          </a:p>
        </p:txBody>
      </p:sp>
      <p:sp>
        <p:nvSpPr>
          <p:cNvPr id="10" name="Subtitle 2">
            <a:extLst>
              <a:ext uri="{FF2B5EF4-FFF2-40B4-BE49-F238E27FC236}">
                <a16:creationId xmlns:a16="http://schemas.microsoft.com/office/drawing/2014/main" id="{D377B3FF-D4D3-4EF3-38B5-936A4997BE28}"/>
              </a:ext>
            </a:extLst>
          </p:cNvPr>
          <p:cNvSpPr>
            <a:spLocks noGrp="1"/>
          </p:cNvSpPr>
          <p:nvPr/>
        </p:nvSpPr>
        <p:spPr>
          <a:xfrm>
            <a:off x="4336" y="4286557"/>
            <a:ext cx="9243417" cy="1671247"/>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200"/>
              </a:spcBef>
              <a:buClr>
                <a:schemeClr val="accent1"/>
              </a:buClr>
              <a:buFont typeface="Wingdings 2" pitchFamily="18" charset="2"/>
              <a:buNone/>
              <a:defRPr sz="2200" kern="1200" cap="none" spc="0" baseline="0">
                <a:solidFill>
                  <a:schemeClr val="accent1">
                    <a:lumMod val="20000"/>
                    <a:lumOff val="80000"/>
                  </a:schemeClr>
                </a:solidFill>
                <a:latin typeface="+mn-lt"/>
                <a:ea typeface="+mn-ea"/>
                <a:cs typeface="+mn-cs"/>
              </a:defRPr>
            </a:lvl1pPr>
            <a:lvl2pPr marL="457200" indent="0" algn="ctr" defTabSz="914400" rtl="0" eaLnBrk="1" latinLnBrk="0" hangingPunct="1">
              <a:lnSpc>
                <a:spcPct val="90000"/>
              </a:lnSpc>
              <a:spcBef>
                <a:spcPts val="250"/>
              </a:spcBef>
              <a:spcAft>
                <a:spcPts val="250"/>
              </a:spcAft>
              <a:buClr>
                <a:schemeClr val="accent1"/>
              </a:buClr>
              <a:buFont typeface="Wingdings 2" pitchFamily="18" charset="2"/>
              <a:buNone/>
              <a:defRPr sz="2200" kern="1200">
                <a:solidFill>
                  <a:schemeClr val="tx1">
                    <a:lumMod val="65000"/>
                    <a:lumOff val="35000"/>
                  </a:schemeClr>
                </a:solidFill>
                <a:latin typeface="+mn-lt"/>
                <a:ea typeface="+mn-ea"/>
                <a:cs typeface="+mn-cs"/>
              </a:defRPr>
            </a:lvl2pPr>
            <a:lvl3pPr marL="914400" indent="0" algn="ctr" defTabSz="914400" rtl="0" eaLnBrk="1" latinLnBrk="0" hangingPunct="1">
              <a:lnSpc>
                <a:spcPct val="90000"/>
              </a:lnSpc>
              <a:spcBef>
                <a:spcPts val="250"/>
              </a:spcBef>
              <a:spcAft>
                <a:spcPts val="250"/>
              </a:spcAft>
              <a:buClr>
                <a:schemeClr val="accent1"/>
              </a:buClr>
              <a:buFont typeface="Wingdings 2" pitchFamily="18" charset="2"/>
              <a:buNone/>
              <a:defRPr sz="2200" kern="1200">
                <a:solidFill>
                  <a:schemeClr val="tx1">
                    <a:lumMod val="65000"/>
                    <a:lumOff val="35000"/>
                  </a:schemeClr>
                </a:solidFill>
                <a:latin typeface="+mn-lt"/>
                <a:ea typeface="+mn-ea"/>
                <a:cs typeface="+mn-cs"/>
              </a:defRPr>
            </a:lvl3pPr>
            <a:lvl4pPr marL="13716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4pPr>
            <a:lvl5pPr marL="18288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5pPr>
            <a:lvl6pPr marL="22860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6pPr>
            <a:lvl7pPr marL="27432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7pPr>
            <a:lvl8pPr marL="32004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8pPr>
            <a:lvl9pPr marL="36576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9pPr>
          </a:lstStyle>
          <a:p>
            <a:pPr algn="ctr"/>
            <a:r>
              <a:rPr lang="ar" sz="2000" dirty="0">
                <a:solidFill>
                  <a:schemeClr val="bg1"/>
                </a:solidFill>
                <a:cs typeface="Tahoma"/>
              </a:rPr>
              <a:t>إلين كورينرومب</a:t>
            </a:r>
            <a:endParaRPr lang="ar" sz="2000">
              <a:solidFill>
                <a:schemeClr val="bg1"/>
              </a:solidFill>
              <a:cs typeface="Tahoma"/>
            </a:endParaRPr>
          </a:p>
          <a:p>
            <a:pPr algn="ctr"/>
            <a:r>
              <a:rPr lang="ar" sz="2000">
                <a:solidFill>
                  <a:schemeClr val="bg1"/>
                </a:solidFill>
                <a:cs typeface="Tahoma"/>
              </a:rPr>
              <a:t> برنامج الأمم المتحدة المشترك لمكافحة الإيدز، </a:t>
            </a:r>
            <a:r>
              <a:rPr lang="ar" sz="2000" dirty="0">
                <a:solidFill>
                  <a:schemeClr val="bg1"/>
                </a:solidFill>
                <a:cs typeface="Tahoma"/>
              </a:rPr>
              <a:t>جنيف</a:t>
            </a:r>
          </a:p>
          <a:p>
            <a:pPr algn="ctr"/>
            <a:r>
              <a:rPr lang="ar" sz="2000" b="1" dirty="0">
                <a:solidFill>
                  <a:schemeClr val="bg1"/>
                </a:solidFill>
                <a:cs typeface="Tahoma"/>
              </a:rPr>
              <a:t>التدريب على تقديرات فيروس نقص المناعة البشرية واستخدام البيانات</a:t>
            </a:r>
          </a:p>
          <a:p>
            <a:pPr algn="ctr"/>
            <a:r>
              <a:rPr lang="ar" sz="1900" b="1" dirty="0">
                <a:solidFill>
                  <a:schemeClr val="bg1"/>
                </a:solidFill>
                <a:latin typeface="Consolas"/>
                <a:cs typeface="Tahoma"/>
              </a:rPr>
              <a:t>منطقة الشرق الأوسط وشمال أفريقيا وغرب ووسط أفريقيا</a:t>
            </a:r>
            <a:r>
              <a:rPr lang="ar" sz="1900" b="1" dirty="0">
                <a:solidFill>
                  <a:schemeClr val="bg1"/>
                </a:solidFill>
                <a:latin typeface="Arial"/>
                <a:cs typeface="Arial"/>
              </a:rPr>
              <a:t>، 11-14 فبراير 2025</a:t>
            </a:r>
            <a:endParaRPr lang="en-CH" sz="1900" dirty="0">
              <a:solidFill>
                <a:schemeClr val="bg1"/>
              </a:solidFill>
              <a:latin typeface="Arial"/>
              <a:cs typeface="Arial"/>
            </a:endParaRPr>
          </a:p>
        </p:txBody>
      </p:sp>
      <p:sp>
        <p:nvSpPr>
          <p:cNvPr id="11" name="Subtitle 2">
            <a:extLst>
              <a:ext uri="{FF2B5EF4-FFF2-40B4-BE49-F238E27FC236}">
                <a16:creationId xmlns:a16="http://schemas.microsoft.com/office/drawing/2014/main" id="{79A67C61-536A-35D2-E152-497957B2003B}"/>
              </a:ext>
            </a:extLst>
          </p:cNvPr>
          <p:cNvSpPr>
            <a:spLocks noGrp="1"/>
          </p:cNvSpPr>
          <p:nvPr/>
        </p:nvSpPr>
        <p:spPr>
          <a:xfrm>
            <a:off x="4336" y="4286557"/>
            <a:ext cx="9243417" cy="1671247"/>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200"/>
              </a:spcBef>
              <a:buClr>
                <a:schemeClr val="accent1"/>
              </a:buClr>
              <a:buFont typeface="Wingdings 2" pitchFamily="18" charset="2"/>
              <a:buNone/>
              <a:defRPr sz="2200" kern="1200" cap="none" spc="0" baseline="0">
                <a:solidFill>
                  <a:schemeClr val="accent1">
                    <a:lumMod val="20000"/>
                    <a:lumOff val="80000"/>
                  </a:schemeClr>
                </a:solidFill>
                <a:latin typeface="+mn-lt"/>
                <a:ea typeface="+mn-ea"/>
                <a:cs typeface="+mn-cs"/>
              </a:defRPr>
            </a:lvl1pPr>
            <a:lvl2pPr marL="457200" indent="0" algn="ctr" defTabSz="914400" rtl="0" eaLnBrk="1" latinLnBrk="0" hangingPunct="1">
              <a:lnSpc>
                <a:spcPct val="90000"/>
              </a:lnSpc>
              <a:spcBef>
                <a:spcPts val="250"/>
              </a:spcBef>
              <a:spcAft>
                <a:spcPts val="250"/>
              </a:spcAft>
              <a:buClr>
                <a:schemeClr val="accent1"/>
              </a:buClr>
              <a:buFont typeface="Wingdings 2" pitchFamily="18" charset="2"/>
              <a:buNone/>
              <a:defRPr sz="2200" kern="1200">
                <a:solidFill>
                  <a:schemeClr val="tx1">
                    <a:lumMod val="65000"/>
                    <a:lumOff val="35000"/>
                  </a:schemeClr>
                </a:solidFill>
                <a:latin typeface="+mn-lt"/>
                <a:ea typeface="+mn-ea"/>
                <a:cs typeface="+mn-cs"/>
              </a:defRPr>
            </a:lvl2pPr>
            <a:lvl3pPr marL="914400" indent="0" algn="ctr" defTabSz="914400" rtl="0" eaLnBrk="1" latinLnBrk="0" hangingPunct="1">
              <a:lnSpc>
                <a:spcPct val="90000"/>
              </a:lnSpc>
              <a:spcBef>
                <a:spcPts val="250"/>
              </a:spcBef>
              <a:spcAft>
                <a:spcPts val="250"/>
              </a:spcAft>
              <a:buClr>
                <a:schemeClr val="accent1"/>
              </a:buClr>
              <a:buFont typeface="Wingdings 2" pitchFamily="18" charset="2"/>
              <a:buNone/>
              <a:defRPr sz="2200" kern="1200">
                <a:solidFill>
                  <a:schemeClr val="tx1">
                    <a:lumMod val="65000"/>
                    <a:lumOff val="35000"/>
                  </a:schemeClr>
                </a:solidFill>
                <a:latin typeface="+mn-lt"/>
                <a:ea typeface="+mn-ea"/>
                <a:cs typeface="+mn-cs"/>
              </a:defRPr>
            </a:lvl3pPr>
            <a:lvl4pPr marL="13716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4pPr>
            <a:lvl5pPr marL="18288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5pPr>
            <a:lvl6pPr marL="22860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6pPr>
            <a:lvl7pPr marL="27432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7pPr>
            <a:lvl8pPr marL="32004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8pPr>
            <a:lvl9pPr marL="36576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9pPr>
          </a:lstStyle>
          <a:p>
            <a:pPr algn="ctr"/>
            <a:r>
              <a:rPr lang="ar" sz="2000" dirty="0">
                <a:solidFill>
                  <a:schemeClr val="bg1"/>
                </a:solidFill>
                <a:cs typeface="Tahoma"/>
              </a:rPr>
              <a:t>إلين كورينرومب</a:t>
            </a:r>
            <a:endParaRPr lang="ar" sz="2000">
              <a:solidFill>
                <a:schemeClr val="bg1"/>
              </a:solidFill>
              <a:cs typeface="Tahoma"/>
            </a:endParaRPr>
          </a:p>
          <a:p>
            <a:pPr algn="ctr"/>
            <a:r>
              <a:rPr lang="ar" sz="2000">
                <a:solidFill>
                  <a:schemeClr val="bg1"/>
                </a:solidFill>
                <a:cs typeface="Tahoma"/>
              </a:rPr>
              <a:t> برنامج الأمم المتحدة المشترك لمكافحة الإيدز، </a:t>
            </a:r>
            <a:r>
              <a:rPr lang="ar" sz="2000" dirty="0">
                <a:solidFill>
                  <a:schemeClr val="bg1"/>
                </a:solidFill>
                <a:cs typeface="Tahoma"/>
              </a:rPr>
              <a:t>جنيف</a:t>
            </a:r>
          </a:p>
          <a:p>
            <a:pPr algn="ctr"/>
            <a:r>
              <a:rPr lang="ar" sz="2000" b="1" dirty="0">
                <a:solidFill>
                  <a:schemeClr val="bg1"/>
                </a:solidFill>
                <a:cs typeface="Tahoma"/>
              </a:rPr>
              <a:t>التدريب على تقديرات فيروس نقص المناعة البشرية واستخدام البيانات</a:t>
            </a:r>
          </a:p>
          <a:p>
            <a:pPr algn="ctr"/>
            <a:r>
              <a:rPr lang="ar" sz="1900" b="1" dirty="0">
                <a:solidFill>
                  <a:schemeClr val="bg1"/>
                </a:solidFill>
                <a:latin typeface="Consolas"/>
                <a:cs typeface="Tahoma"/>
              </a:rPr>
              <a:t>منطقة الشرق الأوسط وشمال أفريقيا وغرب ووسط أفريقيا</a:t>
            </a:r>
            <a:r>
              <a:rPr lang="ar" sz="1900" b="1" dirty="0">
                <a:solidFill>
                  <a:schemeClr val="bg1"/>
                </a:solidFill>
                <a:latin typeface="Arial"/>
                <a:cs typeface="Arial"/>
              </a:rPr>
              <a:t>، 11-14 فبراير 2025</a:t>
            </a:r>
            <a:endParaRPr lang="en-CH" sz="1900" dirty="0">
              <a:solidFill>
                <a:schemeClr val="bg1"/>
              </a:solidFill>
              <a:latin typeface="Arial"/>
              <a:cs typeface="Arial"/>
            </a:endParaRPr>
          </a:p>
        </p:txBody>
      </p:sp>
      <p:sp>
        <p:nvSpPr>
          <p:cNvPr id="12" name="Subtitle 2">
            <a:extLst>
              <a:ext uri="{FF2B5EF4-FFF2-40B4-BE49-F238E27FC236}">
                <a16:creationId xmlns:a16="http://schemas.microsoft.com/office/drawing/2014/main" id="{7BE8AC0D-4371-FADC-112D-7FC6C1C27444}"/>
              </a:ext>
            </a:extLst>
          </p:cNvPr>
          <p:cNvSpPr>
            <a:spLocks noGrp="1"/>
          </p:cNvSpPr>
          <p:nvPr/>
        </p:nvSpPr>
        <p:spPr>
          <a:xfrm>
            <a:off x="4336" y="4286557"/>
            <a:ext cx="9243417" cy="1671247"/>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200"/>
              </a:spcBef>
              <a:buClr>
                <a:schemeClr val="accent1"/>
              </a:buClr>
              <a:buFont typeface="Wingdings 2" pitchFamily="18" charset="2"/>
              <a:buNone/>
              <a:defRPr sz="2200" kern="1200" cap="none" spc="0" baseline="0">
                <a:solidFill>
                  <a:schemeClr val="accent1">
                    <a:lumMod val="20000"/>
                    <a:lumOff val="80000"/>
                  </a:schemeClr>
                </a:solidFill>
                <a:latin typeface="+mn-lt"/>
                <a:ea typeface="+mn-ea"/>
                <a:cs typeface="+mn-cs"/>
              </a:defRPr>
            </a:lvl1pPr>
            <a:lvl2pPr marL="457200" indent="0" algn="ctr" defTabSz="914400" rtl="0" eaLnBrk="1" latinLnBrk="0" hangingPunct="1">
              <a:lnSpc>
                <a:spcPct val="90000"/>
              </a:lnSpc>
              <a:spcBef>
                <a:spcPts val="250"/>
              </a:spcBef>
              <a:spcAft>
                <a:spcPts val="250"/>
              </a:spcAft>
              <a:buClr>
                <a:schemeClr val="accent1"/>
              </a:buClr>
              <a:buFont typeface="Wingdings 2" pitchFamily="18" charset="2"/>
              <a:buNone/>
              <a:defRPr sz="2200" kern="1200">
                <a:solidFill>
                  <a:schemeClr val="tx1">
                    <a:lumMod val="65000"/>
                    <a:lumOff val="35000"/>
                  </a:schemeClr>
                </a:solidFill>
                <a:latin typeface="+mn-lt"/>
                <a:ea typeface="+mn-ea"/>
                <a:cs typeface="+mn-cs"/>
              </a:defRPr>
            </a:lvl2pPr>
            <a:lvl3pPr marL="914400" indent="0" algn="ctr" defTabSz="914400" rtl="0" eaLnBrk="1" latinLnBrk="0" hangingPunct="1">
              <a:lnSpc>
                <a:spcPct val="90000"/>
              </a:lnSpc>
              <a:spcBef>
                <a:spcPts val="250"/>
              </a:spcBef>
              <a:spcAft>
                <a:spcPts val="250"/>
              </a:spcAft>
              <a:buClr>
                <a:schemeClr val="accent1"/>
              </a:buClr>
              <a:buFont typeface="Wingdings 2" pitchFamily="18" charset="2"/>
              <a:buNone/>
              <a:defRPr sz="2200" kern="1200">
                <a:solidFill>
                  <a:schemeClr val="tx1">
                    <a:lumMod val="65000"/>
                    <a:lumOff val="35000"/>
                  </a:schemeClr>
                </a:solidFill>
                <a:latin typeface="+mn-lt"/>
                <a:ea typeface="+mn-ea"/>
                <a:cs typeface="+mn-cs"/>
              </a:defRPr>
            </a:lvl3pPr>
            <a:lvl4pPr marL="13716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4pPr>
            <a:lvl5pPr marL="18288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5pPr>
            <a:lvl6pPr marL="22860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6pPr>
            <a:lvl7pPr marL="27432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7pPr>
            <a:lvl8pPr marL="32004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8pPr>
            <a:lvl9pPr marL="36576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9pPr>
          </a:lstStyle>
          <a:p>
            <a:pPr algn="ctr"/>
            <a:r>
              <a:rPr lang="ar" sz="2000" dirty="0">
                <a:solidFill>
                  <a:schemeClr val="bg1"/>
                </a:solidFill>
                <a:cs typeface="Tahoma"/>
              </a:rPr>
              <a:t>إلين كورينرومب</a:t>
            </a:r>
            <a:endParaRPr lang="ar" sz="2000">
              <a:solidFill>
                <a:schemeClr val="bg1"/>
              </a:solidFill>
              <a:cs typeface="Tahoma"/>
            </a:endParaRPr>
          </a:p>
          <a:p>
            <a:pPr algn="ctr"/>
            <a:r>
              <a:rPr lang="ar" sz="2000">
                <a:solidFill>
                  <a:schemeClr val="bg1"/>
                </a:solidFill>
                <a:cs typeface="Tahoma"/>
              </a:rPr>
              <a:t> برنامج الأمم المتحدة المشترك لمكافحة الإيدز، </a:t>
            </a:r>
            <a:r>
              <a:rPr lang="ar" sz="2000" dirty="0">
                <a:solidFill>
                  <a:schemeClr val="bg1"/>
                </a:solidFill>
                <a:cs typeface="Tahoma"/>
              </a:rPr>
              <a:t>جنيف</a:t>
            </a:r>
          </a:p>
          <a:p>
            <a:pPr algn="ctr"/>
            <a:r>
              <a:rPr lang="ar" sz="2000" b="1" dirty="0">
                <a:solidFill>
                  <a:schemeClr val="bg1"/>
                </a:solidFill>
                <a:cs typeface="Tahoma"/>
              </a:rPr>
              <a:t>التدريب على تقديرات فيروس نقص المناعة البشرية واستخدام البيانات</a:t>
            </a:r>
          </a:p>
          <a:p>
            <a:pPr algn="ctr"/>
            <a:r>
              <a:rPr lang="ar" sz="1900" b="1" dirty="0">
                <a:solidFill>
                  <a:schemeClr val="bg1"/>
                </a:solidFill>
                <a:latin typeface="Consolas"/>
                <a:cs typeface="Tahoma"/>
              </a:rPr>
              <a:t>منطقة الشرق الأوسط وشمال أفريقيا وغرب ووسط أفريقيا</a:t>
            </a:r>
            <a:r>
              <a:rPr lang="ar" sz="1900" b="1" dirty="0">
                <a:solidFill>
                  <a:schemeClr val="bg1"/>
                </a:solidFill>
                <a:latin typeface="Arial"/>
                <a:cs typeface="Arial"/>
              </a:rPr>
              <a:t>، 11-14 فبراير 2025</a:t>
            </a:r>
            <a:endParaRPr lang="en-CH" sz="1900" dirty="0">
              <a:solidFill>
                <a:schemeClr val="bg1"/>
              </a:solidFill>
              <a:latin typeface="Arial"/>
              <a:cs typeface="Arial"/>
            </a:endParaRPr>
          </a:p>
        </p:txBody>
      </p:sp>
      <p:sp>
        <p:nvSpPr>
          <p:cNvPr id="13" name="Subtitle 2">
            <a:extLst>
              <a:ext uri="{FF2B5EF4-FFF2-40B4-BE49-F238E27FC236}">
                <a16:creationId xmlns:a16="http://schemas.microsoft.com/office/drawing/2014/main" id="{F6494DFD-72A3-564B-0C63-C7BD97CA32DB}"/>
              </a:ext>
            </a:extLst>
          </p:cNvPr>
          <p:cNvSpPr>
            <a:spLocks noGrp="1"/>
          </p:cNvSpPr>
          <p:nvPr/>
        </p:nvSpPr>
        <p:spPr>
          <a:xfrm>
            <a:off x="4336" y="4286557"/>
            <a:ext cx="9243417" cy="1671247"/>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200"/>
              </a:spcBef>
              <a:buClr>
                <a:schemeClr val="accent1"/>
              </a:buClr>
              <a:buFont typeface="Wingdings 2" pitchFamily="18" charset="2"/>
              <a:buNone/>
              <a:defRPr sz="2200" kern="1200" cap="none" spc="0" baseline="0">
                <a:solidFill>
                  <a:schemeClr val="accent1">
                    <a:lumMod val="20000"/>
                    <a:lumOff val="80000"/>
                  </a:schemeClr>
                </a:solidFill>
                <a:latin typeface="+mn-lt"/>
                <a:ea typeface="+mn-ea"/>
                <a:cs typeface="+mn-cs"/>
              </a:defRPr>
            </a:lvl1pPr>
            <a:lvl2pPr marL="457200" indent="0" algn="ctr" defTabSz="914400" rtl="0" eaLnBrk="1" latinLnBrk="0" hangingPunct="1">
              <a:lnSpc>
                <a:spcPct val="90000"/>
              </a:lnSpc>
              <a:spcBef>
                <a:spcPts val="250"/>
              </a:spcBef>
              <a:spcAft>
                <a:spcPts val="250"/>
              </a:spcAft>
              <a:buClr>
                <a:schemeClr val="accent1"/>
              </a:buClr>
              <a:buFont typeface="Wingdings 2" pitchFamily="18" charset="2"/>
              <a:buNone/>
              <a:defRPr sz="2200" kern="1200">
                <a:solidFill>
                  <a:schemeClr val="tx1">
                    <a:lumMod val="65000"/>
                    <a:lumOff val="35000"/>
                  </a:schemeClr>
                </a:solidFill>
                <a:latin typeface="+mn-lt"/>
                <a:ea typeface="+mn-ea"/>
                <a:cs typeface="+mn-cs"/>
              </a:defRPr>
            </a:lvl2pPr>
            <a:lvl3pPr marL="914400" indent="0" algn="ctr" defTabSz="914400" rtl="0" eaLnBrk="1" latinLnBrk="0" hangingPunct="1">
              <a:lnSpc>
                <a:spcPct val="90000"/>
              </a:lnSpc>
              <a:spcBef>
                <a:spcPts val="250"/>
              </a:spcBef>
              <a:spcAft>
                <a:spcPts val="250"/>
              </a:spcAft>
              <a:buClr>
                <a:schemeClr val="accent1"/>
              </a:buClr>
              <a:buFont typeface="Wingdings 2" pitchFamily="18" charset="2"/>
              <a:buNone/>
              <a:defRPr sz="2200" kern="1200">
                <a:solidFill>
                  <a:schemeClr val="tx1">
                    <a:lumMod val="65000"/>
                    <a:lumOff val="35000"/>
                  </a:schemeClr>
                </a:solidFill>
                <a:latin typeface="+mn-lt"/>
                <a:ea typeface="+mn-ea"/>
                <a:cs typeface="+mn-cs"/>
              </a:defRPr>
            </a:lvl3pPr>
            <a:lvl4pPr marL="13716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4pPr>
            <a:lvl5pPr marL="18288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5pPr>
            <a:lvl6pPr marL="22860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6pPr>
            <a:lvl7pPr marL="27432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7pPr>
            <a:lvl8pPr marL="32004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8pPr>
            <a:lvl9pPr marL="36576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9pPr>
          </a:lstStyle>
          <a:p>
            <a:pPr algn="ctr"/>
            <a:r>
              <a:rPr lang="ar" sz="2000" dirty="0">
                <a:solidFill>
                  <a:schemeClr val="bg1"/>
                </a:solidFill>
                <a:cs typeface="Tahoma"/>
              </a:rPr>
              <a:t>إلين كورينرومب</a:t>
            </a:r>
            <a:endParaRPr lang="ar" sz="2000">
              <a:solidFill>
                <a:schemeClr val="bg1"/>
              </a:solidFill>
              <a:cs typeface="Tahoma"/>
            </a:endParaRPr>
          </a:p>
          <a:p>
            <a:pPr algn="ctr"/>
            <a:r>
              <a:rPr lang="ar" sz="2000">
                <a:solidFill>
                  <a:schemeClr val="bg1"/>
                </a:solidFill>
                <a:cs typeface="Tahoma"/>
              </a:rPr>
              <a:t> برنامج الأمم المتحدة المشترك لمكافحة الإيدز، </a:t>
            </a:r>
            <a:r>
              <a:rPr lang="ar" sz="2000" dirty="0">
                <a:solidFill>
                  <a:schemeClr val="bg1"/>
                </a:solidFill>
                <a:cs typeface="Tahoma"/>
              </a:rPr>
              <a:t>جنيف</a:t>
            </a:r>
          </a:p>
          <a:p>
            <a:pPr algn="ctr"/>
            <a:r>
              <a:rPr lang="ar" sz="2000" b="1" dirty="0">
                <a:solidFill>
                  <a:schemeClr val="bg1"/>
                </a:solidFill>
                <a:cs typeface="Tahoma"/>
              </a:rPr>
              <a:t>التدريب على تقديرات فيروس نقص المناعة البشرية واستخدام البيانات</a:t>
            </a:r>
          </a:p>
          <a:p>
            <a:pPr algn="ctr"/>
            <a:r>
              <a:rPr lang="ar" sz="1900" b="1" dirty="0">
                <a:solidFill>
                  <a:schemeClr val="bg1"/>
                </a:solidFill>
                <a:latin typeface="Consolas"/>
                <a:cs typeface="Tahoma"/>
              </a:rPr>
              <a:t>منطقة الشرق الأوسط وشمال أفريقيا وغرب ووسط أفريقيا</a:t>
            </a:r>
            <a:r>
              <a:rPr lang="ar" sz="1900" b="1" dirty="0">
                <a:solidFill>
                  <a:schemeClr val="bg1"/>
                </a:solidFill>
                <a:latin typeface="Arial"/>
                <a:cs typeface="Arial"/>
              </a:rPr>
              <a:t>، 11-14 فبراير 2025</a:t>
            </a:r>
            <a:endParaRPr lang="en-CH" sz="1900" dirty="0">
              <a:solidFill>
                <a:schemeClr val="bg1"/>
              </a:solidFill>
              <a:latin typeface="Arial"/>
              <a:cs typeface="Arial"/>
            </a:endParaRPr>
          </a:p>
        </p:txBody>
      </p:sp>
      <p:sp>
        <p:nvSpPr>
          <p:cNvPr id="14" name="Subtitle 2">
            <a:extLst>
              <a:ext uri="{FF2B5EF4-FFF2-40B4-BE49-F238E27FC236}">
                <a16:creationId xmlns:a16="http://schemas.microsoft.com/office/drawing/2014/main" id="{7AC5ABFD-0B5D-A44F-678A-D2D369F059D2}"/>
              </a:ext>
            </a:extLst>
          </p:cNvPr>
          <p:cNvSpPr>
            <a:spLocks noGrp="1"/>
          </p:cNvSpPr>
          <p:nvPr/>
        </p:nvSpPr>
        <p:spPr>
          <a:xfrm>
            <a:off x="4336" y="4286557"/>
            <a:ext cx="9243417" cy="1671247"/>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200"/>
              </a:spcBef>
              <a:buClr>
                <a:schemeClr val="accent1"/>
              </a:buClr>
              <a:buFont typeface="Wingdings 2" pitchFamily="18" charset="2"/>
              <a:buNone/>
              <a:defRPr sz="2200" kern="1200" cap="none" spc="0" baseline="0">
                <a:solidFill>
                  <a:schemeClr val="accent1">
                    <a:lumMod val="20000"/>
                    <a:lumOff val="80000"/>
                  </a:schemeClr>
                </a:solidFill>
                <a:latin typeface="+mn-lt"/>
                <a:ea typeface="+mn-ea"/>
                <a:cs typeface="+mn-cs"/>
              </a:defRPr>
            </a:lvl1pPr>
            <a:lvl2pPr marL="457200" indent="0" algn="ctr" defTabSz="914400" rtl="0" eaLnBrk="1" latinLnBrk="0" hangingPunct="1">
              <a:lnSpc>
                <a:spcPct val="90000"/>
              </a:lnSpc>
              <a:spcBef>
                <a:spcPts val="250"/>
              </a:spcBef>
              <a:spcAft>
                <a:spcPts val="250"/>
              </a:spcAft>
              <a:buClr>
                <a:schemeClr val="accent1"/>
              </a:buClr>
              <a:buFont typeface="Wingdings 2" pitchFamily="18" charset="2"/>
              <a:buNone/>
              <a:defRPr sz="2200" kern="1200">
                <a:solidFill>
                  <a:schemeClr val="tx1">
                    <a:lumMod val="65000"/>
                    <a:lumOff val="35000"/>
                  </a:schemeClr>
                </a:solidFill>
                <a:latin typeface="+mn-lt"/>
                <a:ea typeface="+mn-ea"/>
                <a:cs typeface="+mn-cs"/>
              </a:defRPr>
            </a:lvl2pPr>
            <a:lvl3pPr marL="914400" indent="0" algn="ctr" defTabSz="914400" rtl="0" eaLnBrk="1" latinLnBrk="0" hangingPunct="1">
              <a:lnSpc>
                <a:spcPct val="90000"/>
              </a:lnSpc>
              <a:spcBef>
                <a:spcPts val="250"/>
              </a:spcBef>
              <a:spcAft>
                <a:spcPts val="250"/>
              </a:spcAft>
              <a:buClr>
                <a:schemeClr val="accent1"/>
              </a:buClr>
              <a:buFont typeface="Wingdings 2" pitchFamily="18" charset="2"/>
              <a:buNone/>
              <a:defRPr sz="2200" kern="1200">
                <a:solidFill>
                  <a:schemeClr val="tx1">
                    <a:lumMod val="65000"/>
                    <a:lumOff val="35000"/>
                  </a:schemeClr>
                </a:solidFill>
                <a:latin typeface="+mn-lt"/>
                <a:ea typeface="+mn-ea"/>
                <a:cs typeface="+mn-cs"/>
              </a:defRPr>
            </a:lvl3pPr>
            <a:lvl4pPr marL="13716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4pPr>
            <a:lvl5pPr marL="18288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5pPr>
            <a:lvl6pPr marL="22860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6pPr>
            <a:lvl7pPr marL="27432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7pPr>
            <a:lvl8pPr marL="32004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8pPr>
            <a:lvl9pPr marL="36576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9pPr>
          </a:lstStyle>
          <a:p>
            <a:pPr algn="ctr"/>
            <a:r>
              <a:rPr lang="ar" sz="2000" dirty="0">
                <a:solidFill>
                  <a:schemeClr val="bg1"/>
                </a:solidFill>
                <a:cs typeface="Tahoma"/>
              </a:rPr>
              <a:t>إلين كورينرومب</a:t>
            </a:r>
            <a:endParaRPr lang="ar" sz="2000">
              <a:solidFill>
                <a:schemeClr val="bg1"/>
              </a:solidFill>
              <a:cs typeface="Tahoma"/>
            </a:endParaRPr>
          </a:p>
          <a:p>
            <a:pPr algn="ctr"/>
            <a:r>
              <a:rPr lang="ar" sz="2000">
                <a:solidFill>
                  <a:schemeClr val="bg1"/>
                </a:solidFill>
                <a:cs typeface="Tahoma"/>
              </a:rPr>
              <a:t> برنامج الأمم المتحدة المشترك لمكافحة الإيدز، </a:t>
            </a:r>
            <a:r>
              <a:rPr lang="ar" sz="2000" dirty="0">
                <a:solidFill>
                  <a:schemeClr val="bg1"/>
                </a:solidFill>
                <a:cs typeface="Tahoma"/>
              </a:rPr>
              <a:t>جنيف</a:t>
            </a:r>
          </a:p>
          <a:p>
            <a:pPr algn="ctr"/>
            <a:r>
              <a:rPr lang="ar" sz="2000" b="1" dirty="0">
                <a:solidFill>
                  <a:schemeClr val="bg1"/>
                </a:solidFill>
                <a:cs typeface="Tahoma"/>
              </a:rPr>
              <a:t>التدريب على تقديرات فيروس نقص المناعة البشرية واستخدام البيانات</a:t>
            </a:r>
          </a:p>
          <a:p>
            <a:pPr algn="ctr"/>
            <a:r>
              <a:rPr lang="ar" sz="1900" b="1" dirty="0">
                <a:solidFill>
                  <a:schemeClr val="bg1"/>
                </a:solidFill>
                <a:latin typeface="Consolas"/>
                <a:cs typeface="Tahoma"/>
              </a:rPr>
              <a:t>منطقة الشرق الأوسط وشمال أفريقيا وغرب ووسط أفريقيا</a:t>
            </a:r>
            <a:r>
              <a:rPr lang="ar" sz="1900" b="1" dirty="0">
                <a:solidFill>
                  <a:schemeClr val="bg1"/>
                </a:solidFill>
                <a:latin typeface="Arial"/>
                <a:cs typeface="Arial"/>
              </a:rPr>
              <a:t>، 11-14 فبراير 2025</a:t>
            </a:r>
            <a:endParaRPr lang="en-CH" sz="1900" dirty="0">
              <a:solidFill>
                <a:schemeClr val="bg1"/>
              </a:solidFill>
              <a:latin typeface="Arial"/>
              <a:cs typeface="Arial"/>
            </a:endParaRPr>
          </a:p>
        </p:txBody>
      </p:sp>
    </p:spTree>
    <p:extLst>
      <p:ext uri="{BB962C8B-B14F-4D97-AF65-F5344CB8AC3E}">
        <p14:creationId xmlns:p14="http://schemas.microsoft.com/office/powerpoint/2010/main" val="4849290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a:extLst>
            <a:ext uri="{FF2B5EF4-FFF2-40B4-BE49-F238E27FC236}">
              <a16:creationId xmlns:a16="http://schemas.microsoft.com/office/drawing/2014/main" id="{E430158A-2695-1908-4870-EF719A38507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DA09967-1476-94CF-3BB3-B0123B543A63}"/>
              </a:ext>
            </a:extLst>
          </p:cNvPr>
          <p:cNvSpPr>
            <a:spLocks noGrp="1"/>
          </p:cNvSpPr>
          <p:nvPr>
            <p:ph type="title"/>
          </p:nvPr>
        </p:nvSpPr>
        <p:spPr/>
        <p:txBody>
          <a:bodyPr/>
          <a:lstStyle/>
          <a:p>
            <a:pPr algn="r"/>
            <a:r>
              <a:rPr lang="ar" dirty="0"/>
              <a:t>ضبط أرقام البرنامج لحركة المريض</a:t>
            </a:r>
            <a:endParaRPr lang="en-US"/>
          </a:p>
        </p:txBody>
      </p:sp>
      <p:pic>
        <p:nvPicPr>
          <p:cNvPr id="4" name="Picture 3">
            <a:extLst>
              <a:ext uri="{FF2B5EF4-FFF2-40B4-BE49-F238E27FC236}">
                <a16:creationId xmlns:a16="http://schemas.microsoft.com/office/drawing/2014/main" id="{FF7D53F8-177C-D8F9-5D24-7C519571D06A}"/>
              </a:ext>
            </a:extLst>
          </p:cNvPr>
          <p:cNvPicPr>
            <a:picLocks noChangeAspect="1"/>
          </p:cNvPicPr>
          <p:nvPr/>
        </p:nvPicPr>
        <p:blipFill>
          <a:blip r:embed="rId2"/>
          <a:stretch>
            <a:fillRect/>
          </a:stretch>
        </p:blipFill>
        <p:spPr>
          <a:xfrm>
            <a:off x="3686559" y="750793"/>
            <a:ext cx="7530182" cy="5356414"/>
          </a:xfrm>
          <a:prstGeom prst="rect">
            <a:avLst/>
          </a:prstGeom>
        </p:spPr>
      </p:pic>
      <p:sp>
        <p:nvSpPr>
          <p:cNvPr id="8" name="Rectangle 7">
            <a:extLst>
              <a:ext uri="{FF2B5EF4-FFF2-40B4-BE49-F238E27FC236}">
                <a16:creationId xmlns:a16="http://schemas.microsoft.com/office/drawing/2014/main" id="{6ACAE745-CBB1-D7BA-78F8-D214738F5B9B}"/>
              </a:ext>
            </a:extLst>
          </p:cNvPr>
          <p:cNvSpPr/>
          <p:nvPr/>
        </p:nvSpPr>
        <p:spPr>
          <a:xfrm>
            <a:off x="3813146" y="5320146"/>
            <a:ext cx="7379350" cy="654627"/>
          </a:xfrm>
          <a:prstGeom prst="rect">
            <a:avLst/>
          </a:prstGeom>
          <a:noFill/>
          <a:ln w="31750">
            <a:solidFill>
              <a:srgbClr val="E3131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387249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24B6D6-B213-7961-CE89-4DD5A654FFF1}"/>
              </a:ext>
            </a:extLst>
          </p:cNvPr>
          <p:cNvSpPr>
            <a:spLocks noGrp="1"/>
          </p:cNvSpPr>
          <p:nvPr>
            <p:ph type="title"/>
          </p:nvPr>
        </p:nvSpPr>
        <p:spPr/>
        <p:txBody>
          <a:bodyPr/>
          <a:lstStyle/>
          <a:p>
            <a:pPr algn="r"/>
            <a:r>
              <a:rPr lang="ar" dirty="0"/>
              <a:t>ملخص</a:t>
            </a:r>
            <a:endParaRPr lang="en-US"/>
          </a:p>
        </p:txBody>
      </p:sp>
      <p:sp>
        <p:nvSpPr>
          <p:cNvPr id="3" name="Content Placeholder 2">
            <a:extLst>
              <a:ext uri="{FF2B5EF4-FFF2-40B4-BE49-F238E27FC236}">
                <a16:creationId xmlns:a16="http://schemas.microsoft.com/office/drawing/2014/main" id="{6B4ABB0A-C00B-77D0-DE0C-E91217F40353}"/>
              </a:ext>
            </a:extLst>
          </p:cNvPr>
          <p:cNvSpPr>
            <a:spLocks noGrp="1"/>
          </p:cNvSpPr>
          <p:nvPr>
            <p:ph idx="1"/>
          </p:nvPr>
        </p:nvSpPr>
        <p:spPr/>
        <p:txBody>
          <a:bodyPr>
            <a:normAutofit/>
          </a:bodyPr>
          <a:lstStyle/>
          <a:p>
            <a:pPr algn="r" rtl="1"/>
            <a:r>
              <a:rPr lang="ar" sz="3200" b="1" dirty="0"/>
              <a:t>مراجعة بيانات الإدخال </a:t>
            </a:r>
            <a:r>
              <a:rPr lang="ar" sz="3200" dirty="0"/>
              <a:t>بعناية</a:t>
            </a:r>
          </a:p>
          <a:p>
            <a:pPr algn="r" rtl="1"/>
            <a:r>
              <a:rPr lang="ar" sz="3200" dirty="0"/>
              <a:t>استخدم شاشات Spectrum للتحقق </a:t>
            </a:r>
            <a:r>
              <a:rPr lang="ar" sz="3200" b="1" dirty="0"/>
              <a:t>من صحة </a:t>
            </a:r>
            <a:r>
              <a:rPr lang="ar" sz="3200" dirty="0"/>
              <a:t>المدخلات والمخرجات</a:t>
            </a:r>
          </a:p>
          <a:p>
            <a:pPr algn="r" rtl="1"/>
            <a:r>
              <a:rPr lang="ar" sz="3200" b="1" dirty="0"/>
              <a:t>ضبط المدخلات </a:t>
            </a:r>
            <a:r>
              <a:rPr lang="ar" sz="3200" dirty="0"/>
              <a:t>إذا لزم الأمر، </a:t>
            </a:r>
            <a:br>
              <a:rPr lang="en-US" sz="3200" dirty="0"/>
            </a:br>
            <a:r>
              <a:rPr lang="ar" sz="3200" dirty="0"/>
              <a:t>وإعادة التجهيز وإعادة التقييم</a:t>
            </a:r>
          </a:p>
        </p:txBody>
      </p:sp>
    </p:spTree>
    <p:extLst>
      <p:ext uri="{BB962C8B-B14F-4D97-AF65-F5344CB8AC3E}">
        <p14:creationId xmlns:p14="http://schemas.microsoft.com/office/powerpoint/2010/main" val="17387249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5BB44-FCBF-6772-7144-9A6FD576C325}"/>
              </a:ext>
            </a:extLst>
          </p:cNvPr>
          <p:cNvSpPr>
            <a:spLocks noGrp="1"/>
          </p:cNvSpPr>
          <p:nvPr>
            <p:ph type="title"/>
          </p:nvPr>
        </p:nvSpPr>
        <p:spPr/>
        <p:txBody>
          <a:bodyPr/>
          <a:lstStyle/>
          <a:p>
            <a:pPr algn="r"/>
            <a:r>
              <a:rPr lang="ar" dirty="0"/>
              <a:t>التحقق من صحة نتائج الطيف</a:t>
            </a:r>
            <a:endParaRPr lang="en-US"/>
          </a:p>
        </p:txBody>
      </p:sp>
      <p:sp>
        <p:nvSpPr>
          <p:cNvPr id="3" name="Content Placeholder 2">
            <a:extLst>
              <a:ext uri="{FF2B5EF4-FFF2-40B4-BE49-F238E27FC236}">
                <a16:creationId xmlns:a16="http://schemas.microsoft.com/office/drawing/2014/main" id="{59A79D5C-6C76-F506-BC71-A746B610B250}"/>
              </a:ext>
            </a:extLst>
          </p:cNvPr>
          <p:cNvSpPr txBox="1">
            <a:spLocks/>
          </p:cNvSpPr>
          <p:nvPr/>
        </p:nvSpPr>
        <p:spPr>
          <a:xfrm>
            <a:off x="3553690" y="820882"/>
            <a:ext cx="8385391" cy="5770417"/>
          </a:xfrm>
          <a:prstGeom prst="rect">
            <a:avLst/>
          </a:prstGeom>
        </p:spPr>
        <p:txBody>
          <a:bodyPr>
            <a:normAutofit/>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0" indent="0" algn="r" rtl="1">
              <a:buNone/>
            </a:pPr>
            <a:r>
              <a:rPr lang="ar" sz="2900" b="1" dirty="0">
                <a:solidFill>
                  <a:schemeClr val="tx1"/>
                </a:solidFill>
              </a:rPr>
              <a:t>قائمة التحقق</a:t>
            </a:r>
          </a:p>
          <a:p>
            <a:pPr algn="r" rtl="1"/>
            <a:r>
              <a:rPr lang="ar" sz="2400" dirty="0">
                <a:solidFill>
                  <a:schemeClr val="tx1"/>
                </a:solidFill>
              </a:rPr>
              <a:t>فن</a:t>
            </a:r>
          </a:p>
          <a:p>
            <a:pPr lvl="1" algn="r" rtl="1"/>
            <a:r>
              <a:rPr lang="ar" sz="2000" dirty="0">
                <a:solidFill>
                  <a:srgbClr val="327BB6"/>
                </a:solidFill>
              </a:rPr>
              <a:t>هل تغطية العلاج بمضادات الإنجاب للبالغين متوافقة مع بيانات الرعاية قبل الولادة عن النساء اللاتي يتناولن العلاج بمضادات الإنجاب في وقت الحمل؟</a:t>
            </a:r>
          </a:p>
          <a:p>
            <a:pPr lvl="1" algn="r" rtl="1"/>
            <a:r>
              <a:rPr lang="ar" sz="2000" dirty="0">
                <a:solidFill>
                  <a:srgbClr val="327BB6"/>
                </a:solidFill>
              </a:rPr>
              <a:t>هل تقدير طيف العلاج بالعقاقير المساعدة على الإنجاب حسب العمر يتوافق مع بيانات البرنامج؟</a:t>
            </a:r>
          </a:p>
          <a:p>
            <a:pPr lvl="1" algn="r" rtl="1"/>
            <a:r>
              <a:rPr lang="ar" sz="2000" dirty="0">
                <a:solidFill>
                  <a:srgbClr val="327BB6"/>
                </a:solidFill>
              </a:rPr>
              <a:t>هل تتطابق تغطية العلاج بالعقاقير المضادة للفيروسات القهقرية المقدرة من بيانات البرنامج مع تقديرات المسح؟</a:t>
            </a:r>
          </a:p>
          <a:p>
            <a:pPr lvl="1" algn="r" rtl="1"/>
            <a:r>
              <a:rPr lang="ar" sz="2000" dirty="0">
                <a:solidFill>
                  <a:srgbClr val="327BB6"/>
                </a:solidFill>
              </a:rPr>
              <a:t>هل ديناميكيات ART في تحليل الشلال معقولة؟</a:t>
            </a:r>
          </a:p>
          <a:p>
            <a:pPr lvl="1" algn="r" rtl="1"/>
            <a:r>
              <a:rPr lang="ar" sz="2000" dirty="0">
                <a:solidFill>
                  <a:schemeClr val="tx1"/>
                </a:solidFill>
              </a:rPr>
              <a:t>الأطفال الذين تم علاجهم سابقا</a:t>
            </a:r>
          </a:p>
          <a:p>
            <a:pPr lvl="1" algn="r" rtl="1"/>
            <a:r>
              <a:rPr lang="ar" sz="2000" dirty="0">
                <a:solidFill>
                  <a:schemeClr val="tx1"/>
                </a:solidFill>
              </a:rPr>
              <a:t>البالغين الذين تم علاجهم سابقًا</a:t>
            </a:r>
          </a:p>
          <a:p>
            <a:pPr lvl="1" algn="r" rtl="1"/>
            <a:r>
              <a:rPr lang="ar" sz="2000" dirty="0">
                <a:solidFill>
                  <a:schemeClr val="tx1"/>
                </a:solidFill>
              </a:rPr>
              <a:t>البالغون والأطفال الذين بدأوا العلاج بالعقاقير المساعدة حديثًا: البيانات الطيفية مقابل بيانات البرنامج</a:t>
            </a:r>
          </a:p>
          <a:p>
            <a:pPr lvl="1" algn="r" rtl="1"/>
            <a:r>
              <a:rPr lang="ar" sz="2000" dirty="0">
                <a:solidFill>
                  <a:srgbClr val="327BB6"/>
                </a:solidFill>
              </a:rPr>
              <a:t>الوفيات بجميع الأسباب بين الذين يتناولون العلاج المضاد للفيروسات القهقرية</a:t>
            </a:r>
            <a:endParaRPr lang="en-US" sz="2000" dirty="0">
              <a:solidFill>
                <a:srgbClr val="327BB6"/>
              </a:solidFill>
            </a:endParaRPr>
          </a:p>
          <a:p>
            <a:endParaRPr lang="en-US" dirty="0"/>
          </a:p>
        </p:txBody>
      </p:sp>
    </p:spTree>
    <p:extLst>
      <p:ext uri="{BB962C8B-B14F-4D97-AF65-F5344CB8AC3E}">
        <p14:creationId xmlns:p14="http://schemas.microsoft.com/office/powerpoint/2010/main" val="37702969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9726B-EDAE-ABBA-9E58-E96D2A13519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E52178D-EF7E-F679-CABE-134F11A0F405}"/>
              </a:ext>
            </a:extLst>
          </p:cNvPr>
          <p:cNvSpPr>
            <a:spLocks noGrp="1"/>
          </p:cNvSpPr>
          <p:nvPr>
            <p:ph type="title"/>
          </p:nvPr>
        </p:nvSpPr>
        <p:spPr>
          <a:xfrm>
            <a:off x="105892" y="2235200"/>
            <a:ext cx="3063335" cy="2387600"/>
          </a:xfrm>
        </p:spPr>
        <p:txBody>
          <a:bodyPr vert="horz" lIns="91440" tIns="45720" rIns="91440" bIns="45720" rtlCol="0" anchor="t">
            <a:normAutofit/>
          </a:bodyPr>
          <a:lstStyle/>
          <a:p>
            <a:pPr algn="r"/>
            <a:r>
              <a:rPr lang="ar" kern="1200" dirty="0">
                <a:solidFill>
                  <a:schemeClr val="bg1"/>
                </a:solidFill>
                <a:latin typeface="+mj-lt"/>
                <a:ea typeface="+mj-ea"/>
                <a:cs typeface="Tahoma"/>
              </a:rPr>
              <a:t>تغطية </a:t>
            </a:r>
            <a:br>
              <a:rPr lang="ar" dirty="0">
                <a:solidFill>
                  <a:schemeClr val="bg1"/>
                </a:solidFill>
                <a:cs typeface="Tahoma"/>
              </a:rPr>
            </a:br>
            <a:r>
              <a:rPr lang="ar" kern="1200" dirty="0">
                <a:solidFill>
                  <a:schemeClr val="bg1"/>
                </a:solidFill>
                <a:latin typeface="+mj-lt"/>
                <a:ea typeface="+mj-ea"/>
                <a:cs typeface="Tahoma"/>
              </a:rPr>
              <a:t>ART </a:t>
            </a:r>
            <a:br>
              <a:rPr lang="ar" dirty="0">
                <a:solidFill>
                  <a:schemeClr val="bg1"/>
                </a:solidFill>
                <a:cs typeface="Tahoma"/>
              </a:rPr>
            </a:br>
            <a:r>
              <a:rPr lang="ar" kern="1200" dirty="0">
                <a:solidFill>
                  <a:schemeClr val="bg1"/>
                </a:solidFill>
                <a:latin typeface="+mj-lt"/>
                <a:ea typeface="+mj-ea"/>
                <a:cs typeface="Tahoma"/>
              </a:rPr>
              <a:t>مقابل تغطية ANC</a:t>
            </a:r>
            <a:endParaRPr lang="ar" dirty="0">
              <a:solidFill>
                <a:schemeClr val="bg1"/>
              </a:solidFill>
              <a:cs typeface="Tahoma"/>
            </a:endParaRPr>
          </a:p>
        </p:txBody>
      </p:sp>
      <p:pic>
        <p:nvPicPr>
          <p:cNvPr id="4" name="Picture 3">
            <a:extLst>
              <a:ext uri="{FF2B5EF4-FFF2-40B4-BE49-F238E27FC236}">
                <a16:creationId xmlns:a16="http://schemas.microsoft.com/office/drawing/2014/main" id="{F8270D6D-4100-EA44-4F95-E7BF5A184ED6}"/>
              </a:ext>
            </a:extLst>
          </p:cNvPr>
          <p:cNvPicPr>
            <a:picLocks noChangeAspect="1"/>
          </p:cNvPicPr>
          <p:nvPr/>
        </p:nvPicPr>
        <p:blipFill>
          <a:blip r:embed="rId2"/>
          <a:stretch>
            <a:fillRect/>
          </a:stretch>
        </p:blipFill>
        <p:spPr>
          <a:xfrm>
            <a:off x="3668375" y="1283453"/>
            <a:ext cx="7676372" cy="4291093"/>
          </a:xfrm>
          <a:prstGeom prst="rect">
            <a:avLst/>
          </a:prstGeom>
        </p:spPr>
      </p:pic>
    </p:spTree>
    <p:extLst>
      <p:ext uri="{BB962C8B-B14F-4D97-AF65-F5344CB8AC3E}">
        <p14:creationId xmlns:p14="http://schemas.microsoft.com/office/powerpoint/2010/main" val="6162270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39BC8E-D5A9-E036-5491-B63AD8BDCD17}"/>
              </a:ext>
            </a:extLst>
          </p:cNvPr>
          <p:cNvSpPr>
            <a:spLocks noGrp="1"/>
          </p:cNvSpPr>
          <p:nvPr>
            <p:ph type="title"/>
          </p:nvPr>
        </p:nvSpPr>
        <p:spPr>
          <a:xfrm>
            <a:off x="0" y="2011385"/>
            <a:ext cx="3366655" cy="2387600"/>
          </a:xfrm>
        </p:spPr>
        <p:txBody>
          <a:bodyPr vert="horz" lIns="91440" tIns="45720" rIns="91440" bIns="45720" rtlCol="0" anchor="t">
            <a:noAutofit/>
          </a:bodyPr>
          <a:lstStyle/>
          <a:p>
            <a:pPr algn="r"/>
            <a:r>
              <a:rPr lang="ar" kern="1200" dirty="0">
                <a:solidFill>
                  <a:schemeClr val="bg1"/>
                </a:solidFill>
                <a:latin typeface="+mj-lt"/>
                <a:ea typeface="+mj-ea"/>
                <a:cs typeface="Tahoma"/>
              </a:rPr>
              <a:t>عدد المشاركين في برنامج التلقيح الاصطناعي حسب العمر: </a:t>
            </a:r>
            <a:br>
              <a:rPr lang="en-US" kern="1200" dirty="0"/>
            </a:br>
            <a:r>
              <a:rPr lang="ar" kern="1200" dirty="0">
                <a:solidFill>
                  <a:schemeClr val="bg1"/>
                </a:solidFill>
                <a:latin typeface="+mj-lt"/>
                <a:ea typeface="+mj-ea"/>
                <a:cs typeface="Tahoma"/>
              </a:rPr>
              <a:t>الطيف مقابل بيانات البرنامج</a:t>
            </a:r>
            <a:endParaRPr lang="en-US"/>
          </a:p>
        </p:txBody>
      </p:sp>
      <p:pic>
        <p:nvPicPr>
          <p:cNvPr id="9" name="Picture 8">
            <a:extLst>
              <a:ext uri="{FF2B5EF4-FFF2-40B4-BE49-F238E27FC236}">
                <a16:creationId xmlns:a16="http://schemas.microsoft.com/office/drawing/2014/main" id="{02C77E92-1B98-C88E-FA6D-EB1FE8EAE9CC}"/>
              </a:ext>
            </a:extLst>
          </p:cNvPr>
          <p:cNvPicPr>
            <a:picLocks noChangeAspect="1"/>
          </p:cNvPicPr>
          <p:nvPr/>
        </p:nvPicPr>
        <p:blipFill>
          <a:blip r:embed="rId2"/>
          <a:stretch>
            <a:fillRect/>
          </a:stretch>
        </p:blipFill>
        <p:spPr>
          <a:xfrm>
            <a:off x="3875820" y="793295"/>
            <a:ext cx="7582673" cy="4246296"/>
          </a:xfrm>
          <a:prstGeom prst="rect">
            <a:avLst/>
          </a:prstGeom>
        </p:spPr>
      </p:pic>
    </p:spTree>
    <p:extLst>
      <p:ext uri="{BB962C8B-B14F-4D97-AF65-F5344CB8AC3E}">
        <p14:creationId xmlns:p14="http://schemas.microsoft.com/office/powerpoint/2010/main" val="35633819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46414F-D35D-ABE0-98ED-E6BD3FC1548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D4AF94F-D709-6E0D-A0EA-AC1B08543AA2}"/>
              </a:ext>
            </a:extLst>
          </p:cNvPr>
          <p:cNvSpPr>
            <a:spLocks noGrp="1"/>
          </p:cNvSpPr>
          <p:nvPr>
            <p:ph type="title"/>
          </p:nvPr>
        </p:nvSpPr>
        <p:spPr>
          <a:xfrm>
            <a:off x="18095" y="2270369"/>
            <a:ext cx="3321226" cy="2352431"/>
          </a:xfrm>
        </p:spPr>
        <p:txBody>
          <a:bodyPr vert="horz" lIns="91440" tIns="45720" rIns="91440" bIns="45720" rtlCol="0" anchor="t">
            <a:normAutofit/>
          </a:bodyPr>
          <a:lstStyle/>
          <a:p>
            <a:pPr algn="r"/>
            <a:r>
              <a:rPr lang="ar">
                <a:cs typeface="Tahoma"/>
              </a:rPr>
              <a:t>تغطية</a:t>
            </a:r>
            <a:br>
              <a:rPr lang="ar" dirty="0">
                <a:cs typeface="Tahoma"/>
              </a:rPr>
            </a:br>
            <a:r>
              <a:rPr lang="ar">
                <a:solidFill>
                  <a:schemeClr val="bg1"/>
                </a:solidFill>
                <a:cs typeface="Tahoma"/>
              </a:rPr>
              <a:t>ART:</a:t>
            </a:r>
            <a:br>
              <a:rPr lang="en-US" kern="1200" dirty="0"/>
            </a:br>
            <a:r>
              <a:rPr lang="ar">
                <a:solidFill>
                  <a:schemeClr val="bg1"/>
                </a:solidFill>
                <a:cs typeface="Tahoma"/>
              </a:rPr>
              <a:t>Spectrum</a:t>
            </a:r>
            <a:br>
              <a:rPr lang="ar" dirty="0">
                <a:cs typeface="Tahoma"/>
              </a:rPr>
            </a:br>
            <a:r>
              <a:rPr lang="ar">
                <a:solidFill>
                  <a:schemeClr val="bg1"/>
                </a:solidFill>
                <a:cs typeface="Tahoma"/>
              </a:rPr>
              <a:t>ٍمقابل </a:t>
            </a:r>
            <a:r>
              <a:rPr lang="ar" dirty="0">
                <a:solidFill>
                  <a:schemeClr val="bg1"/>
                </a:solidFill>
                <a:cs typeface="Tahoma"/>
              </a:rPr>
              <a:t>المسح</a:t>
            </a:r>
            <a:endParaRPr lang="en-US" kern="1200">
              <a:solidFill>
                <a:schemeClr val="bg1"/>
              </a:solidFill>
              <a:latin typeface="+mj-lt"/>
              <a:cs typeface="Tahoma"/>
            </a:endParaRPr>
          </a:p>
        </p:txBody>
      </p:sp>
      <p:pic>
        <p:nvPicPr>
          <p:cNvPr id="4" name="Picture 3">
            <a:extLst>
              <a:ext uri="{FF2B5EF4-FFF2-40B4-BE49-F238E27FC236}">
                <a16:creationId xmlns:a16="http://schemas.microsoft.com/office/drawing/2014/main" id="{CBDC5071-B8FE-925F-B3F5-DF16E0DCC47A}"/>
              </a:ext>
            </a:extLst>
          </p:cNvPr>
          <p:cNvPicPr>
            <a:picLocks noChangeAspect="1"/>
          </p:cNvPicPr>
          <p:nvPr/>
        </p:nvPicPr>
        <p:blipFill>
          <a:blip r:embed="rId2"/>
          <a:stretch>
            <a:fillRect/>
          </a:stretch>
        </p:blipFill>
        <p:spPr>
          <a:xfrm>
            <a:off x="6839661" y="205573"/>
            <a:ext cx="3858008" cy="2156627"/>
          </a:xfrm>
          <a:prstGeom prst="rect">
            <a:avLst/>
          </a:prstGeom>
        </p:spPr>
      </p:pic>
      <p:pic>
        <p:nvPicPr>
          <p:cNvPr id="10" name="Picture 9">
            <a:extLst>
              <a:ext uri="{FF2B5EF4-FFF2-40B4-BE49-F238E27FC236}">
                <a16:creationId xmlns:a16="http://schemas.microsoft.com/office/drawing/2014/main" id="{F3AFCFCB-E985-0EDF-159C-F6FF45D7AFE3}"/>
              </a:ext>
            </a:extLst>
          </p:cNvPr>
          <p:cNvPicPr>
            <a:picLocks noChangeAspect="1"/>
          </p:cNvPicPr>
          <p:nvPr/>
        </p:nvPicPr>
        <p:blipFill>
          <a:blip r:embed="rId3"/>
          <a:stretch>
            <a:fillRect/>
          </a:stretch>
        </p:blipFill>
        <p:spPr>
          <a:xfrm>
            <a:off x="7055818" y="2283520"/>
            <a:ext cx="3452620" cy="1930015"/>
          </a:xfrm>
          <a:prstGeom prst="rect">
            <a:avLst/>
          </a:prstGeom>
        </p:spPr>
      </p:pic>
      <p:pic>
        <p:nvPicPr>
          <p:cNvPr id="12" name="Picture 11">
            <a:extLst>
              <a:ext uri="{FF2B5EF4-FFF2-40B4-BE49-F238E27FC236}">
                <a16:creationId xmlns:a16="http://schemas.microsoft.com/office/drawing/2014/main" id="{BDE0787E-611A-AF85-5C84-66E7CFB21A48}"/>
              </a:ext>
            </a:extLst>
          </p:cNvPr>
          <p:cNvPicPr>
            <a:picLocks noChangeAspect="1"/>
          </p:cNvPicPr>
          <p:nvPr/>
        </p:nvPicPr>
        <p:blipFill>
          <a:blip r:embed="rId4"/>
          <a:stretch>
            <a:fillRect/>
          </a:stretch>
        </p:blipFill>
        <p:spPr>
          <a:xfrm>
            <a:off x="7047859" y="4306692"/>
            <a:ext cx="3730405" cy="2004918"/>
          </a:xfrm>
          <a:prstGeom prst="rect">
            <a:avLst/>
          </a:prstGeom>
        </p:spPr>
      </p:pic>
      <p:sp>
        <p:nvSpPr>
          <p:cNvPr id="13" name="TextBox 12">
            <a:extLst>
              <a:ext uri="{FF2B5EF4-FFF2-40B4-BE49-F238E27FC236}">
                <a16:creationId xmlns:a16="http://schemas.microsoft.com/office/drawing/2014/main" id="{9515AD6D-70F5-23BA-4C1E-7FC39D6D65C3}"/>
              </a:ext>
            </a:extLst>
          </p:cNvPr>
          <p:cNvSpPr txBox="1"/>
          <p:nvPr/>
        </p:nvSpPr>
        <p:spPr>
          <a:xfrm>
            <a:off x="4935682" y="1028343"/>
            <a:ext cx="1845322" cy="4801314"/>
          </a:xfrm>
          <a:prstGeom prst="rect">
            <a:avLst/>
          </a:prstGeom>
          <a:noFill/>
        </p:spPr>
        <p:txBody>
          <a:bodyPr wrap="square" rtlCol="0">
            <a:spAutoFit/>
          </a:bodyPr>
          <a:lstStyle/>
          <a:p>
            <a:r>
              <a:rPr lang="ar" dirty="0"/>
              <a:t>التغطية حسب العمر</a:t>
            </a:r>
          </a:p>
          <a:p>
            <a:endParaRPr lang="en-US" dirty="0"/>
          </a:p>
          <a:p>
            <a:endParaRPr lang="en-US" dirty="0"/>
          </a:p>
          <a:p>
            <a:endParaRPr lang="en-US" dirty="0"/>
          </a:p>
          <a:p>
            <a:endParaRPr lang="en-US" dirty="0"/>
          </a:p>
          <a:p>
            <a:endParaRPr lang="en-US" dirty="0"/>
          </a:p>
          <a:p>
            <a:endParaRPr lang="en-US" dirty="0"/>
          </a:p>
          <a:p>
            <a:r>
              <a:rPr lang="ar" dirty="0"/>
              <a:t>العدد حسب العمر</a:t>
            </a:r>
          </a:p>
          <a:p>
            <a:endParaRPr lang="en-US" dirty="0"/>
          </a:p>
          <a:p>
            <a:endParaRPr lang="en-US" dirty="0"/>
          </a:p>
          <a:p>
            <a:endParaRPr lang="en-US" dirty="0"/>
          </a:p>
          <a:p>
            <a:endParaRPr lang="en-US" dirty="0"/>
          </a:p>
          <a:p>
            <a:endParaRPr lang="en-US" dirty="0"/>
          </a:p>
          <a:p>
            <a:endParaRPr lang="en-US" dirty="0"/>
          </a:p>
          <a:p>
            <a:endParaRPr lang="en-US" dirty="0"/>
          </a:p>
          <a:p>
            <a:r>
              <a:rPr lang="ar" dirty="0"/>
              <a:t>التغطية على مر الزمن</a:t>
            </a:r>
          </a:p>
        </p:txBody>
      </p:sp>
    </p:spTree>
    <p:extLst>
      <p:ext uri="{BB962C8B-B14F-4D97-AF65-F5344CB8AC3E}">
        <p14:creationId xmlns:p14="http://schemas.microsoft.com/office/powerpoint/2010/main" val="7096437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8BD412-EA2E-B842-9651-F828CF73DBD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CC7EA46-E1B8-57C4-CE21-B64B7A4F98AE}"/>
              </a:ext>
            </a:extLst>
          </p:cNvPr>
          <p:cNvSpPr>
            <a:spLocks noGrp="1"/>
          </p:cNvSpPr>
          <p:nvPr>
            <p:ph type="title"/>
          </p:nvPr>
        </p:nvSpPr>
        <p:spPr>
          <a:xfrm>
            <a:off x="160155" y="1993900"/>
            <a:ext cx="3370445" cy="3579553"/>
          </a:xfrm>
        </p:spPr>
        <p:txBody>
          <a:bodyPr vert="horz" lIns="91440" tIns="45720" rIns="91440" bIns="45720" rtlCol="0" anchor="t">
            <a:normAutofit/>
          </a:bodyPr>
          <a:lstStyle/>
          <a:p>
            <a:pPr algn="r"/>
            <a:r>
              <a:rPr lang="ar" sz="4400" dirty="0"/>
              <a:t>ART </a:t>
            </a:r>
            <a:br>
              <a:rPr lang="en-US" sz="4400" dirty="0"/>
            </a:br>
            <a:r>
              <a:rPr lang="ar" sz="4400" dirty="0"/>
              <a:t>2023-2024</a:t>
            </a:r>
            <a:endParaRPr lang="en-US" sz="4400" kern="1200" dirty="0">
              <a:solidFill>
                <a:schemeClr val="tx1"/>
              </a:solidFill>
              <a:latin typeface="+mj-lt"/>
            </a:endParaRPr>
          </a:p>
        </p:txBody>
      </p:sp>
      <p:pic>
        <p:nvPicPr>
          <p:cNvPr id="4" name="Picture 3">
            <a:extLst>
              <a:ext uri="{FF2B5EF4-FFF2-40B4-BE49-F238E27FC236}">
                <a16:creationId xmlns:a16="http://schemas.microsoft.com/office/drawing/2014/main" id="{ABEFFFDF-1DF4-ABEE-06E5-28E88F9F494A}"/>
              </a:ext>
            </a:extLst>
          </p:cNvPr>
          <p:cNvPicPr>
            <a:picLocks noChangeAspect="1"/>
          </p:cNvPicPr>
          <p:nvPr/>
        </p:nvPicPr>
        <p:blipFill>
          <a:blip r:embed="rId2"/>
          <a:stretch>
            <a:fillRect/>
          </a:stretch>
        </p:blipFill>
        <p:spPr>
          <a:xfrm>
            <a:off x="4353791" y="621007"/>
            <a:ext cx="7302543" cy="5671976"/>
          </a:xfrm>
          <a:prstGeom prst="rect">
            <a:avLst/>
          </a:prstGeom>
        </p:spPr>
      </p:pic>
    </p:spTree>
    <p:extLst>
      <p:ext uri="{BB962C8B-B14F-4D97-AF65-F5344CB8AC3E}">
        <p14:creationId xmlns:p14="http://schemas.microsoft.com/office/powerpoint/2010/main" val="2960078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C6B807-4610-EB1E-3842-0C38363A32B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1B8A629-947D-2A46-96EE-FC99F8AC8D1D}"/>
              </a:ext>
            </a:extLst>
          </p:cNvPr>
          <p:cNvSpPr>
            <a:spLocks noGrp="1"/>
          </p:cNvSpPr>
          <p:nvPr>
            <p:ph type="title"/>
          </p:nvPr>
        </p:nvSpPr>
        <p:spPr>
          <a:xfrm>
            <a:off x="513940" y="1494692"/>
            <a:ext cx="2834640" cy="2377440"/>
          </a:xfrm>
        </p:spPr>
        <p:txBody>
          <a:bodyPr>
            <a:noAutofit/>
          </a:bodyPr>
          <a:lstStyle/>
          <a:p>
            <a:pPr algn="r"/>
            <a:r>
              <a:rPr lang="ar" sz="2800" dirty="0"/>
              <a:t>الوفيات الناجمة عن جميع الأسباب بسبب العلاج بمضادات الفيروسات القهقرية</a:t>
            </a:r>
          </a:p>
        </p:txBody>
      </p:sp>
      <p:pic>
        <p:nvPicPr>
          <p:cNvPr id="7" name="Picture 6">
            <a:extLst>
              <a:ext uri="{FF2B5EF4-FFF2-40B4-BE49-F238E27FC236}">
                <a16:creationId xmlns:a16="http://schemas.microsoft.com/office/drawing/2014/main" id="{139DABC6-E8D9-06FF-2E64-A52782212CB1}"/>
              </a:ext>
            </a:extLst>
          </p:cNvPr>
          <p:cNvPicPr>
            <a:picLocks noChangeAspect="1"/>
          </p:cNvPicPr>
          <p:nvPr/>
        </p:nvPicPr>
        <p:blipFill>
          <a:blip r:embed="rId3"/>
          <a:srcRect l="1769" t="3050" r="1" b="1"/>
          <a:stretch/>
        </p:blipFill>
        <p:spPr>
          <a:xfrm>
            <a:off x="3527147" y="2319987"/>
            <a:ext cx="1338166" cy="443313"/>
          </a:xfrm>
          <a:prstGeom prst="rect">
            <a:avLst/>
          </a:prstGeom>
          <a:ln>
            <a:solidFill>
              <a:schemeClr val="tx1">
                <a:lumMod val="50000"/>
                <a:lumOff val="50000"/>
              </a:schemeClr>
            </a:solidFill>
          </a:ln>
        </p:spPr>
      </p:pic>
      <p:pic>
        <p:nvPicPr>
          <p:cNvPr id="9" name="Picture 8">
            <a:extLst>
              <a:ext uri="{FF2B5EF4-FFF2-40B4-BE49-F238E27FC236}">
                <a16:creationId xmlns:a16="http://schemas.microsoft.com/office/drawing/2014/main" id="{6EF34CCE-0BEE-2E2B-2DD5-5EF2BE7E83F7}"/>
              </a:ext>
            </a:extLst>
          </p:cNvPr>
          <p:cNvPicPr>
            <a:picLocks noChangeAspect="1"/>
          </p:cNvPicPr>
          <p:nvPr/>
        </p:nvPicPr>
        <p:blipFill>
          <a:blip r:embed="rId4"/>
          <a:stretch>
            <a:fillRect/>
          </a:stretch>
        </p:blipFill>
        <p:spPr>
          <a:xfrm>
            <a:off x="5161168" y="733854"/>
            <a:ext cx="5272823" cy="1586134"/>
          </a:xfrm>
          <a:prstGeom prst="rect">
            <a:avLst/>
          </a:prstGeom>
        </p:spPr>
      </p:pic>
      <p:pic>
        <p:nvPicPr>
          <p:cNvPr id="11" name="Picture 10">
            <a:extLst>
              <a:ext uri="{FF2B5EF4-FFF2-40B4-BE49-F238E27FC236}">
                <a16:creationId xmlns:a16="http://schemas.microsoft.com/office/drawing/2014/main" id="{D5430A02-89BA-13CC-86C3-1ACF434C2BB8}"/>
              </a:ext>
            </a:extLst>
          </p:cNvPr>
          <p:cNvPicPr>
            <a:picLocks noChangeAspect="1"/>
          </p:cNvPicPr>
          <p:nvPr/>
        </p:nvPicPr>
        <p:blipFill>
          <a:blip r:embed="rId5"/>
          <a:stretch>
            <a:fillRect/>
          </a:stretch>
        </p:blipFill>
        <p:spPr>
          <a:xfrm>
            <a:off x="5161168" y="2673622"/>
            <a:ext cx="6164746" cy="3446094"/>
          </a:xfrm>
          <a:prstGeom prst="rect">
            <a:avLst/>
          </a:prstGeom>
          <a:ln>
            <a:solidFill>
              <a:schemeClr val="tx1">
                <a:lumMod val="50000"/>
                <a:lumOff val="50000"/>
              </a:schemeClr>
            </a:solidFill>
          </a:ln>
        </p:spPr>
      </p:pic>
      <p:sp>
        <p:nvSpPr>
          <p:cNvPr id="12" name="Arrow: Right 11">
            <a:extLst>
              <a:ext uri="{FF2B5EF4-FFF2-40B4-BE49-F238E27FC236}">
                <a16:creationId xmlns:a16="http://schemas.microsoft.com/office/drawing/2014/main" id="{0C53F5D2-5084-56CB-FAA9-A0A0725DF3F1}"/>
              </a:ext>
            </a:extLst>
          </p:cNvPr>
          <p:cNvSpPr/>
          <p:nvPr/>
        </p:nvSpPr>
        <p:spPr>
          <a:xfrm rot="19800000">
            <a:off x="4609699" y="1959915"/>
            <a:ext cx="914400" cy="457200"/>
          </a:xfrm>
          <a:prstGeom prst="rightArrow">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ar" b="1">
                <a:latin typeface="+mj-lt"/>
                <a:ea typeface="Calibri" panose="020F0502020204030204" pitchFamily="34" charset="0"/>
                <a:cs typeface="Calibri" panose="020F0502020204030204" pitchFamily="34" charset="0"/>
              </a:rPr>
              <a:t>1</a:t>
            </a:r>
          </a:p>
        </p:txBody>
      </p:sp>
      <p:sp>
        <p:nvSpPr>
          <p:cNvPr id="14" name="Arrow: Right 13">
            <a:extLst>
              <a:ext uri="{FF2B5EF4-FFF2-40B4-BE49-F238E27FC236}">
                <a16:creationId xmlns:a16="http://schemas.microsoft.com/office/drawing/2014/main" id="{590A5241-1535-1CFB-6118-FC33311973F4}"/>
              </a:ext>
            </a:extLst>
          </p:cNvPr>
          <p:cNvSpPr/>
          <p:nvPr/>
        </p:nvSpPr>
        <p:spPr>
          <a:xfrm rot="1800000">
            <a:off x="4609699" y="2666172"/>
            <a:ext cx="914400" cy="457200"/>
          </a:xfrm>
          <a:prstGeom prst="rightArrow">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ar" b="1"/>
              <a:t>2</a:t>
            </a:r>
          </a:p>
        </p:txBody>
      </p:sp>
    </p:spTree>
    <p:extLst>
      <p:ext uri="{BB962C8B-B14F-4D97-AF65-F5344CB8AC3E}">
        <p14:creationId xmlns:p14="http://schemas.microsoft.com/office/powerpoint/2010/main" val="42754891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64F116-DE1D-3801-EE66-3C0B22FCA44F}"/>
              </a:ext>
            </a:extLst>
          </p:cNvPr>
          <p:cNvSpPr>
            <a:spLocks noGrp="1"/>
          </p:cNvSpPr>
          <p:nvPr>
            <p:ph type="title"/>
          </p:nvPr>
        </p:nvSpPr>
        <p:spPr/>
        <p:txBody>
          <a:bodyPr/>
          <a:lstStyle/>
          <a:p>
            <a:pPr algn="r"/>
            <a:r>
              <a:rPr lang="ar" dirty="0">
                <a:cs typeface="Tahoma"/>
              </a:rPr>
              <a:t>ضبط أرقام البرنامج على ART </a:t>
            </a:r>
            <a:br>
              <a:rPr lang="ar" dirty="0">
                <a:cs typeface="Tahoma"/>
              </a:rPr>
            </a:br>
            <a:r>
              <a:rPr lang="ar">
                <a:cs typeface="Tahoma"/>
              </a:rPr>
              <a:t>بسبب </a:t>
            </a:r>
            <a:r>
              <a:rPr lang="ar" dirty="0">
                <a:cs typeface="Tahoma"/>
              </a:rPr>
              <a:t>العدد الزائد</a:t>
            </a:r>
          </a:p>
        </p:txBody>
      </p:sp>
      <p:pic>
        <p:nvPicPr>
          <p:cNvPr id="4" name="Picture 3">
            <a:extLst>
              <a:ext uri="{FF2B5EF4-FFF2-40B4-BE49-F238E27FC236}">
                <a16:creationId xmlns:a16="http://schemas.microsoft.com/office/drawing/2014/main" id="{08D3094E-D249-9CCF-9310-5911FD213E4C}"/>
              </a:ext>
            </a:extLst>
          </p:cNvPr>
          <p:cNvPicPr>
            <a:picLocks noChangeAspect="1"/>
          </p:cNvPicPr>
          <p:nvPr/>
        </p:nvPicPr>
        <p:blipFill>
          <a:blip r:embed="rId2"/>
          <a:stretch>
            <a:fillRect/>
          </a:stretch>
        </p:blipFill>
        <p:spPr>
          <a:xfrm>
            <a:off x="3686559" y="750793"/>
            <a:ext cx="7530182" cy="5356414"/>
          </a:xfrm>
          <a:prstGeom prst="rect">
            <a:avLst/>
          </a:prstGeom>
        </p:spPr>
      </p:pic>
      <p:sp>
        <p:nvSpPr>
          <p:cNvPr id="8" name="Rectangle 7">
            <a:extLst>
              <a:ext uri="{FF2B5EF4-FFF2-40B4-BE49-F238E27FC236}">
                <a16:creationId xmlns:a16="http://schemas.microsoft.com/office/drawing/2014/main" id="{953B7C47-78D7-BB9C-5B9B-81A20B73F70A}"/>
              </a:ext>
            </a:extLst>
          </p:cNvPr>
          <p:cNvSpPr/>
          <p:nvPr/>
        </p:nvSpPr>
        <p:spPr>
          <a:xfrm>
            <a:off x="3837391" y="4623955"/>
            <a:ext cx="7379350" cy="654627"/>
          </a:xfrm>
          <a:prstGeom prst="rect">
            <a:avLst/>
          </a:prstGeom>
          <a:noFill/>
          <a:ln w="31750">
            <a:solidFill>
              <a:srgbClr val="E3131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015175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DC8D514-289C-DB0F-05A8-92D9ABCF4D00}"/>
              </a:ext>
            </a:extLst>
          </p:cNvPr>
          <p:cNvSpPr>
            <a:spLocks noGrp="1"/>
          </p:cNvSpPr>
          <p:nvPr>
            <p:ph type="title"/>
          </p:nvPr>
        </p:nvSpPr>
        <p:spPr>
          <a:xfrm>
            <a:off x="125007" y="718980"/>
            <a:ext cx="3258444" cy="4830919"/>
          </a:xfrm>
        </p:spPr>
        <p:txBody>
          <a:bodyPr vert="horz" lIns="91440" tIns="45720" rIns="91440" bIns="45720" rtlCol="0" anchor="b">
            <a:noAutofit/>
          </a:bodyPr>
          <a:lstStyle/>
          <a:p>
            <a:pPr algn="r"/>
            <a:r>
              <a:rPr lang="ar" spc="-100" dirty="0">
                <a:cs typeface="Tahoma"/>
              </a:rPr>
              <a:t>التحقق السريع من صحة برنامج </a:t>
            </a:r>
            <a:r>
              <a:rPr lang="ar" spc="-100">
                <a:cs typeface="Tahoma"/>
              </a:rPr>
              <a:t>ART</a:t>
            </a:r>
            <a:br>
              <a:rPr lang="ar" spc="-100" dirty="0">
                <a:cs typeface="Tahoma"/>
              </a:rPr>
            </a:br>
            <a:r>
              <a:rPr lang="ar" spc="-100">
                <a:cs typeface="Tahoma"/>
              </a:rPr>
              <a:t>ضمن </a:t>
            </a:r>
            <a:r>
              <a:rPr lang="ar" spc="-100" dirty="0">
                <a:cs typeface="Tahoma"/>
              </a:rPr>
              <a:t>إحصائيات البرنامج</a:t>
            </a:r>
          </a:p>
        </p:txBody>
      </p:sp>
      <p:pic>
        <p:nvPicPr>
          <p:cNvPr id="7" name="Picture 6">
            <a:extLst>
              <a:ext uri="{FF2B5EF4-FFF2-40B4-BE49-F238E27FC236}">
                <a16:creationId xmlns:a16="http://schemas.microsoft.com/office/drawing/2014/main" id="{78827A51-F44A-3972-090B-9D9D12D600A3}"/>
              </a:ext>
            </a:extLst>
          </p:cNvPr>
          <p:cNvPicPr>
            <a:picLocks noChangeAspect="1"/>
          </p:cNvPicPr>
          <p:nvPr/>
        </p:nvPicPr>
        <p:blipFill>
          <a:blip r:embed="rId2"/>
          <a:stretch>
            <a:fillRect/>
          </a:stretch>
        </p:blipFill>
        <p:spPr>
          <a:xfrm>
            <a:off x="5275608" y="1007918"/>
            <a:ext cx="3054096" cy="2677391"/>
          </a:xfrm>
          <a:prstGeom prst="rect">
            <a:avLst/>
          </a:prstGeom>
        </p:spPr>
      </p:pic>
      <p:pic>
        <p:nvPicPr>
          <p:cNvPr id="9" name="Picture 8">
            <a:extLst>
              <a:ext uri="{FF2B5EF4-FFF2-40B4-BE49-F238E27FC236}">
                <a16:creationId xmlns:a16="http://schemas.microsoft.com/office/drawing/2014/main" id="{1D56CDE6-7F80-A0AA-0253-CA65D9BF137F}"/>
              </a:ext>
            </a:extLst>
          </p:cNvPr>
          <p:cNvPicPr>
            <a:picLocks noChangeAspect="1"/>
          </p:cNvPicPr>
          <p:nvPr/>
        </p:nvPicPr>
        <p:blipFill>
          <a:blip r:embed="rId3"/>
          <a:stretch>
            <a:fillRect/>
          </a:stretch>
        </p:blipFill>
        <p:spPr>
          <a:xfrm>
            <a:off x="8801387" y="2898068"/>
            <a:ext cx="2523744" cy="2910449"/>
          </a:xfrm>
          <a:prstGeom prst="rect">
            <a:avLst/>
          </a:prstGeom>
        </p:spPr>
      </p:pic>
      <p:sp>
        <p:nvSpPr>
          <p:cNvPr id="10" name="TextBox 9">
            <a:extLst>
              <a:ext uri="{FF2B5EF4-FFF2-40B4-BE49-F238E27FC236}">
                <a16:creationId xmlns:a16="http://schemas.microsoft.com/office/drawing/2014/main" id="{22CB467F-39EF-E64E-7198-A3D604F0144D}"/>
              </a:ext>
            </a:extLst>
          </p:cNvPr>
          <p:cNvSpPr txBox="1"/>
          <p:nvPr/>
        </p:nvSpPr>
        <p:spPr>
          <a:xfrm>
            <a:off x="9441264" y="1212739"/>
            <a:ext cx="2046647" cy="923330"/>
          </a:xfrm>
          <a:prstGeom prst="rect">
            <a:avLst/>
          </a:prstGeom>
          <a:noFill/>
        </p:spPr>
        <p:txBody>
          <a:bodyPr wrap="square" rtlCol="0">
            <a:spAutoFit/>
          </a:bodyPr>
          <a:lstStyle/>
          <a:p>
            <a:r>
              <a:rPr lang="ar"/>
              <a:t>مقارنة بـ ANC "بالفعل على ART" في الزيارة الأولى</a:t>
            </a:r>
          </a:p>
        </p:txBody>
      </p:sp>
      <p:sp>
        <p:nvSpPr>
          <p:cNvPr id="11" name="TextBox 10">
            <a:extLst>
              <a:ext uri="{FF2B5EF4-FFF2-40B4-BE49-F238E27FC236}">
                <a16:creationId xmlns:a16="http://schemas.microsoft.com/office/drawing/2014/main" id="{76E5EF14-EBD1-6078-FBCE-EEA1049D3CD7}"/>
              </a:ext>
            </a:extLst>
          </p:cNvPr>
          <p:cNvSpPr txBox="1"/>
          <p:nvPr/>
        </p:nvSpPr>
        <p:spPr>
          <a:xfrm>
            <a:off x="5378004" y="4230546"/>
            <a:ext cx="2539869" cy="646331"/>
          </a:xfrm>
          <a:prstGeom prst="rect">
            <a:avLst/>
          </a:prstGeom>
          <a:noFill/>
        </p:spPr>
        <p:txBody>
          <a:bodyPr wrap="square" rtlCol="0">
            <a:spAutoFit/>
          </a:bodyPr>
          <a:lstStyle/>
          <a:p>
            <a:r>
              <a:rPr lang="ar"/>
              <a:t>رسم اتجاه الوقت لبيانات البرنامج</a:t>
            </a:r>
          </a:p>
        </p:txBody>
      </p:sp>
      <p:sp>
        <p:nvSpPr>
          <p:cNvPr id="12" name="Arrow: Right 11">
            <a:extLst>
              <a:ext uri="{FF2B5EF4-FFF2-40B4-BE49-F238E27FC236}">
                <a16:creationId xmlns:a16="http://schemas.microsoft.com/office/drawing/2014/main" id="{66E5645E-940F-A754-120A-2700D57B9F59}"/>
              </a:ext>
            </a:extLst>
          </p:cNvPr>
          <p:cNvSpPr/>
          <p:nvPr/>
        </p:nvSpPr>
        <p:spPr>
          <a:xfrm>
            <a:off x="7471064" y="4447309"/>
            <a:ext cx="853852" cy="262085"/>
          </a:xfrm>
          <a:prstGeom prst="rightArrow">
            <a:avLst/>
          </a:prstGeom>
          <a:solidFill>
            <a:schemeClr val="accent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Arrow: Right 12">
            <a:extLst>
              <a:ext uri="{FF2B5EF4-FFF2-40B4-BE49-F238E27FC236}">
                <a16:creationId xmlns:a16="http://schemas.microsoft.com/office/drawing/2014/main" id="{21898F7B-63F2-AF4B-22C6-6701A11D0BE0}"/>
              </a:ext>
            </a:extLst>
          </p:cNvPr>
          <p:cNvSpPr/>
          <p:nvPr/>
        </p:nvSpPr>
        <p:spPr>
          <a:xfrm rot="10800000">
            <a:off x="8639506" y="1499550"/>
            <a:ext cx="853852" cy="262085"/>
          </a:xfrm>
          <a:prstGeom prst="rightArrow">
            <a:avLst/>
          </a:prstGeom>
          <a:solidFill>
            <a:schemeClr val="accent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44427865"/>
      </p:ext>
    </p:extLst>
  </p:cSld>
  <p:clrMapOvr>
    <a:masterClrMapping/>
  </p:clrMapOvr>
</p:sld>
</file>

<file path=ppt/theme/theme1.xml><?xml version="1.0" encoding="utf-8"?>
<a:theme xmlns:a="http://schemas.openxmlformats.org/drawingml/2006/main" name="1_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3.xml><?xml version="1.0" encoding="utf-8"?>
<a:theme xmlns:a="http://schemas.openxmlformats.org/drawingml/2006/main" name="Org Chart 03 16x9">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Cambria-Calibri">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2007 - 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Flow_SignoffStatus xmlns="288ef829-98c5-46d1-83dc-c2ef7c814da2" xsi:nil="true"/>
    <TaxCatchAll xmlns="2ddeef39-65d3-4660-94f2-f063f949c57e" xsi:nil="true"/>
    <lcf76f155ced4ddcb4097134ff3c332f xmlns="288ef829-98c5-46d1-83dc-c2ef7c814da2">
      <Terms xmlns="http://schemas.microsoft.com/office/infopath/2007/PartnerControls"/>
    </lcf76f155ced4ddcb4097134ff3c332f>
    <_ip_UnifiedCompliancePolicyUIAction xmlns="http://schemas.microsoft.com/sharepoint/v3" xsi:nil="true"/>
    <_ip_UnifiedCompliancePolicyProperties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893E641F549574BB805BD9C73365D4F" ma:contentTypeVersion="21" ma:contentTypeDescription="Create a new document." ma:contentTypeScope="" ma:versionID="848d5250be30190ee293fa977b7b3659">
  <xsd:schema xmlns:xsd="http://www.w3.org/2001/XMLSchema" xmlns:xs="http://www.w3.org/2001/XMLSchema" xmlns:p="http://schemas.microsoft.com/office/2006/metadata/properties" xmlns:ns1="http://schemas.microsoft.com/sharepoint/v3" xmlns:ns2="288ef829-98c5-46d1-83dc-c2ef7c814da2" xmlns:ns3="2ddeef39-65d3-4660-94f2-f063f949c57e" targetNamespace="http://schemas.microsoft.com/office/2006/metadata/properties" ma:root="true" ma:fieldsID="f067d9dc7eb05f16e5031dc3fd13465b" ns1:_="" ns2:_="" ns3:_="">
    <xsd:import namespace="http://schemas.microsoft.com/sharepoint/v3"/>
    <xsd:import namespace="288ef829-98c5-46d1-83dc-c2ef7c814da2"/>
    <xsd:import namespace="2ddeef39-65d3-4660-94f2-f063f949c57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_Flow_SignoffStatus" minOccurs="0"/>
                <xsd:element ref="ns2:lcf76f155ced4ddcb4097134ff3c332f" minOccurs="0"/>
                <xsd:element ref="ns3:TaxCatchAll" minOccurs="0"/>
                <xsd:element ref="ns2:MediaServiceObjectDetectorVersions" minOccurs="0"/>
                <xsd:element ref="ns2:MediaServiceSearchProperties"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7" nillable="true" ma:displayName="Unified Compliance Policy Properties" ma:hidden="true" ma:internalName="_ip_UnifiedCompliancePolicyProperties">
      <xsd:simpleType>
        <xsd:restriction base="dms:Note"/>
      </xsd:simpleType>
    </xsd:element>
    <xsd:element name="_ip_UnifiedCompliancePolicyUIAction" ma:index="28"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88ef829-98c5-46d1-83dc-c2ef7c814da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MediaServic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_Flow_SignoffStatus" ma:index="21" nillable="true" ma:displayName="Sign-off status" ma:internalName="Sign_x002d_off_x0020_status">
      <xsd:simpleType>
        <xsd:restriction base="dms:Text"/>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f008808e-a4ff-498b-8b44-8869f1dca9fb"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ddeef39-65d3-4660-94f2-f063f949c57e"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f1142ec6-8224-48c2-babf-013e8b339833}" ma:internalName="TaxCatchAll" ma:showField="CatchAllData" ma:web="2ddeef39-65d3-4660-94f2-f063f949c57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CBDB6B0-96FB-41EC-8C63-0B9DBBA7CD66}">
  <ds:schemaRefs>
    <ds:schemaRef ds:uri="http://schemas.microsoft.com/sharepoint/v3/contenttype/forms"/>
  </ds:schemaRefs>
</ds:datastoreItem>
</file>

<file path=customXml/itemProps2.xml><?xml version="1.0" encoding="utf-8"?>
<ds:datastoreItem xmlns:ds="http://schemas.openxmlformats.org/officeDocument/2006/customXml" ds:itemID="{EA7C08C9-B7E0-4F5C-B824-2BA5C3AE6EB4}">
  <ds:schemaRefs>
    <ds:schemaRef ds:uri="http://schemas.microsoft.com/office/2006/metadata/properties"/>
    <ds:schemaRef ds:uri="http://schemas.microsoft.com/office/infopath/2007/PartnerControls"/>
    <ds:schemaRef ds:uri="288ef829-98c5-46d1-83dc-c2ef7c814da2"/>
    <ds:schemaRef ds:uri="2ddeef39-65d3-4660-94f2-f063f949c57e"/>
  </ds:schemaRefs>
</ds:datastoreItem>
</file>

<file path=customXml/itemProps3.xml><?xml version="1.0" encoding="utf-8"?>
<ds:datastoreItem xmlns:ds="http://schemas.openxmlformats.org/officeDocument/2006/customXml" ds:itemID="{14E8E870-D1DA-4579-8F5D-ABA418B6656F}"/>
</file>

<file path=docMetadata/LabelInfo.xml><?xml version="1.0" encoding="utf-8"?>
<clbl:labelList xmlns:clbl="http://schemas.microsoft.com/office/2020/mipLabelMetadata">
  <clbl:label id="{c2e1cf9b-e1b6-44eb-8021-428c292d3eb5}" enabled="0" method="" siteId="{c2e1cf9b-e1b6-44eb-8021-428c292d3eb5}" removed="1"/>
</clbl:labelList>
</file>

<file path=docProps/app.xml><?xml version="1.0" encoding="utf-8"?>
<Properties xmlns="http://schemas.openxmlformats.org/officeDocument/2006/extended-properties" xmlns:vt="http://schemas.openxmlformats.org/officeDocument/2006/docPropsVTypes">
  <TotalTime>10872</TotalTime>
  <Words>456</Words>
  <Application>Microsoft Office PowerPoint</Application>
  <PresentationFormat>Widescreen</PresentationFormat>
  <Paragraphs>52</Paragraphs>
  <Slides>11</Slides>
  <Notes>1</Notes>
  <HiddenSlides>1</HiddenSlides>
  <MMClips>0</MMClips>
  <ScaleCrop>false</ScaleCrop>
  <HeadingPairs>
    <vt:vector size="4" baseType="variant">
      <vt:variant>
        <vt:lpstr>Theme</vt:lpstr>
      </vt:variant>
      <vt:variant>
        <vt:i4>3</vt:i4>
      </vt:variant>
      <vt:variant>
        <vt:lpstr>Slide Titles</vt:lpstr>
      </vt:variant>
      <vt:variant>
        <vt:i4>11</vt:i4>
      </vt:variant>
    </vt:vector>
  </HeadingPairs>
  <TitlesOfParts>
    <vt:vector size="14" baseType="lpstr">
      <vt:lpstr>1_Frame</vt:lpstr>
      <vt:lpstr>Frame</vt:lpstr>
      <vt:lpstr>Org Chart 03 16x9</vt:lpstr>
      <vt:lpstr>التحقق من صحة تقديرات الطيف مقابل بيانات البرنامج: العلاج بمضادات الفيروسات القهقرية حسب العمر والجنس،  العلاج بمضادات الفيروسات القهقرية للبالغين مقابل تغطية الرعاية قبل الولادة/ منع انتقال الفيروس من الأم إلى الطفل،  معدل الوفيات بجميع الأسباب بسبب العلاج بمضادات الفيروسات القهقرية</vt:lpstr>
      <vt:lpstr>التحقق من صحة نتائج الطيف</vt:lpstr>
      <vt:lpstr>تغطية  ART  مقابل تغطية ANC</vt:lpstr>
      <vt:lpstr>عدد المشاركين في برنامج التلقيح الاصطناعي حسب العمر:  الطيف مقابل بيانات البرنامج</vt:lpstr>
      <vt:lpstr>تغطية ART: Spectrum ٍمقابل المسح</vt:lpstr>
      <vt:lpstr>ART  2023-2024</vt:lpstr>
      <vt:lpstr>الوفيات الناجمة عن جميع الأسباب بسبب العلاج بمضادات الفيروسات القهقرية</vt:lpstr>
      <vt:lpstr>ضبط أرقام البرنامج على ART  بسبب العدد الزائد</vt:lpstr>
      <vt:lpstr>التحقق السريع من صحة برنامج ART ضمن إحصائيات البرنامج</vt:lpstr>
      <vt:lpstr>ضبط أرقام البرنامج لحركة المريض</vt:lpstr>
      <vt:lpstr>ملخص</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rglaubius</dc:creator>
  <cp:lastModifiedBy>EL RHILANI, Houssine</cp:lastModifiedBy>
  <cp:revision>1019</cp:revision>
  <dcterms:created xsi:type="dcterms:W3CDTF">2017-12-22T14:29:51Z</dcterms:created>
  <dcterms:modified xsi:type="dcterms:W3CDTF">2025-02-12T17:59:25Z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0x0101006893E641F549574BB805BD9C73365D4F</vt:lpwstr>
  </property>
  <property fmtid="{D5CDD505-2E9C-101B-9397-08002B2CF9AE}" pid="3" name="MediaServiceImageTags">
    <vt:lpwstr/>
  </property>
</Properties>
</file>