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60" r:id="rId5"/>
    <p:sldMasterId id="2147483684" r:id="rId6"/>
  </p:sldMasterIdLst>
  <p:notesMasterIdLst>
    <p:notesMasterId r:id="rId17"/>
  </p:notesMasterIdLst>
  <p:sldIdLst>
    <p:sldId id="256" r:id="rId7"/>
    <p:sldId id="412" r:id="rId8"/>
    <p:sldId id="269" r:id="rId9"/>
    <p:sldId id="413" r:id="rId10"/>
    <p:sldId id="414" r:id="rId11"/>
    <p:sldId id="270" r:id="rId12"/>
    <p:sldId id="418" r:id="rId13"/>
    <p:sldId id="415" r:id="rId14"/>
    <p:sldId id="266" r:id="rId15"/>
    <p:sldId id="4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3B4970-DA43-C9EB-9F95-5A546B8F60C8}" name="KORENROMP, Eline Louise" initials="EK" userId="S::KorenrompE@unaids.org::a44abeb2-aa4e-4d35-a6f5-0d25c352ba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BB6"/>
    <a:srgbClr val="E31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29205-ED17-4992-AA38-48A185708F3F}" v="23" dt="2025-02-20T03:45:35.025"/>
    <p1510:client id="{B885DAFC-EAA8-2204-20AB-43F212777689}" v="8" dt="2025-02-20T08:42:33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1" autoAdjust="0"/>
    <p:restoredTop sz="83607" autoAdjust="0"/>
  </p:normalViewPr>
  <p:slideViewPr>
    <p:cSldViewPr snapToGrid="0">
      <p:cViewPr varScale="1">
        <p:scale>
          <a:sx n="53" d="100"/>
          <a:sy n="53" d="100"/>
        </p:scale>
        <p:origin x="7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UTELNICIUC, Otilia" userId="ecb242ed-a0d8-48f0-a6f7-a03a4e9ff3c1" providerId="ADAL" clId="{8A629205-ED17-4992-AA38-48A185708F3F}"/>
    <pc:docChg chg="undo custSel modSld">
      <pc:chgData name="SCUTELNICIUC, Otilia" userId="ecb242ed-a0d8-48f0-a6f7-a03a4e9ff3c1" providerId="ADAL" clId="{8A629205-ED17-4992-AA38-48A185708F3F}" dt="2025-02-20T06:21:05.174" v="241" actId="20577"/>
      <pc:docMkLst>
        <pc:docMk/>
      </pc:docMkLst>
      <pc:sldChg chg="modSp mod">
        <pc:chgData name="SCUTELNICIUC, Otilia" userId="ecb242ed-a0d8-48f0-a6f7-a03a4e9ff3c1" providerId="ADAL" clId="{8A629205-ED17-4992-AA38-48A185708F3F}" dt="2025-02-20T06:21:05.174" v="241" actId="20577"/>
        <pc:sldMkLst>
          <pc:docMk/>
          <pc:sldMk cId="484929057" sldId="256"/>
        </pc:sldMkLst>
        <pc:spChg chg="mod">
          <ac:chgData name="SCUTELNICIUC, Otilia" userId="ecb242ed-a0d8-48f0-a6f7-a03a4e9ff3c1" providerId="ADAL" clId="{8A629205-ED17-4992-AA38-48A185708F3F}" dt="2025-02-20T03:45:44.786" v="198" actId="20577"/>
          <ac:spMkLst>
            <pc:docMk/>
            <pc:sldMk cId="484929057" sldId="256"/>
            <ac:spMk id="2" creationId="{C7742055-955B-4A5E-9178-C1AE8BCD69B0}"/>
          </ac:spMkLst>
        </pc:spChg>
        <pc:spChg chg="mod">
          <ac:chgData name="SCUTELNICIUC, Otilia" userId="ecb242ed-a0d8-48f0-a6f7-a03a4e9ff3c1" providerId="ADAL" clId="{8A629205-ED17-4992-AA38-48A185708F3F}" dt="2025-02-20T06:21:05.174" v="241" actId="20577"/>
          <ac:spMkLst>
            <pc:docMk/>
            <pc:sldMk cId="484929057" sldId="256"/>
            <ac:spMk id="3" creationId="{7616CA50-EB45-431E-9626-8C2D43650B39}"/>
          </ac:spMkLst>
        </pc:spChg>
      </pc:sldChg>
      <pc:sldChg chg="addSp delSp modSp mod">
        <pc:chgData name="SCUTELNICIUC, Otilia" userId="ecb242ed-a0d8-48f0-a6f7-a03a4e9ff3c1" providerId="ADAL" clId="{8A629205-ED17-4992-AA38-48A185708F3F}" dt="2025-02-20T03:43:55.834" v="114" actId="1036"/>
        <pc:sldMkLst>
          <pc:docMk/>
          <pc:sldMk cId="1644427865" sldId="266"/>
        </pc:sldMkLst>
        <pc:spChg chg="add mod">
          <ac:chgData name="SCUTELNICIUC, Otilia" userId="ecb242ed-a0d8-48f0-a6f7-a03a4e9ff3c1" providerId="ADAL" clId="{8A629205-ED17-4992-AA38-48A185708F3F}" dt="2025-02-20T03:43:34.195" v="111"/>
          <ac:spMkLst>
            <pc:docMk/>
            <pc:sldMk cId="1644427865" sldId="266"/>
            <ac:spMk id="3" creationId="{22CB467F-39EF-E64E-7198-A3D604F0144D}"/>
          </ac:spMkLst>
        </pc:spChg>
        <pc:spChg chg="add mod">
          <ac:chgData name="SCUTELNICIUC, Otilia" userId="ecb242ed-a0d8-48f0-a6f7-a03a4e9ff3c1" providerId="ADAL" clId="{8A629205-ED17-4992-AA38-48A185708F3F}" dt="2025-02-20T03:43:34.195" v="111"/>
          <ac:spMkLst>
            <pc:docMk/>
            <pc:sldMk cId="1644427865" sldId="266"/>
            <ac:spMk id="4" creationId="{76E5EF14-EBD1-6078-FBCE-EEA1049D3CD7}"/>
          </ac:spMkLst>
        </pc:spChg>
        <pc:spChg chg="add mod">
          <ac:chgData name="SCUTELNICIUC, Otilia" userId="ecb242ed-a0d8-48f0-a6f7-a03a4e9ff3c1" providerId="ADAL" clId="{8A629205-ED17-4992-AA38-48A185708F3F}" dt="2025-02-20T03:43:34.195" v="111"/>
          <ac:spMkLst>
            <pc:docMk/>
            <pc:sldMk cId="1644427865" sldId="266"/>
            <ac:spMk id="6" creationId="{66E5645E-940F-A754-120A-2700D57B9F59}"/>
          </ac:spMkLst>
        </pc:spChg>
        <pc:spChg chg="add mod">
          <ac:chgData name="SCUTELNICIUC, Otilia" userId="ecb242ed-a0d8-48f0-a6f7-a03a4e9ff3c1" providerId="ADAL" clId="{8A629205-ED17-4992-AA38-48A185708F3F}" dt="2025-02-20T03:43:34.195" v="111"/>
          <ac:spMkLst>
            <pc:docMk/>
            <pc:sldMk cId="1644427865" sldId="266"/>
            <ac:spMk id="8" creationId="{21898F7B-63F2-AF4B-22C6-6701A11D0BE0}"/>
          </ac:spMkLst>
        </pc:spChg>
        <pc:spChg chg="del mod">
          <ac:chgData name="SCUTELNICIUC, Otilia" userId="ecb242ed-a0d8-48f0-a6f7-a03a4e9ff3c1" providerId="ADAL" clId="{8A629205-ED17-4992-AA38-48A185708F3F}" dt="2025-02-20T03:43:26.117" v="106" actId="478"/>
          <ac:spMkLst>
            <pc:docMk/>
            <pc:sldMk cId="1644427865" sldId="266"/>
            <ac:spMk id="10" creationId="{22CB467F-39EF-E64E-7198-A3D604F0144D}"/>
          </ac:spMkLst>
        </pc:spChg>
        <pc:spChg chg="del">
          <ac:chgData name="SCUTELNICIUC, Otilia" userId="ecb242ed-a0d8-48f0-a6f7-a03a4e9ff3c1" providerId="ADAL" clId="{8A629205-ED17-4992-AA38-48A185708F3F}" dt="2025-02-20T03:43:30.428" v="108" actId="478"/>
          <ac:spMkLst>
            <pc:docMk/>
            <pc:sldMk cId="1644427865" sldId="266"/>
            <ac:spMk id="11" creationId="{76E5EF14-EBD1-6078-FBCE-EEA1049D3CD7}"/>
          </ac:spMkLst>
        </pc:spChg>
        <pc:spChg chg="del">
          <ac:chgData name="SCUTELNICIUC, Otilia" userId="ecb242ed-a0d8-48f0-a6f7-a03a4e9ff3c1" providerId="ADAL" clId="{8A629205-ED17-4992-AA38-48A185708F3F}" dt="2025-02-20T03:43:31.700" v="109" actId="478"/>
          <ac:spMkLst>
            <pc:docMk/>
            <pc:sldMk cId="1644427865" sldId="266"/>
            <ac:spMk id="12" creationId="{66E5645E-940F-A754-120A-2700D57B9F59}"/>
          </ac:spMkLst>
        </pc:spChg>
        <pc:spChg chg="del">
          <ac:chgData name="SCUTELNICIUC, Otilia" userId="ecb242ed-a0d8-48f0-a6f7-a03a4e9ff3c1" providerId="ADAL" clId="{8A629205-ED17-4992-AA38-48A185708F3F}" dt="2025-02-20T03:43:27.555" v="107" actId="478"/>
          <ac:spMkLst>
            <pc:docMk/>
            <pc:sldMk cId="1644427865" sldId="266"/>
            <ac:spMk id="13" creationId="{21898F7B-63F2-AF4B-22C6-6701A11D0BE0}"/>
          </ac:spMkLst>
        </pc:spChg>
        <pc:grpChg chg="mod">
          <ac:chgData name="SCUTELNICIUC, Otilia" userId="ecb242ed-a0d8-48f0-a6f7-a03a4e9ff3c1" providerId="ADAL" clId="{8A629205-ED17-4992-AA38-48A185708F3F}" dt="2025-02-20T03:43:55.834" v="114" actId="1036"/>
          <ac:grpSpMkLst>
            <pc:docMk/>
            <pc:sldMk cId="1644427865" sldId="266"/>
            <ac:grpSpMk id="2" creationId="{AE32EEF0-CC43-1BF0-F848-482D9F0E48BA}"/>
          </ac:grpSpMkLst>
        </pc:grpChg>
        <pc:picChg chg="del">
          <ac:chgData name="SCUTELNICIUC, Otilia" userId="ecb242ed-a0d8-48f0-a6f7-a03a4e9ff3c1" providerId="ADAL" clId="{8A629205-ED17-4992-AA38-48A185708F3F}" dt="2025-02-20T03:43:17.339" v="104" actId="478"/>
          <ac:picMkLst>
            <pc:docMk/>
            <pc:sldMk cId="1644427865" sldId="266"/>
            <ac:picMk id="7" creationId="{78827A51-F44A-3972-090B-9D9D12D600A3}"/>
          </ac:picMkLst>
        </pc:picChg>
        <pc:picChg chg="del">
          <ac:chgData name="SCUTELNICIUC, Otilia" userId="ecb242ed-a0d8-48f0-a6f7-a03a4e9ff3c1" providerId="ADAL" clId="{8A629205-ED17-4992-AA38-48A185708F3F}" dt="2025-02-20T03:43:33.032" v="110" actId="478"/>
          <ac:picMkLst>
            <pc:docMk/>
            <pc:sldMk cId="1644427865" sldId="266"/>
            <ac:picMk id="9" creationId="{1D56CDE6-7F80-A0AA-0253-CA65D9BF137F}"/>
          </ac:picMkLst>
        </pc:picChg>
        <pc:picChg chg="add mod">
          <ac:chgData name="SCUTELNICIUC, Otilia" userId="ecb242ed-a0d8-48f0-a6f7-a03a4e9ff3c1" providerId="ADAL" clId="{8A629205-ED17-4992-AA38-48A185708F3F}" dt="2025-02-20T03:43:34.195" v="111"/>
          <ac:picMkLst>
            <pc:docMk/>
            <pc:sldMk cId="1644427865" sldId="266"/>
            <ac:picMk id="14" creationId="{AF20EEEB-AF38-3C22-1A02-DA1F380C81A3}"/>
          </ac:picMkLst>
        </pc:picChg>
        <pc:picChg chg="add mod">
          <ac:chgData name="SCUTELNICIUC, Otilia" userId="ecb242ed-a0d8-48f0-a6f7-a03a4e9ff3c1" providerId="ADAL" clId="{8A629205-ED17-4992-AA38-48A185708F3F}" dt="2025-02-20T03:43:34.195" v="111"/>
          <ac:picMkLst>
            <pc:docMk/>
            <pc:sldMk cId="1644427865" sldId="266"/>
            <ac:picMk id="15" creationId="{D204ABCD-1885-1862-73FF-3A8A93B26677}"/>
          </ac:picMkLst>
        </pc:picChg>
        <pc:picChg chg="add mod">
          <ac:chgData name="SCUTELNICIUC, Otilia" userId="ecb242ed-a0d8-48f0-a6f7-a03a4e9ff3c1" providerId="ADAL" clId="{8A629205-ED17-4992-AA38-48A185708F3F}" dt="2025-02-20T03:43:34.195" v="111"/>
          <ac:picMkLst>
            <pc:docMk/>
            <pc:sldMk cId="1644427865" sldId="266"/>
            <ac:picMk id="16" creationId="{EF57261F-3703-F2FD-2BA8-CCDC9F1F2F2F}"/>
          </ac:picMkLst>
        </pc:picChg>
        <pc:picChg chg="add mod">
          <ac:chgData name="SCUTELNICIUC, Otilia" userId="ecb242ed-a0d8-48f0-a6f7-a03a4e9ff3c1" providerId="ADAL" clId="{8A629205-ED17-4992-AA38-48A185708F3F}" dt="2025-02-20T03:43:34.195" v="111"/>
          <ac:picMkLst>
            <pc:docMk/>
            <pc:sldMk cId="1644427865" sldId="266"/>
            <ac:picMk id="17" creationId="{8360780F-6CC1-1ED8-0773-951C4C65AEF0}"/>
          </ac:picMkLst>
        </pc:picChg>
        <pc:picChg chg="add mod">
          <ac:chgData name="SCUTELNICIUC, Otilia" userId="ecb242ed-a0d8-48f0-a6f7-a03a4e9ff3c1" providerId="ADAL" clId="{8A629205-ED17-4992-AA38-48A185708F3F}" dt="2025-02-20T03:43:34.195" v="111"/>
          <ac:picMkLst>
            <pc:docMk/>
            <pc:sldMk cId="1644427865" sldId="266"/>
            <ac:picMk id="18" creationId="{9F3871A0-FA85-6D42-688C-E0D7A144D290}"/>
          </ac:picMkLst>
        </pc:picChg>
        <pc:picChg chg="add mod">
          <ac:chgData name="SCUTELNICIUC, Otilia" userId="ecb242ed-a0d8-48f0-a6f7-a03a4e9ff3c1" providerId="ADAL" clId="{8A629205-ED17-4992-AA38-48A185708F3F}" dt="2025-02-20T03:43:34.195" v="111"/>
          <ac:picMkLst>
            <pc:docMk/>
            <pc:sldMk cId="1644427865" sldId="266"/>
            <ac:picMk id="19" creationId="{3BED628A-DF57-BA94-2AF5-C12E5E92EEE8}"/>
          </ac:picMkLst>
        </pc:picChg>
      </pc:sldChg>
      <pc:sldChg chg="addSp delSp modSp mod">
        <pc:chgData name="SCUTELNICIUC, Otilia" userId="ecb242ed-a0d8-48f0-a6f7-a03a4e9ff3c1" providerId="ADAL" clId="{8A629205-ED17-4992-AA38-48A185708F3F}" dt="2025-02-20T03:36:20.825" v="17" actId="1076"/>
        <pc:sldMkLst>
          <pc:docMk/>
          <pc:sldMk cId="616227099" sldId="269"/>
        </pc:sldMkLst>
        <pc:spChg chg="mod">
          <ac:chgData name="SCUTELNICIUC, Otilia" userId="ecb242ed-a0d8-48f0-a6f7-a03a4e9ff3c1" providerId="ADAL" clId="{8A629205-ED17-4992-AA38-48A185708F3F}" dt="2025-02-20T03:36:20.825" v="17" actId="1076"/>
          <ac:spMkLst>
            <pc:docMk/>
            <pc:sldMk cId="616227099" sldId="269"/>
            <ac:spMk id="2" creationId="{8E52178D-EF7E-F679-CABE-134F11A0F405}"/>
          </ac:spMkLst>
        </pc:spChg>
        <pc:spChg chg="add mod">
          <ac:chgData name="SCUTELNICIUC, Otilia" userId="ecb242ed-a0d8-48f0-a6f7-a03a4e9ff3c1" providerId="ADAL" clId="{8A629205-ED17-4992-AA38-48A185708F3F}" dt="2025-02-20T03:35:55.306" v="13" actId="1076"/>
          <ac:spMkLst>
            <pc:docMk/>
            <pc:sldMk cId="616227099" sldId="269"/>
            <ac:spMk id="8" creationId="{AAE013AC-9205-51BC-84BA-BF91EA3C0A4E}"/>
          </ac:spMkLst>
        </pc:spChg>
        <pc:grpChg chg="add mod">
          <ac:chgData name="SCUTELNICIUC, Otilia" userId="ecb242ed-a0d8-48f0-a6f7-a03a4e9ff3c1" providerId="ADAL" clId="{8A629205-ED17-4992-AA38-48A185708F3F}" dt="2025-02-20T03:36:05.663" v="15" actId="14100"/>
          <ac:grpSpMkLst>
            <pc:docMk/>
            <pc:sldMk cId="616227099" sldId="269"/>
            <ac:grpSpMk id="3" creationId="{76DA6746-F1D1-DD40-2305-8CAAD7CF7466}"/>
          </ac:grpSpMkLst>
        </pc:grpChg>
        <pc:picChg chg="add del">
          <ac:chgData name="SCUTELNICIUC, Otilia" userId="ecb242ed-a0d8-48f0-a6f7-a03a4e9ff3c1" providerId="ADAL" clId="{8A629205-ED17-4992-AA38-48A185708F3F}" dt="2025-02-20T03:34:40.397" v="4" actId="478"/>
          <ac:picMkLst>
            <pc:docMk/>
            <pc:sldMk cId="616227099" sldId="269"/>
            <ac:picMk id="4" creationId="{F8270D6D-4100-EA44-4F95-E7BF5A184ED6}"/>
          </ac:picMkLst>
        </pc:picChg>
        <pc:picChg chg="add mod">
          <ac:chgData name="SCUTELNICIUC, Otilia" userId="ecb242ed-a0d8-48f0-a6f7-a03a4e9ff3c1" providerId="ADAL" clId="{8A629205-ED17-4992-AA38-48A185708F3F}" dt="2025-02-20T03:35:03.181" v="5"/>
          <ac:picMkLst>
            <pc:docMk/>
            <pc:sldMk cId="616227099" sldId="269"/>
            <ac:picMk id="5" creationId="{022A957B-39A8-51AB-319B-080164462C61}"/>
          </ac:picMkLst>
        </pc:picChg>
        <pc:picChg chg="add mod">
          <ac:chgData name="SCUTELNICIUC, Otilia" userId="ecb242ed-a0d8-48f0-a6f7-a03a4e9ff3c1" providerId="ADAL" clId="{8A629205-ED17-4992-AA38-48A185708F3F}" dt="2025-02-20T03:35:03.181" v="5"/>
          <ac:picMkLst>
            <pc:docMk/>
            <pc:sldMk cId="616227099" sldId="269"/>
            <ac:picMk id="6" creationId="{233653AC-5CF8-1849-466E-FECFF2D9DFE2}"/>
          </ac:picMkLst>
        </pc:picChg>
        <pc:picChg chg="add mod">
          <ac:chgData name="SCUTELNICIUC, Otilia" userId="ecb242ed-a0d8-48f0-a6f7-a03a4e9ff3c1" providerId="ADAL" clId="{8A629205-ED17-4992-AA38-48A185708F3F}" dt="2025-02-20T03:35:03.181" v="5"/>
          <ac:picMkLst>
            <pc:docMk/>
            <pc:sldMk cId="616227099" sldId="269"/>
            <ac:picMk id="7" creationId="{CC70DD7B-194A-50BA-79AC-7BC0DC18CF8E}"/>
          </ac:picMkLst>
        </pc:picChg>
        <pc:picChg chg="add">
          <ac:chgData name="SCUTELNICIUC, Otilia" userId="ecb242ed-a0d8-48f0-a6f7-a03a4e9ff3c1" providerId="ADAL" clId="{8A629205-ED17-4992-AA38-48A185708F3F}" dt="2025-02-20T03:34:29.289" v="2"/>
          <ac:picMkLst>
            <pc:docMk/>
            <pc:sldMk cId="616227099" sldId="269"/>
            <ac:picMk id="1026" creationId="{18BD249E-9AF2-8412-129C-074923137BD3}"/>
          </ac:picMkLst>
        </pc:picChg>
        <pc:picChg chg="add">
          <ac:chgData name="SCUTELNICIUC, Otilia" userId="ecb242ed-a0d8-48f0-a6f7-a03a4e9ff3c1" providerId="ADAL" clId="{8A629205-ED17-4992-AA38-48A185708F3F}" dt="2025-02-20T03:34:29.289" v="2"/>
          <ac:picMkLst>
            <pc:docMk/>
            <pc:sldMk cId="616227099" sldId="269"/>
            <ac:picMk id="1027" creationId="{AB72F0AE-E4E3-6ED8-DF16-86490F4167E2}"/>
          </ac:picMkLst>
        </pc:picChg>
        <pc:picChg chg="add">
          <ac:chgData name="SCUTELNICIUC, Otilia" userId="ecb242ed-a0d8-48f0-a6f7-a03a4e9ff3c1" providerId="ADAL" clId="{8A629205-ED17-4992-AA38-48A185708F3F}" dt="2025-02-20T03:34:29.289" v="2"/>
          <ac:picMkLst>
            <pc:docMk/>
            <pc:sldMk cId="616227099" sldId="269"/>
            <ac:picMk id="1028" creationId="{2926F40C-3360-543F-C454-FEF6CFFF9563}"/>
          </ac:picMkLst>
        </pc:picChg>
        <pc:picChg chg="add mod">
          <ac:chgData name="SCUTELNICIUC, Otilia" userId="ecb242ed-a0d8-48f0-a6f7-a03a4e9ff3c1" providerId="ADAL" clId="{8A629205-ED17-4992-AA38-48A185708F3F}" dt="2025-02-20T03:36:17.923" v="16" actId="1076"/>
          <ac:picMkLst>
            <pc:docMk/>
            <pc:sldMk cId="616227099" sldId="269"/>
            <ac:picMk id="1030" creationId="{45B81AC7-325C-3C76-40C6-4CED034B5F41}"/>
          </ac:picMkLst>
        </pc:picChg>
      </pc:sldChg>
      <pc:sldChg chg="addSp delSp modSp mod">
        <pc:chgData name="SCUTELNICIUC, Otilia" userId="ecb242ed-a0d8-48f0-a6f7-a03a4e9ff3c1" providerId="ADAL" clId="{8A629205-ED17-4992-AA38-48A185708F3F}" dt="2025-02-20T05:25:17.877" v="231" actId="20577"/>
        <pc:sldMkLst>
          <pc:docMk/>
          <pc:sldMk cId="2960078687" sldId="270"/>
        </pc:sldMkLst>
        <pc:spChg chg="mod">
          <ac:chgData name="SCUTELNICIUC, Otilia" userId="ecb242ed-a0d8-48f0-a6f7-a03a4e9ff3c1" providerId="ADAL" clId="{8A629205-ED17-4992-AA38-48A185708F3F}" dt="2025-02-20T05:25:17.877" v="231" actId="20577"/>
          <ac:spMkLst>
            <pc:docMk/>
            <pc:sldMk cId="2960078687" sldId="270"/>
            <ac:spMk id="2" creationId="{5CC7EA46-E1B8-57C4-CE21-B64B7A4F98AE}"/>
          </ac:spMkLst>
        </pc:spChg>
        <pc:grpChg chg="add mod">
          <ac:chgData name="SCUTELNICIUC, Otilia" userId="ecb242ed-a0d8-48f0-a6f7-a03a4e9ff3c1" providerId="ADAL" clId="{8A629205-ED17-4992-AA38-48A185708F3F}" dt="2025-02-20T03:39:42.537" v="66" actId="14100"/>
          <ac:grpSpMkLst>
            <pc:docMk/>
            <pc:sldMk cId="2960078687" sldId="270"/>
            <ac:grpSpMk id="3" creationId="{2333D99F-C221-81A8-0D9F-46C4E02091D6}"/>
          </ac:grpSpMkLst>
        </pc:grpChg>
        <pc:picChg chg="del">
          <ac:chgData name="SCUTELNICIUC, Otilia" userId="ecb242ed-a0d8-48f0-a6f7-a03a4e9ff3c1" providerId="ADAL" clId="{8A629205-ED17-4992-AA38-48A185708F3F}" dt="2025-02-20T03:39:16.617" v="61" actId="478"/>
          <ac:picMkLst>
            <pc:docMk/>
            <pc:sldMk cId="2960078687" sldId="270"/>
            <ac:picMk id="4" creationId="{ABEFFFDF-1DF4-ABEE-06E5-28E88F9F494A}"/>
          </ac:picMkLst>
        </pc:picChg>
        <pc:picChg chg="add mod">
          <ac:chgData name="SCUTELNICIUC, Otilia" userId="ecb242ed-a0d8-48f0-a6f7-a03a4e9ff3c1" providerId="ADAL" clId="{8A629205-ED17-4992-AA38-48A185708F3F}" dt="2025-02-20T03:39:25.822" v="62"/>
          <ac:picMkLst>
            <pc:docMk/>
            <pc:sldMk cId="2960078687" sldId="270"/>
            <ac:picMk id="5" creationId="{C85C14E9-B262-27EA-51D6-330A51F94B98}"/>
          </ac:picMkLst>
        </pc:picChg>
        <pc:picChg chg="add mod">
          <ac:chgData name="SCUTELNICIUC, Otilia" userId="ecb242ed-a0d8-48f0-a6f7-a03a4e9ff3c1" providerId="ADAL" clId="{8A629205-ED17-4992-AA38-48A185708F3F}" dt="2025-02-20T03:39:25.822" v="62"/>
          <ac:picMkLst>
            <pc:docMk/>
            <pc:sldMk cId="2960078687" sldId="270"/>
            <ac:picMk id="6" creationId="{D4E171BD-1C0E-B363-07FF-30DB2834FDC9}"/>
          </ac:picMkLst>
        </pc:picChg>
      </pc:sldChg>
      <pc:sldChg chg="modSp mod">
        <pc:chgData name="SCUTELNICIUC, Otilia" userId="ecb242ed-a0d8-48f0-a6f7-a03a4e9ff3c1" providerId="ADAL" clId="{8A629205-ED17-4992-AA38-48A185708F3F}" dt="2025-02-20T03:33:32.894" v="0"/>
        <pc:sldMkLst>
          <pc:docMk/>
          <pc:sldMk cId="3770296958" sldId="412"/>
        </pc:sldMkLst>
        <pc:spChg chg="mod">
          <ac:chgData name="SCUTELNICIUC, Otilia" userId="ecb242ed-a0d8-48f0-a6f7-a03a4e9ff3c1" providerId="ADAL" clId="{8A629205-ED17-4992-AA38-48A185708F3F}" dt="2025-02-20T03:33:32.894" v="0"/>
          <ac:spMkLst>
            <pc:docMk/>
            <pc:sldMk cId="3770296958" sldId="412"/>
            <ac:spMk id="3" creationId="{59A79D5C-6C76-F506-BC71-A746B610B250}"/>
          </ac:spMkLst>
        </pc:spChg>
      </pc:sldChg>
      <pc:sldChg chg="addSp delSp modSp mod">
        <pc:chgData name="SCUTELNICIUC, Otilia" userId="ecb242ed-a0d8-48f0-a6f7-a03a4e9ff3c1" providerId="ADAL" clId="{8A629205-ED17-4992-AA38-48A185708F3F}" dt="2025-02-20T03:37:41.621" v="47"/>
        <pc:sldMkLst>
          <pc:docMk/>
          <pc:sldMk cId="3563381962" sldId="413"/>
        </pc:sldMkLst>
        <pc:spChg chg="mod">
          <ac:chgData name="SCUTELNICIUC, Otilia" userId="ecb242ed-a0d8-48f0-a6f7-a03a4e9ff3c1" providerId="ADAL" clId="{8A629205-ED17-4992-AA38-48A185708F3F}" dt="2025-02-20T03:37:41.621" v="47"/>
          <ac:spMkLst>
            <pc:docMk/>
            <pc:sldMk cId="3563381962" sldId="413"/>
            <ac:spMk id="2" creationId="{5339BC8E-D5A9-E036-5491-B63AD8BDCD17}"/>
          </ac:spMkLst>
        </pc:spChg>
        <pc:grpChg chg="add mod">
          <ac:chgData name="SCUTELNICIUC, Otilia" userId="ecb242ed-a0d8-48f0-a6f7-a03a4e9ff3c1" providerId="ADAL" clId="{8A629205-ED17-4992-AA38-48A185708F3F}" dt="2025-02-20T03:37:08.461" v="21" actId="14100"/>
          <ac:grpSpMkLst>
            <pc:docMk/>
            <pc:sldMk cId="3563381962" sldId="413"/>
            <ac:grpSpMk id="3" creationId="{E012A256-76F1-D45D-22AB-86F928AF438D}"/>
          </ac:grpSpMkLst>
        </pc:grpChg>
        <pc:picChg chg="add mod">
          <ac:chgData name="SCUTELNICIUC, Otilia" userId="ecb242ed-a0d8-48f0-a6f7-a03a4e9ff3c1" providerId="ADAL" clId="{8A629205-ED17-4992-AA38-48A185708F3F}" dt="2025-02-20T03:36:49.133" v="19"/>
          <ac:picMkLst>
            <pc:docMk/>
            <pc:sldMk cId="3563381962" sldId="413"/>
            <ac:picMk id="4" creationId="{9FCAAB5E-9581-4731-E4DA-9AECBEB048FA}"/>
          </ac:picMkLst>
        </pc:picChg>
        <pc:picChg chg="add mod">
          <ac:chgData name="SCUTELNICIUC, Otilia" userId="ecb242ed-a0d8-48f0-a6f7-a03a4e9ff3c1" providerId="ADAL" clId="{8A629205-ED17-4992-AA38-48A185708F3F}" dt="2025-02-20T03:36:49.133" v="19"/>
          <ac:picMkLst>
            <pc:docMk/>
            <pc:sldMk cId="3563381962" sldId="413"/>
            <ac:picMk id="5" creationId="{02A80517-BD65-1066-059D-D5A36B91EE8B}"/>
          </ac:picMkLst>
        </pc:picChg>
        <pc:picChg chg="add mod">
          <ac:chgData name="SCUTELNICIUC, Otilia" userId="ecb242ed-a0d8-48f0-a6f7-a03a4e9ff3c1" providerId="ADAL" clId="{8A629205-ED17-4992-AA38-48A185708F3F}" dt="2025-02-20T03:36:49.133" v="19"/>
          <ac:picMkLst>
            <pc:docMk/>
            <pc:sldMk cId="3563381962" sldId="413"/>
            <ac:picMk id="6" creationId="{ABA6AC0E-91B8-E4F9-E430-C881CB15F2AA}"/>
          </ac:picMkLst>
        </pc:picChg>
        <pc:picChg chg="del">
          <ac:chgData name="SCUTELNICIUC, Otilia" userId="ecb242ed-a0d8-48f0-a6f7-a03a4e9ff3c1" providerId="ADAL" clId="{8A629205-ED17-4992-AA38-48A185708F3F}" dt="2025-02-20T03:36:41.417" v="18" actId="478"/>
          <ac:picMkLst>
            <pc:docMk/>
            <pc:sldMk cId="3563381962" sldId="413"/>
            <ac:picMk id="9" creationId="{02C77E92-1B98-C88E-FA6D-EB1FE8EAE9CC}"/>
          </ac:picMkLst>
        </pc:picChg>
      </pc:sldChg>
      <pc:sldChg chg="addSp delSp modSp mod">
        <pc:chgData name="SCUTELNICIUC, Otilia" userId="ecb242ed-a0d8-48f0-a6f7-a03a4e9ff3c1" providerId="ADAL" clId="{8A629205-ED17-4992-AA38-48A185708F3F}" dt="2025-02-20T03:38:44.264" v="53" actId="1036"/>
        <pc:sldMkLst>
          <pc:docMk/>
          <pc:sldMk cId="709643770" sldId="414"/>
        </pc:sldMkLst>
        <pc:grpChg chg="add mod">
          <ac:chgData name="SCUTELNICIUC, Otilia" userId="ecb242ed-a0d8-48f0-a6f7-a03a4e9ff3c1" providerId="ADAL" clId="{8A629205-ED17-4992-AA38-48A185708F3F}" dt="2025-02-20T03:38:44.264" v="53" actId="1036"/>
          <ac:grpSpMkLst>
            <pc:docMk/>
            <pc:sldMk cId="709643770" sldId="414"/>
            <ac:grpSpMk id="3" creationId="{0618095F-6BE0-31C1-4016-05A4CDCB18F5}"/>
          </ac:grpSpMkLst>
        </pc:grpChg>
        <pc:picChg chg="del">
          <ac:chgData name="SCUTELNICIUC, Otilia" userId="ecb242ed-a0d8-48f0-a6f7-a03a4e9ff3c1" providerId="ADAL" clId="{8A629205-ED17-4992-AA38-48A185708F3F}" dt="2025-02-20T03:38:22.560" v="48" actId="478"/>
          <ac:picMkLst>
            <pc:docMk/>
            <pc:sldMk cId="709643770" sldId="414"/>
            <ac:picMk id="4" creationId="{CBDC5071-B8FE-925F-B3F5-DF16E0DCC47A}"/>
          </ac:picMkLst>
        </pc:picChg>
        <pc:picChg chg="add mod">
          <ac:chgData name="SCUTELNICIUC, Otilia" userId="ecb242ed-a0d8-48f0-a6f7-a03a4e9ff3c1" providerId="ADAL" clId="{8A629205-ED17-4992-AA38-48A185708F3F}" dt="2025-02-20T03:38:26.189" v="51"/>
          <ac:picMkLst>
            <pc:docMk/>
            <pc:sldMk cId="709643770" sldId="414"/>
            <ac:picMk id="5" creationId="{CBDC5071-B8FE-925F-B3F5-DF16E0DCC47A}"/>
          </ac:picMkLst>
        </pc:picChg>
        <pc:picChg chg="add mod">
          <ac:chgData name="SCUTELNICIUC, Otilia" userId="ecb242ed-a0d8-48f0-a6f7-a03a4e9ff3c1" providerId="ADAL" clId="{8A629205-ED17-4992-AA38-48A185708F3F}" dt="2025-02-20T03:38:26.189" v="51"/>
          <ac:picMkLst>
            <pc:docMk/>
            <pc:sldMk cId="709643770" sldId="414"/>
            <ac:picMk id="6" creationId="{F3AFCFCB-E985-0EDF-159C-F6FF45D7AFE3}"/>
          </ac:picMkLst>
        </pc:picChg>
        <pc:picChg chg="add mod">
          <ac:chgData name="SCUTELNICIUC, Otilia" userId="ecb242ed-a0d8-48f0-a6f7-a03a4e9ff3c1" providerId="ADAL" clId="{8A629205-ED17-4992-AA38-48A185708F3F}" dt="2025-02-20T03:38:26.189" v="51"/>
          <ac:picMkLst>
            <pc:docMk/>
            <pc:sldMk cId="709643770" sldId="414"/>
            <ac:picMk id="7" creationId="{BDE0787E-611A-AF85-5C84-66E7CFB21A48}"/>
          </ac:picMkLst>
        </pc:picChg>
        <pc:picChg chg="del">
          <ac:chgData name="SCUTELNICIUC, Otilia" userId="ecb242ed-a0d8-48f0-a6f7-a03a4e9ff3c1" providerId="ADAL" clId="{8A629205-ED17-4992-AA38-48A185708F3F}" dt="2025-02-20T03:38:23.795" v="49" actId="478"/>
          <ac:picMkLst>
            <pc:docMk/>
            <pc:sldMk cId="709643770" sldId="414"/>
            <ac:picMk id="10" creationId="{F3AFCFCB-E985-0EDF-159C-F6FF45D7AFE3}"/>
          </ac:picMkLst>
        </pc:picChg>
        <pc:picChg chg="del">
          <ac:chgData name="SCUTELNICIUC, Otilia" userId="ecb242ed-a0d8-48f0-a6f7-a03a4e9ff3c1" providerId="ADAL" clId="{8A629205-ED17-4992-AA38-48A185708F3F}" dt="2025-02-20T03:38:25.117" v="50" actId="478"/>
          <ac:picMkLst>
            <pc:docMk/>
            <pc:sldMk cId="709643770" sldId="414"/>
            <ac:picMk id="12" creationId="{BDE0787E-611A-AF85-5C84-66E7CFB21A48}"/>
          </ac:picMkLst>
        </pc:picChg>
      </pc:sldChg>
      <pc:sldChg chg="addSp delSp modSp mod">
        <pc:chgData name="SCUTELNICIUC, Otilia" userId="ecb242ed-a0d8-48f0-a6f7-a03a4e9ff3c1" providerId="ADAL" clId="{8A629205-ED17-4992-AA38-48A185708F3F}" dt="2025-02-20T03:42:44.042" v="103" actId="1076"/>
        <pc:sldMkLst>
          <pc:docMk/>
          <pc:sldMk cId="3201517536" sldId="415"/>
        </pc:sldMkLst>
        <pc:spChg chg="add mod">
          <ac:chgData name="SCUTELNICIUC, Otilia" userId="ecb242ed-a0d8-48f0-a6f7-a03a4e9ff3c1" providerId="ADAL" clId="{8A629205-ED17-4992-AA38-48A185708F3F}" dt="2025-02-20T03:42:44.042" v="103" actId="1076"/>
          <ac:spMkLst>
            <pc:docMk/>
            <pc:sldMk cId="3201517536" sldId="415"/>
            <ac:spMk id="3" creationId="{953B7C47-78D7-BB9C-5B9B-81A20B73F70A}"/>
          </ac:spMkLst>
        </pc:spChg>
        <pc:spChg chg="del">
          <ac:chgData name="SCUTELNICIUC, Otilia" userId="ecb242ed-a0d8-48f0-a6f7-a03a4e9ff3c1" providerId="ADAL" clId="{8A629205-ED17-4992-AA38-48A185708F3F}" dt="2025-02-20T03:42:02.055" v="95" actId="478"/>
          <ac:spMkLst>
            <pc:docMk/>
            <pc:sldMk cId="3201517536" sldId="415"/>
            <ac:spMk id="8" creationId="{953B7C47-78D7-BB9C-5B9B-81A20B73F70A}"/>
          </ac:spMkLst>
        </pc:spChg>
        <pc:picChg chg="del">
          <ac:chgData name="SCUTELNICIUC, Otilia" userId="ecb242ed-a0d8-48f0-a6f7-a03a4e9ff3c1" providerId="ADAL" clId="{8A629205-ED17-4992-AA38-48A185708F3F}" dt="2025-02-20T03:41:59.530" v="94" actId="478"/>
          <ac:picMkLst>
            <pc:docMk/>
            <pc:sldMk cId="3201517536" sldId="415"/>
            <ac:picMk id="4" creationId="{08D3094E-D249-9CCF-9310-5911FD213E4C}"/>
          </ac:picMkLst>
        </pc:picChg>
        <pc:picChg chg="add mod">
          <ac:chgData name="SCUTELNICIUC, Otilia" userId="ecb242ed-a0d8-48f0-a6f7-a03a4e9ff3c1" providerId="ADAL" clId="{8A629205-ED17-4992-AA38-48A185708F3F}" dt="2025-02-20T03:42:27.380" v="101" actId="14100"/>
          <ac:picMkLst>
            <pc:docMk/>
            <pc:sldMk cId="3201517536" sldId="415"/>
            <ac:picMk id="2050" creationId="{89A875E4-F61A-52BE-38FC-53B0A2C44BC5}"/>
          </ac:picMkLst>
        </pc:picChg>
      </pc:sldChg>
      <pc:sldChg chg="modSp mod">
        <pc:chgData name="SCUTELNICIUC, Otilia" userId="ecb242ed-a0d8-48f0-a6f7-a03a4e9ff3c1" providerId="ADAL" clId="{8A629205-ED17-4992-AA38-48A185708F3F}" dt="2025-02-20T03:44:38.136" v="158" actId="20577"/>
        <pc:sldMkLst>
          <pc:docMk/>
          <pc:sldMk cId="1738724958" sldId="416"/>
        </pc:sldMkLst>
        <pc:spChg chg="mod">
          <ac:chgData name="SCUTELNICIUC, Otilia" userId="ecb242ed-a0d8-48f0-a6f7-a03a4e9ff3c1" providerId="ADAL" clId="{8A629205-ED17-4992-AA38-48A185708F3F}" dt="2025-02-20T03:44:38.136" v="158" actId="20577"/>
          <ac:spMkLst>
            <pc:docMk/>
            <pc:sldMk cId="1738724958" sldId="416"/>
            <ac:spMk id="3" creationId="{6B4ABB0A-C00B-77D0-DE0C-E91217F40353}"/>
          </ac:spMkLst>
        </pc:spChg>
      </pc:sldChg>
      <pc:sldChg chg="addSp delSp modSp mod">
        <pc:chgData name="SCUTELNICIUC, Otilia" userId="ecb242ed-a0d8-48f0-a6f7-a03a4e9ff3c1" providerId="ADAL" clId="{8A629205-ED17-4992-AA38-48A185708F3F}" dt="2025-02-20T03:41:27.135" v="93" actId="20577"/>
        <pc:sldMkLst>
          <pc:docMk/>
          <pc:sldMk cId="4275489187" sldId="418"/>
        </pc:sldMkLst>
        <pc:spChg chg="mod">
          <ac:chgData name="SCUTELNICIUC, Otilia" userId="ecb242ed-a0d8-48f0-a6f7-a03a4e9ff3c1" providerId="ADAL" clId="{8A629205-ED17-4992-AA38-48A185708F3F}" dt="2025-02-20T03:41:27.135" v="93" actId="20577"/>
          <ac:spMkLst>
            <pc:docMk/>
            <pc:sldMk cId="4275489187" sldId="418"/>
            <ac:spMk id="2" creationId="{51B8A629-947D-2A46-96EE-FC99F8AC8D1D}"/>
          </ac:spMkLst>
        </pc:spChg>
        <pc:spChg chg="add mod">
          <ac:chgData name="SCUTELNICIUC, Otilia" userId="ecb242ed-a0d8-48f0-a6f7-a03a4e9ff3c1" providerId="ADAL" clId="{8A629205-ED17-4992-AA38-48A185708F3F}" dt="2025-02-20T03:40:36.834" v="72"/>
          <ac:spMkLst>
            <pc:docMk/>
            <pc:sldMk cId="4275489187" sldId="418"/>
            <ac:spMk id="6" creationId="{0C53F5D2-5084-56CB-FAA9-A0A0725DF3F1}"/>
          </ac:spMkLst>
        </pc:spChg>
        <pc:spChg chg="add mod">
          <ac:chgData name="SCUTELNICIUC, Otilia" userId="ecb242ed-a0d8-48f0-a6f7-a03a4e9ff3c1" providerId="ADAL" clId="{8A629205-ED17-4992-AA38-48A185708F3F}" dt="2025-02-20T03:40:36.834" v="72"/>
          <ac:spMkLst>
            <pc:docMk/>
            <pc:sldMk cId="4275489187" sldId="418"/>
            <ac:spMk id="8" creationId="{590A5241-1535-1CFB-6118-FC33311973F4}"/>
          </ac:spMkLst>
        </pc:spChg>
        <pc:spChg chg="del">
          <ac:chgData name="SCUTELNICIUC, Otilia" userId="ecb242ed-a0d8-48f0-a6f7-a03a4e9ff3c1" providerId="ADAL" clId="{8A629205-ED17-4992-AA38-48A185708F3F}" dt="2025-02-20T03:40:30.481" v="70" actId="478"/>
          <ac:spMkLst>
            <pc:docMk/>
            <pc:sldMk cId="4275489187" sldId="418"/>
            <ac:spMk id="12" creationId="{0C53F5D2-5084-56CB-FAA9-A0A0725DF3F1}"/>
          </ac:spMkLst>
        </pc:spChg>
        <pc:spChg chg="del">
          <ac:chgData name="SCUTELNICIUC, Otilia" userId="ecb242ed-a0d8-48f0-a6f7-a03a4e9ff3c1" providerId="ADAL" clId="{8A629205-ED17-4992-AA38-48A185708F3F}" dt="2025-02-20T03:40:35.591" v="71" actId="478"/>
          <ac:spMkLst>
            <pc:docMk/>
            <pc:sldMk cId="4275489187" sldId="418"/>
            <ac:spMk id="14" creationId="{590A5241-1535-1CFB-6118-FC33311973F4}"/>
          </ac:spMkLst>
        </pc:spChg>
        <pc:grpChg chg="add mod">
          <ac:chgData name="SCUTELNICIUC, Otilia" userId="ecb242ed-a0d8-48f0-a6f7-a03a4e9ff3c1" providerId="ADAL" clId="{8A629205-ED17-4992-AA38-48A185708F3F}" dt="2025-02-20T03:41:02.986" v="79" actId="1076"/>
          <ac:grpSpMkLst>
            <pc:docMk/>
            <pc:sldMk cId="4275489187" sldId="418"/>
            <ac:grpSpMk id="3" creationId="{6685E998-7DAA-5648-2DE1-7FA76B444611}"/>
          </ac:grpSpMkLst>
        </pc:grpChg>
        <pc:picChg chg="add mod">
          <ac:chgData name="SCUTELNICIUC, Otilia" userId="ecb242ed-a0d8-48f0-a6f7-a03a4e9ff3c1" providerId="ADAL" clId="{8A629205-ED17-4992-AA38-48A185708F3F}" dt="2025-02-20T03:40:36.834" v="72"/>
          <ac:picMkLst>
            <pc:docMk/>
            <pc:sldMk cId="4275489187" sldId="418"/>
            <ac:picMk id="4" creationId="{6EF34CCE-0BEE-2E2B-2DD5-5EF2BE7E83F7}"/>
          </ac:picMkLst>
        </pc:picChg>
        <pc:picChg chg="add mod">
          <ac:chgData name="SCUTELNICIUC, Otilia" userId="ecb242ed-a0d8-48f0-a6f7-a03a4e9ff3c1" providerId="ADAL" clId="{8A629205-ED17-4992-AA38-48A185708F3F}" dt="2025-02-20T03:40:36.834" v="72"/>
          <ac:picMkLst>
            <pc:docMk/>
            <pc:sldMk cId="4275489187" sldId="418"/>
            <ac:picMk id="5" creationId="{D5430A02-89BA-13CC-86C3-1ACF434C2BB8}"/>
          </ac:picMkLst>
        </pc:picChg>
        <pc:picChg chg="del">
          <ac:chgData name="SCUTELNICIUC, Otilia" userId="ecb242ed-a0d8-48f0-a6f7-a03a4e9ff3c1" providerId="ADAL" clId="{8A629205-ED17-4992-AA38-48A185708F3F}" dt="2025-02-20T03:40:29.185" v="69" actId="478"/>
          <ac:picMkLst>
            <pc:docMk/>
            <pc:sldMk cId="4275489187" sldId="418"/>
            <ac:picMk id="7" creationId="{139DABC6-E8D9-06FF-2E64-A52782212CB1}"/>
          </ac:picMkLst>
        </pc:picChg>
        <pc:picChg chg="del">
          <ac:chgData name="SCUTELNICIUC, Otilia" userId="ecb242ed-a0d8-48f0-a6f7-a03a4e9ff3c1" providerId="ADAL" clId="{8A629205-ED17-4992-AA38-48A185708F3F}" dt="2025-02-20T03:40:26.593" v="67" actId="478"/>
          <ac:picMkLst>
            <pc:docMk/>
            <pc:sldMk cId="4275489187" sldId="418"/>
            <ac:picMk id="9" creationId="{6EF34CCE-0BEE-2E2B-2DD5-5EF2BE7E83F7}"/>
          </ac:picMkLst>
        </pc:picChg>
        <pc:picChg chg="add mod">
          <ac:chgData name="SCUTELNICIUC, Otilia" userId="ecb242ed-a0d8-48f0-a6f7-a03a4e9ff3c1" providerId="ADAL" clId="{8A629205-ED17-4992-AA38-48A185708F3F}" dt="2025-02-20T03:40:36.834" v="72"/>
          <ac:picMkLst>
            <pc:docMk/>
            <pc:sldMk cId="4275489187" sldId="418"/>
            <ac:picMk id="10" creationId="{0BCF4BA5-EC9B-F660-B15F-9FEC14FF9654}"/>
          </ac:picMkLst>
        </pc:picChg>
        <pc:picChg chg="del">
          <ac:chgData name="SCUTELNICIUC, Otilia" userId="ecb242ed-a0d8-48f0-a6f7-a03a4e9ff3c1" providerId="ADAL" clId="{8A629205-ED17-4992-AA38-48A185708F3F}" dt="2025-02-20T03:40:27.938" v="68" actId="478"/>
          <ac:picMkLst>
            <pc:docMk/>
            <pc:sldMk cId="4275489187" sldId="418"/>
            <ac:picMk id="11" creationId="{D5430A02-89BA-13CC-86C3-1ACF434C2BB8}"/>
          </ac:picMkLst>
        </pc:picChg>
        <pc:picChg chg="add mod">
          <ac:chgData name="SCUTELNICIUC, Otilia" userId="ecb242ed-a0d8-48f0-a6f7-a03a4e9ff3c1" providerId="ADAL" clId="{8A629205-ED17-4992-AA38-48A185708F3F}" dt="2025-02-20T03:40:36.834" v="72"/>
          <ac:picMkLst>
            <pc:docMk/>
            <pc:sldMk cId="4275489187" sldId="418"/>
            <ac:picMk id="13" creationId="{B2741DBA-6B1A-AB04-9986-83245B8834FC}"/>
          </ac:picMkLst>
        </pc:picChg>
      </pc:sldChg>
    </pc:docChg>
  </pc:docChgLst>
  <pc:docChgLst>
    <pc:chgData name="ILYENKOVA, VERA" userId="S::ilyenkovav@unaids.org::1254e244-da2b-40f6-8c5a-46d2c7a0f38a" providerId="AD" clId="Web-{B885DAFC-EAA8-2204-20AB-43F212777689}"/>
    <pc:docChg chg="modSld">
      <pc:chgData name="ILYENKOVA, VERA" userId="S::ilyenkovav@unaids.org::1254e244-da2b-40f6-8c5a-46d2c7a0f38a" providerId="AD" clId="Web-{B885DAFC-EAA8-2204-20AB-43F212777689}" dt="2025-02-20T08:42:32.593" v="6" actId="20577"/>
      <pc:docMkLst>
        <pc:docMk/>
      </pc:docMkLst>
      <pc:sldChg chg="modSp">
        <pc:chgData name="ILYENKOVA, VERA" userId="S::ilyenkovav@unaids.org::1254e244-da2b-40f6-8c5a-46d2c7a0f38a" providerId="AD" clId="Web-{B885DAFC-EAA8-2204-20AB-43F212777689}" dt="2025-02-20T08:42:32.593" v="6" actId="20577"/>
        <pc:sldMkLst>
          <pc:docMk/>
          <pc:sldMk cId="484929057" sldId="256"/>
        </pc:sldMkLst>
        <pc:spChg chg="mod">
          <ac:chgData name="ILYENKOVA, VERA" userId="S::ilyenkovav@unaids.org::1254e244-da2b-40f6-8c5a-46d2c7a0f38a" providerId="AD" clId="Web-{B885DAFC-EAA8-2204-20AB-43F212777689}" dt="2025-02-20T08:42:32.593" v="6" actId="20577"/>
          <ac:spMkLst>
            <pc:docMk/>
            <pc:sldMk cId="484929057" sldId="256"/>
            <ac:spMk id="3" creationId="{7616CA50-EB45-431E-9626-8C2D43650B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Редактирование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Если у Вас есть данные о смертности от всех причин среди пациентов, принимающих АРВТ, Вы можете использовать их для проверки своей модели. Пункт меню "Проверка" состоит из двух подпунктов: в одном Вы вводите свои данные, а в другом сравниваете оценки Spectrum с введенными Вами данными. В случае плохого совпадения есть несколько вещей, которые Вы можете сделать или рассмотреть:</a:t>
            </a:r>
          </a:p>
          <a:p>
            <a:pPr marL="228600" indent="-228600">
              <a:buAutoNum type="arabicPeriod"/>
            </a:pPr>
            <a:r>
              <a:rPr lang="en-US"/>
              <a:t>Существуют ли какие-либо потенциальные проблемы с Вашей программной отчетностью о количестве получающих АРТ? Если они не точны, то Spectrum может неверно оценить количество смертей от АРТ.</a:t>
            </a:r>
          </a:p>
          <a:p>
            <a:pPr marL="228600" indent="-228600">
              <a:buAutoNum type="arabicPeriod"/>
            </a:pPr>
            <a:r>
              <a:rPr lang="en-US"/>
              <a:t>Показатели смертности на АРТ в Спектруме варьируются в зависимости от возраста и пола. Если у Вас есть данные о количестве получающих АРТ по возрасту, проверьте, соответствует ли им Спектрум.</a:t>
            </a:r>
          </a:p>
          <a:p>
            <a:pPr marL="228600" indent="-228600">
              <a:buAutoNum type="arabicPeriod"/>
            </a:pPr>
            <a:r>
              <a:rPr lang="en-US"/>
              <a:t>Стандартные показатели смертности на АРТ от Spectrum зависят от региона, но вполне возможно, что смертность в Вашей стране отличается от региональной. Вы можете скорректировать эти показатели смертности, чтобы они лучше соответствовали Вашим данным.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7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2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5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1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6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2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1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15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7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45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E14-76DE-40CA-8FC1-854F908BCBD6}" type="datetime1">
              <a:rPr lang="en-US" smtClean="0"/>
              <a:t>2/20/2025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09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F3BA-766A-4BF8-8787-F633EBA5FAB0}" type="datetime1">
              <a:rPr lang="en-US" smtClean="0"/>
              <a:t>2/20/2025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71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4435-288E-4867-86C9-AC204AE2EDA1}" type="datetime1">
              <a:rPr lang="en-US" smtClean="0"/>
              <a:t>2/20/2025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107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9FC1-E349-41A5-ACCA-F1FA58A9EF60}" type="datetime1">
              <a:rPr lang="en-US" smtClean="0"/>
              <a:t>2/20/2025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412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354-DFB3-43E7-ACA8-DEEBBAAEB320}" type="datetime1">
              <a:rPr lang="en-US" smtClean="0"/>
              <a:t>2/20/2025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6803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E36-069C-4738-BAFD-28F99B3029F2}" type="datetime1">
              <a:rPr lang="en-US" smtClean="0"/>
              <a:t>2/20/2025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766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1A5-36AA-4B5F-B71C-859EFA0F58C2}" type="datetime1">
              <a:rPr lang="en-US" smtClean="0"/>
              <a:t>2/20/2025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78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55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4476-C741-4AC8-B733-B09FA321348F}" type="datetime1">
              <a:rPr lang="en-US" smtClean="0"/>
              <a:t>2/20/2025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499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4E4-D788-4D23-A726-57C914F79B63}" type="datetime1">
              <a:rPr lang="en-US" smtClean="0"/>
              <a:t>2/20/2025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419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842B-0357-4E51-9AB8-050808C402D1}" type="datetime1">
              <a:rPr lang="en-US" smtClean="0"/>
              <a:t>2/20/2025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440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3F09-9B5A-4D46-8032-11E10B805A4C}" type="datetime1">
              <a:rPr lang="en-US" smtClean="0"/>
              <a:t>2/20/2025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01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8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3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6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9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7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1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2/20/2025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B3E1B2-61B7-4AC3-9E39-640B9985D1A7}" type="datetime1">
              <a:rPr lang="en-US" smtClean="0"/>
              <a:t>2/20/2025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6263103"/>
            <a:ext cx="1149788" cy="4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2055-955B-4A5E-9178-C1AE8BCD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00" y="1717548"/>
            <a:ext cx="8585200" cy="2613152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Валидация </a:t>
            </a:r>
            <a:r>
              <a:rPr lang="en-US" sz="4000" b="1" dirty="0" err="1"/>
              <a:t>оценок</a:t>
            </a:r>
            <a:r>
              <a:rPr lang="en-US" sz="4000" b="1" dirty="0"/>
              <a:t> по данным программы: АРТ по </a:t>
            </a:r>
            <a:r>
              <a:rPr lang="en-US" sz="4000" b="1" dirty="0" err="1"/>
              <a:t>возрасту</a:t>
            </a:r>
            <a:r>
              <a:rPr lang="en-US" sz="4000" b="1" dirty="0"/>
              <a:t> и </a:t>
            </a:r>
            <a:r>
              <a:rPr lang="en-US" sz="4000" b="1" dirty="0" err="1"/>
              <a:t>полу</a:t>
            </a:r>
            <a:r>
              <a:rPr lang="en-US" sz="4000" b="1" dirty="0"/>
              <a:t>, </a:t>
            </a:r>
            <a:br>
              <a:rPr lang="en-US" sz="4000" b="1" dirty="0"/>
            </a:br>
            <a:r>
              <a:rPr lang="en-US" sz="4000" b="1" dirty="0" err="1"/>
              <a:t>охват</a:t>
            </a:r>
            <a:r>
              <a:rPr lang="en-US" sz="4000" b="1" dirty="0"/>
              <a:t> взрослого населения АРТ по сравнению с </a:t>
            </a:r>
            <a:r>
              <a:rPr lang="en-US" sz="4000" b="1" dirty="0" err="1"/>
              <a:t>охватом</a:t>
            </a:r>
            <a:r>
              <a:rPr lang="en-US" sz="4000" b="1" dirty="0"/>
              <a:t> АНК/ПМР, </a:t>
            </a:r>
            <a:br>
              <a:rPr lang="en-US" sz="4000" b="1" dirty="0"/>
            </a:br>
            <a:r>
              <a:rPr lang="en-US" sz="4000" b="1" dirty="0" err="1"/>
              <a:t>Смертность</a:t>
            </a:r>
            <a:r>
              <a:rPr lang="en-US" sz="4000" b="1" dirty="0"/>
              <a:t> </a:t>
            </a:r>
            <a:r>
              <a:rPr lang="ru-RU" sz="4000" b="1" dirty="0"/>
              <a:t>среди ЛЖВ</a:t>
            </a:r>
            <a:r>
              <a:rPr lang="en-US" sz="4000" b="1" dirty="0"/>
              <a:t> АРТ</a:t>
            </a:r>
            <a:r>
              <a:rPr lang="ru-RU" sz="4000" b="1" dirty="0"/>
              <a:t>, </a:t>
            </a:r>
            <a:r>
              <a:rPr lang="en-US" sz="4000" b="1" dirty="0" err="1"/>
              <a:t>все</a:t>
            </a:r>
            <a:r>
              <a:rPr lang="en-US" sz="4000" b="1" dirty="0"/>
              <a:t> </a:t>
            </a:r>
            <a:r>
              <a:rPr lang="en-US" sz="4000" b="1" dirty="0" err="1"/>
              <a:t>причин</a:t>
            </a:r>
            <a:r>
              <a:rPr lang="ru-RU" sz="4000" b="1" dirty="0"/>
              <a:t>ы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6CA50-EB45-431E-9626-8C2D43650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400" y="4330700"/>
            <a:ext cx="8724899" cy="18161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Avenir Health</a:t>
            </a:r>
          </a:p>
          <a:p>
            <a:pPr algn="ctr"/>
            <a:r>
              <a:rPr lang="en-US" sz="2400" b="1" dirty="0"/>
              <a:t>Тренинг по оценке ВИЧ и использованию данных, </a:t>
            </a:r>
          </a:p>
          <a:p>
            <a:pPr algn="ctr"/>
            <a:r>
              <a:rPr lang="ru-RU" sz="2400" b="1" dirty="0"/>
              <a:t>ВЕЦА</a:t>
            </a:r>
            <a:r>
              <a:rPr lang="en-US" sz="2400" b="1" dirty="0"/>
              <a:t> </a:t>
            </a:r>
            <a:r>
              <a:rPr lang="en-US" sz="2400" b="1" dirty="0" err="1"/>
              <a:t>регион</a:t>
            </a:r>
            <a:r>
              <a:rPr lang="en-US" sz="2400" b="1" dirty="0"/>
              <a:t>, 17-21 </a:t>
            </a:r>
            <a:r>
              <a:rPr lang="en-US" sz="2400" b="1" dirty="0" err="1"/>
              <a:t>февраля</a:t>
            </a:r>
            <a:r>
              <a:rPr lang="en-US" sz="2400" b="1" dirty="0"/>
              <a:t> 2025 г.</a:t>
            </a:r>
            <a:endParaRPr lang="en-CH" sz="2400" b="1" dirty="0"/>
          </a:p>
        </p:txBody>
      </p:sp>
    </p:spTree>
    <p:extLst>
      <p:ext uri="{BB962C8B-B14F-4D97-AF65-F5344CB8AC3E}">
        <p14:creationId xmlns:p14="http://schemas.microsoft.com/office/powerpoint/2010/main" val="48492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B6D6-B213-7961-CE89-4DD5A654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ABB0A-C00B-77D0-DE0C-E91217F4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Внимательно </a:t>
            </a:r>
            <a:r>
              <a:rPr lang="en-US" sz="3200" b="1" dirty="0" err="1"/>
              <a:t>изучите</a:t>
            </a:r>
            <a:r>
              <a:rPr lang="en-US" sz="3200" b="1" dirty="0"/>
              <a:t> </a:t>
            </a:r>
            <a:r>
              <a:rPr lang="ru-RU" sz="3200" b="1" dirty="0" err="1"/>
              <a:t>введеные</a:t>
            </a:r>
            <a:r>
              <a:rPr lang="ru-RU" sz="3200" b="1" dirty="0"/>
              <a:t> </a:t>
            </a:r>
            <a:r>
              <a:rPr lang="en-US" sz="3200" b="1" dirty="0"/>
              <a:t> </a:t>
            </a:r>
            <a:r>
              <a:rPr lang="en-US" sz="3200" dirty="0"/>
              <a:t>данные</a:t>
            </a:r>
          </a:p>
          <a:p>
            <a:r>
              <a:rPr lang="en-US" sz="3200" dirty="0" err="1"/>
              <a:t>Используйте</a:t>
            </a:r>
            <a:r>
              <a:rPr lang="en-US" sz="3200" dirty="0"/>
              <a:t> </a:t>
            </a:r>
            <a:r>
              <a:rPr lang="ru-RU" sz="3200" dirty="0"/>
              <a:t>графики </a:t>
            </a:r>
            <a:r>
              <a:rPr lang="en-US" sz="3200" dirty="0" err="1"/>
              <a:t>для</a:t>
            </a:r>
            <a:r>
              <a:rPr lang="en-US" sz="3200" dirty="0"/>
              <a:t> </a:t>
            </a:r>
            <a:r>
              <a:rPr lang="ru-RU" sz="3200" dirty="0"/>
              <a:t>сравнения входных и выходных данных</a:t>
            </a:r>
            <a:endParaRPr lang="en-US" sz="3200" dirty="0"/>
          </a:p>
          <a:p>
            <a:r>
              <a:rPr lang="en-US" sz="3200" dirty="0"/>
              <a:t>При </a:t>
            </a:r>
            <a:r>
              <a:rPr lang="en-US" sz="3200" dirty="0" err="1"/>
              <a:t>необходимости</a:t>
            </a:r>
            <a:r>
              <a:rPr lang="en-US" sz="3200" dirty="0"/>
              <a:t> </a:t>
            </a:r>
            <a:r>
              <a:rPr lang="ru-RU" sz="3200" dirty="0"/>
              <a:t>поправьте </a:t>
            </a:r>
            <a:r>
              <a:rPr lang="ru-RU" sz="3200" dirty="0" err="1"/>
              <a:t>введеные</a:t>
            </a:r>
            <a:r>
              <a:rPr lang="ru-RU" sz="3200" dirty="0"/>
              <a:t> данные </a:t>
            </a:r>
            <a:r>
              <a:rPr lang="en-US" sz="3200" b="1" dirty="0"/>
              <a:t> </a:t>
            </a:r>
            <a:endParaRPr lang="ru-RU" sz="3200" b="1" dirty="0"/>
          </a:p>
          <a:p>
            <a:r>
              <a:rPr lang="en-US" sz="3200" dirty="0"/>
              <a:t>П</a:t>
            </a:r>
            <a:r>
              <a:rPr lang="ru-RU" sz="3200" dirty="0"/>
              <a:t>овторите прогон для получения новых оценочных данных с учетом скорректированных данных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872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BB44-FCBF-6772-7144-9A6FD576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Валидация результатов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79D5C-6C76-F506-BC71-A746B610B250}"/>
              </a:ext>
            </a:extLst>
          </p:cNvPr>
          <p:cNvSpPr txBox="1">
            <a:spLocks/>
          </p:cNvSpPr>
          <p:nvPr/>
        </p:nvSpPr>
        <p:spPr>
          <a:xfrm>
            <a:off x="3553690" y="820882"/>
            <a:ext cx="8385391" cy="577041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 err="1">
                <a:solidFill>
                  <a:schemeClr val="tx1"/>
                </a:solidFill>
              </a:rPr>
              <a:t>Меню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 err="1">
                <a:solidFill>
                  <a:schemeClr val="tx1"/>
                </a:solidFill>
              </a:rPr>
              <a:t>валидации</a:t>
            </a:r>
            <a:endParaRPr lang="en-US" sz="29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АРТ</a:t>
            </a:r>
          </a:p>
          <a:p>
            <a:pPr lvl="1"/>
            <a:r>
              <a:rPr lang="en-US" sz="2000" dirty="0">
                <a:solidFill>
                  <a:srgbClr val="327BB6"/>
                </a:solidFill>
              </a:rPr>
              <a:t>Соответствует ли охват АРТ взрослых данным АНК о женщинах,  принимающих АРТ на </a:t>
            </a:r>
            <a:r>
              <a:rPr lang="en-US" sz="2000" dirty="0" err="1">
                <a:solidFill>
                  <a:srgbClr val="327BB6"/>
                </a:solidFill>
              </a:rPr>
              <a:t>момент</a:t>
            </a:r>
            <a:r>
              <a:rPr lang="en-US" sz="2000" dirty="0">
                <a:solidFill>
                  <a:srgbClr val="327BB6"/>
                </a:solidFill>
              </a:rPr>
              <a:t> </a:t>
            </a:r>
            <a:r>
              <a:rPr lang="ru-RU" sz="2000" dirty="0">
                <a:solidFill>
                  <a:srgbClr val="327BB6"/>
                </a:solidFill>
              </a:rPr>
              <a:t>наступления </a:t>
            </a:r>
            <a:r>
              <a:rPr lang="en-US" sz="2000" dirty="0" err="1">
                <a:solidFill>
                  <a:srgbClr val="327BB6"/>
                </a:solidFill>
              </a:rPr>
              <a:t>беременности</a:t>
            </a:r>
            <a:r>
              <a:rPr lang="en-US" sz="2000" dirty="0">
                <a:solidFill>
                  <a:srgbClr val="327BB6"/>
                </a:solidFill>
              </a:rPr>
              <a:t>?</a:t>
            </a:r>
          </a:p>
          <a:p>
            <a:pPr lvl="1"/>
            <a:r>
              <a:rPr lang="en-US" sz="2000" dirty="0">
                <a:solidFill>
                  <a:srgbClr val="327BB6"/>
                </a:solidFill>
              </a:rPr>
              <a:t>Соответствует </a:t>
            </a:r>
            <a:r>
              <a:rPr lang="en-US" sz="2000" dirty="0" err="1">
                <a:solidFill>
                  <a:srgbClr val="327BB6"/>
                </a:solidFill>
              </a:rPr>
              <a:t>ли</a:t>
            </a:r>
            <a:r>
              <a:rPr lang="en-US" sz="2000" dirty="0">
                <a:solidFill>
                  <a:srgbClr val="327BB6"/>
                </a:solidFill>
              </a:rPr>
              <a:t> </a:t>
            </a:r>
            <a:r>
              <a:rPr lang="en-US" sz="2000" dirty="0" err="1">
                <a:solidFill>
                  <a:srgbClr val="327BB6"/>
                </a:solidFill>
              </a:rPr>
              <a:t>охват</a:t>
            </a:r>
            <a:r>
              <a:rPr lang="en-US" sz="2000" dirty="0">
                <a:solidFill>
                  <a:srgbClr val="327BB6"/>
                </a:solidFill>
              </a:rPr>
              <a:t> АРТ по возрасту данным программы?</a:t>
            </a:r>
          </a:p>
          <a:p>
            <a:pPr lvl="1"/>
            <a:r>
              <a:rPr lang="en-US" sz="2000" dirty="0">
                <a:solidFill>
                  <a:srgbClr val="327BB6"/>
                </a:solidFill>
              </a:rPr>
              <a:t>Совпадает ли охват АРТ, рассчитанный на основе данных программы, с оценками, полученными в </a:t>
            </a:r>
            <a:r>
              <a:rPr lang="en-US" sz="2000" dirty="0" err="1">
                <a:solidFill>
                  <a:srgbClr val="327BB6"/>
                </a:solidFill>
              </a:rPr>
              <a:t>ходе</a:t>
            </a:r>
            <a:r>
              <a:rPr lang="en-US" sz="2000" dirty="0">
                <a:solidFill>
                  <a:srgbClr val="327BB6"/>
                </a:solidFill>
              </a:rPr>
              <a:t> </a:t>
            </a:r>
            <a:r>
              <a:rPr lang="ru-RU" sz="2000" dirty="0">
                <a:solidFill>
                  <a:srgbClr val="327BB6"/>
                </a:solidFill>
              </a:rPr>
              <a:t>исследования</a:t>
            </a:r>
            <a:r>
              <a:rPr lang="en-US" sz="2000" dirty="0">
                <a:solidFill>
                  <a:srgbClr val="327BB6"/>
                </a:solidFill>
              </a:rPr>
              <a:t>?</a:t>
            </a:r>
          </a:p>
          <a:p>
            <a:pPr lvl="1"/>
            <a:r>
              <a:rPr lang="en-US" sz="2000" dirty="0">
                <a:solidFill>
                  <a:srgbClr val="327BB6"/>
                </a:solidFill>
              </a:rPr>
              <a:t>Правдоподобна ли динамика ART </a:t>
            </a:r>
            <a:r>
              <a:rPr lang="ru-RU" sz="2000" dirty="0">
                <a:solidFill>
                  <a:srgbClr val="327BB6"/>
                </a:solidFill>
              </a:rPr>
              <a:t>при </a:t>
            </a:r>
            <a:r>
              <a:rPr lang="en-US" sz="2000" dirty="0" err="1">
                <a:solidFill>
                  <a:srgbClr val="327BB6"/>
                </a:solidFill>
              </a:rPr>
              <a:t>анализе</a:t>
            </a:r>
            <a:r>
              <a:rPr lang="en-US" sz="2000" dirty="0">
                <a:solidFill>
                  <a:srgbClr val="327BB6"/>
                </a:solidFill>
              </a:rPr>
              <a:t> </a:t>
            </a:r>
            <a:r>
              <a:rPr lang="ru-RU" sz="2000" dirty="0">
                <a:solidFill>
                  <a:srgbClr val="327BB6"/>
                </a:solidFill>
              </a:rPr>
              <a:t>каскада</a:t>
            </a:r>
            <a:r>
              <a:rPr lang="en-US" sz="2000" dirty="0">
                <a:solidFill>
                  <a:srgbClr val="327BB6"/>
                </a:solidFill>
              </a:rPr>
              <a:t>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Ранее лечившиеся дети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Ранее лечившиеся взрослые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Взрослые и дети, недавно начавшие АРТ: </a:t>
            </a:r>
            <a:r>
              <a:rPr lang="ru-RU" sz="2000" dirty="0">
                <a:solidFill>
                  <a:schemeClr val="tx1"/>
                </a:solidFill>
              </a:rPr>
              <a:t>Оценки </a:t>
            </a:r>
            <a:r>
              <a:rPr lang="en-US" sz="2000" dirty="0">
                <a:solidFill>
                  <a:schemeClr val="tx1"/>
                </a:solidFill>
              </a:rPr>
              <a:t>по сравнению с </a:t>
            </a:r>
            <a:r>
              <a:rPr lang="en-US" sz="2000" dirty="0" err="1">
                <a:solidFill>
                  <a:schemeClr val="tx1"/>
                </a:solidFill>
              </a:rPr>
              <a:t>данными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программы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rgbClr val="327BB6"/>
                </a:solidFill>
              </a:rPr>
              <a:t>Смертность</a:t>
            </a:r>
            <a:r>
              <a:rPr lang="en-US" sz="2000" dirty="0">
                <a:solidFill>
                  <a:srgbClr val="327BB6"/>
                </a:solidFill>
              </a:rPr>
              <a:t> по </a:t>
            </a:r>
            <a:r>
              <a:rPr lang="en-US" sz="2000" dirty="0" err="1">
                <a:solidFill>
                  <a:srgbClr val="327BB6"/>
                </a:solidFill>
              </a:rPr>
              <a:t>всем</a:t>
            </a:r>
            <a:r>
              <a:rPr lang="en-US" sz="2000" dirty="0">
                <a:solidFill>
                  <a:srgbClr val="327BB6"/>
                </a:solidFill>
              </a:rPr>
              <a:t> </a:t>
            </a:r>
            <a:r>
              <a:rPr lang="en-US" sz="2000" dirty="0" err="1">
                <a:solidFill>
                  <a:srgbClr val="327BB6"/>
                </a:solidFill>
              </a:rPr>
              <a:t>причинам</a:t>
            </a:r>
            <a:r>
              <a:rPr lang="en-US" sz="2000" dirty="0">
                <a:solidFill>
                  <a:srgbClr val="327BB6"/>
                </a:solidFill>
              </a:rPr>
              <a:t> </a:t>
            </a:r>
            <a:r>
              <a:rPr lang="en-US" sz="2000" dirty="0" err="1">
                <a:solidFill>
                  <a:srgbClr val="327BB6"/>
                </a:solidFill>
              </a:rPr>
              <a:t>среди</a:t>
            </a:r>
            <a:r>
              <a:rPr lang="en-US" sz="2000" dirty="0">
                <a:solidFill>
                  <a:srgbClr val="327BB6"/>
                </a:solidFill>
              </a:rPr>
              <a:t> </a:t>
            </a:r>
            <a:r>
              <a:rPr lang="en-US" sz="2000" dirty="0" err="1">
                <a:solidFill>
                  <a:srgbClr val="327BB6"/>
                </a:solidFill>
              </a:rPr>
              <a:t>тех</a:t>
            </a:r>
            <a:r>
              <a:rPr lang="en-US" sz="2000" dirty="0">
                <a:solidFill>
                  <a:srgbClr val="327BB6"/>
                </a:solidFill>
              </a:rPr>
              <a:t>, </a:t>
            </a:r>
            <a:r>
              <a:rPr lang="en-US" sz="2000" dirty="0" err="1">
                <a:solidFill>
                  <a:srgbClr val="327BB6"/>
                </a:solidFill>
              </a:rPr>
              <a:t>кто</a:t>
            </a:r>
            <a:r>
              <a:rPr lang="en-US" sz="2000" dirty="0">
                <a:solidFill>
                  <a:srgbClr val="327BB6"/>
                </a:solidFill>
              </a:rPr>
              <a:t> </a:t>
            </a:r>
            <a:r>
              <a:rPr lang="en-US" sz="2000" dirty="0" err="1">
                <a:solidFill>
                  <a:srgbClr val="327BB6"/>
                </a:solidFill>
              </a:rPr>
              <a:t>принимает</a:t>
            </a:r>
            <a:r>
              <a:rPr lang="en-US" sz="2000" dirty="0">
                <a:solidFill>
                  <a:srgbClr val="327BB6"/>
                </a:solidFill>
              </a:rPr>
              <a:t> АРТ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9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9726B-EDAE-ABBA-9E58-E96D2A13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178D-EF7E-F679-CABE-134F11A0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7" y="2813656"/>
            <a:ext cx="3063335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Охват АРТ 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сравнени</a:t>
            </a:r>
            <a:r>
              <a:rPr lang="ru-RU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 охватом АНК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DA6746-F1D1-DD40-2305-8CAAD7CF7466}"/>
              </a:ext>
            </a:extLst>
          </p:cNvPr>
          <p:cNvGrpSpPr/>
          <p:nvPr/>
        </p:nvGrpSpPr>
        <p:grpSpPr>
          <a:xfrm>
            <a:off x="3796335" y="1646761"/>
            <a:ext cx="7931208" cy="4957239"/>
            <a:chOff x="4191556" y="1659675"/>
            <a:chExt cx="7995674" cy="5211239"/>
          </a:xfrm>
        </p:grpSpPr>
        <p:pic>
          <p:nvPicPr>
            <p:cNvPr id="5" name="Picture 4" descr="A graph with red and blue lines&#10;&#10;AI-generated content may be incorrect.">
              <a:extLst>
                <a:ext uri="{FF2B5EF4-FFF2-40B4-BE49-F238E27FC236}">
                  <a16:creationId xmlns:a16="http://schemas.microsoft.com/office/drawing/2014/main" id="{022A957B-39A8-51AB-319B-08016446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556" y="3435455"/>
              <a:ext cx="7231429" cy="3435459"/>
            </a:xfrm>
            <a:prstGeom prst="rect">
              <a:avLst/>
            </a:prstGeom>
          </p:spPr>
        </p:pic>
        <p:pic>
          <p:nvPicPr>
            <p:cNvPr id="6" name="Picture 5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233653AC-5CF8-1849-466E-FECFF2D9D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2845" t="-1064" r="212" b="1053"/>
            <a:stretch/>
          </p:blipFill>
          <p:spPr>
            <a:xfrm>
              <a:off x="9944745" y="1659675"/>
              <a:ext cx="2242485" cy="1226685"/>
            </a:xfrm>
            <a:prstGeom prst="rect">
              <a:avLst/>
            </a:prstGeom>
          </p:spPr>
        </p:pic>
        <p:pic>
          <p:nvPicPr>
            <p:cNvPr id="7" name="Picture 6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CC70DD7B-194A-50BA-79AC-7BC0DC18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74" t="1751" r="36229" b="526"/>
            <a:stretch/>
          </p:blipFill>
          <p:spPr>
            <a:xfrm>
              <a:off x="5119116" y="1715686"/>
              <a:ext cx="4825637" cy="1506480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E013AC-9205-51BC-84BA-BF91EA3C0A4E}"/>
              </a:ext>
            </a:extLst>
          </p:cNvPr>
          <p:cNvSpPr/>
          <p:nvPr/>
        </p:nvSpPr>
        <p:spPr>
          <a:xfrm>
            <a:off x="4910009" y="1646761"/>
            <a:ext cx="4453402" cy="251714"/>
          </a:xfrm>
          <a:prstGeom prst="roundRect">
            <a:avLst/>
          </a:prstGeom>
          <a:noFill/>
          <a:ln w="28575">
            <a:solidFill>
              <a:srgbClr val="E313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B81AC7-325C-3C76-40C6-4CED034B5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46"/>
            <a:ext cx="121920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2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BC8E-D5A9-E036-5491-B63AD8BD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6834"/>
            <a:ext cx="3366655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Чисо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получающих АРТ </a:t>
            </a:r>
            <a:r>
              <a:rPr lang="ru-RU" dirty="0">
                <a:solidFill>
                  <a:schemeClr val="bg1"/>
                </a:solidFill>
              </a:rPr>
              <a:t>по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возраста</a:t>
            </a:r>
            <a:r>
              <a:rPr lang="ru-RU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bg1"/>
                </a:solidFill>
              </a:rPr>
              <a:t>Оценки в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сравнени</a:t>
            </a:r>
            <a:r>
              <a:rPr lang="ru-RU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 данными программы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12A256-76F1-D45D-22AB-86F928AF438D}"/>
              </a:ext>
            </a:extLst>
          </p:cNvPr>
          <p:cNvGrpSpPr/>
          <p:nvPr/>
        </p:nvGrpSpPr>
        <p:grpSpPr>
          <a:xfrm>
            <a:off x="2371403" y="116114"/>
            <a:ext cx="9655364" cy="6011126"/>
            <a:chOff x="2530744" y="131170"/>
            <a:chExt cx="9655364" cy="6127240"/>
          </a:xfrm>
        </p:grpSpPr>
        <p:pic>
          <p:nvPicPr>
            <p:cNvPr id="4" name="Picture 3" descr="A graph with green lines and numbers&#10;&#10;AI-generated content may be incorrect.">
              <a:extLst>
                <a:ext uri="{FF2B5EF4-FFF2-40B4-BE49-F238E27FC236}">
                  <a16:creationId xmlns:a16="http://schemas.microsoft.com/office/drawing/2014/main" id="{9FCAAB5E-9581-4731-E4DA-9AECBEB04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6451" y="1322845"/>
              <a:ext cx="8225403" cy="4935565"/>
            </a:xfrm>
            <a:prstGeom prst="rect">
              <a:avLst/>
            </a:prstGeom>
          </p:spPr>
        </p:pic>
        <p:pic>
          <p:nvPicPr>
            <p:cNvPr id="5" name="Picture 4" descr="A yellow rectangular sign with black text&#10;&#10;AI-generated content may be incorrect.">
              <a:extLst>
                <a:ext uri="{FF2B5EF4-FFF2-40B4-BE49-F238E27FC236}">
                  <a16:creationId xmlns:a16="http://schemas.microsoft.com/office/drawing/2014/main" id="{02A80517-BD65-1066-059D-D5A36B91E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0744" y="234574"/>
              <a:ext cx="2971800" cy="6286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A6AC0E-91B8-E4F9-E430-C881CB15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5283" y="131170"/>
              <a:ext cx="66008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38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6414F-D35D-ABE0-98ED-E6BD3FC15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F94F-D709-6E0D-A0EA-AC1B0854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56" y="2235200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Охват АРТ: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Оценки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по </a:t>
            </a:r>
            <a:r>
              <a:rPr lang="en-US" sz="4800" dirty="0" err="1">
                <a:solidFill>
                  <a:schemeClr val="bg1"/>
                </a:solidFill>
              </a:rPr>
              <a:t>сравнению</a:t>
            </a:r>
            <a:r>
              <a:rPr lang="en-US" sz="4800" dirty="0">
                <a:solidFill>
                  <a:schemeClr val="bg1"/>
                </a:solidFill>
              </a:rPr>
              <a:t> с</a:t>
            </a:r>
            <a:r>
              <a:rPr lang="ru-RU" sz="4800" dirty="0">
                <a:solidFill>
                  <a:schemeClr val="bg1"/>
                </a:solidFill>
              </a:rPr>
              <a:t> данными исследований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5AD6D-70F5-23BA-4C1E-7FC39D6D65C3}"/>
              </a:ext>
            </a:extLst>
          </p:cNvPr>
          <p:cNvSpPr txBox="1"/>
          <p:nvPr/>
        </p:nvSpPr>
        <p:spPr>
          <a:xfrm>
            <a:off x="4935682" y="1028343"/>
            <a:ext cx="18453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Охват по возрасту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Число</a:t>
            </a:r>
            <a:r>
              <a:rPr lang="en-US" dirty="0"/>
              <a:t> по возрасту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Охват во </a:t>
            </a:r>
            <a:r>
              <a:rPr lang="en-US" dirty="0"/>
              <a:t> времени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18095F-6BE0-31C1-4016-05A4CDCB18F5}"/>
              </a:ext>
            </a:extLst>
          </p:cNvPr>
          <p:cNvGrpSpPr/>
          <p:nvPr/>
        </p:nvGrpSpPr>
        <p:grpSpPr>
          <a:xfrm>
            <a:off x="6927956" y="390495"/>
            <a:ext cx="3938603" cy="6106037"/>
            <a:chOff x="6839661" y="205573"/>
            <a:chExt cx="3938603" cy="61060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DC5071-B8FE-925F-B3F5-DF16E0DCC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9661" y="205573"/>
              <a:ext cx="3858008" cy="215662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AFCFCB-E985-0EDF-159C-F6FF45D7A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5818" y="2283520"/>
              <a:ext cx="3452620" cy="193001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E0787E-611A-AF85-5C84-66E7CFB21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7859" y="4306692"/>
              <a:ext cx="3730405" cy="2004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64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BD412-EA2E-B842-9651-F828CF73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EA46-E1B8-57C4-CE21-B64B7A4F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5" y="1993900"/>
            <a:ext cx="3370445" cy="35795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400" dirty="0"/>
              <a:t>Анализ АРТ :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ru-RU" sz="4400" dirty="0"/>
              <a:t>Водоп</a:t>
            </a:r>
            <a:r>
              <a:rPr lang="en-US" sz="4400" dirty="0"/>
              <a:t>а</a:t>
            </a:r>
            <a:r>
              <a:rPr lang="ru-RU" sz="4400" dirty="0"/>
              <a:t>д</a:t>
            </a:r>
            <a:br>
              <a:rPr lang="ru-RU" sz="4400" dirty="0"/>
            </a:br>
            <a:r>
              <a:rPr lang="en-US" sz="4400" dirty="0"/>
              <a:t>2023 </a:t>
            </a:r>
            <a:r>
              <a:rPr lang="ru-RU" sz="4400" dirty="0"/>
              <a:t>по</a:t>
            </a:r>
            <a:r>
              <a:rPr lang="en-US" sz="4400" dirty="0"/>
              <a:t> 2024 гг.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33D99F-C221-81A8-0D9F-46C4E02091D6}"/>
              </a:ext>
            </a:extLst>
          </p:cNvPr>
          <p:cNvGrpSpPr/>
          <p:nvPr/>
        </p:nvGrpSpPr>
        <p:grpSpPr>
          <a:xfrm>
            <a:off x="3530600" y="420914"/>
            <a:ext cx="8066314" cy="6284686"/>
            <a:chOff x="3435457" y="134900"/>
            <a:chExt cx="8782373" cy="6710185"/>
          </a:xfrm>
        </p:grpSpPr>
        <p:pic>
          <p:nvPicPr>
            <p:cNvPr id="5" name="Picture 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C85C14E9-B262-27EA-51D6-330A51F94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6972" y="2583051"/>
              <a:ext cx="8552260" cy="4262034"/>
            </a:xfrm>
            <a:prstGeom prst="rect">
              <a:avLst/>
            </a:prstGeom>
          </p:spPr>
        </p:pic>
        <p:pic>
          <p:nvPicPr>
            <p:cNvPr id="6" name="Picture 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4E171BD-1C0E-B363-07FF-30DB2834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5457" y="134900"/>
              <a:ext cx="8782373" cy="2067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07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B807-4610-EB1E-3842-0C38363A3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A629-947D-2A46-96EE-FC99F8AC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36" y="2442489"/>
            <a:ext cx="2834640" cy="2377440"/>
          </a:xfrm>
        </p:spPr>
        <p:txBody>
          <a:bodyPr>
            <a:normAutofit fontScale="90000"/>
          </a:bodyPr>
          <a:lstStyle/>
          <a:p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r>
              <a:rPr lang="ru-RU" sz="4400" dirty="0"/>
              <a:t>Число смертей среди ЛЖВ </a:t>
            </a:r>
            <a:r>
              <a:rPr lang="en-US" sz="4400" dirty="0" err="1"/>
              <a:t>на</a:t>
            </a:r>
            <a:r>
              <a:rPr lang="en-US" sz="4400" dirty="0"/>
              <a:t> АРТ</a:t>
            </a:r>
            <a:r>
              <a:rPr lang="ru-RU" sz="4400" dirty="0"/>
              <a:t>,</a:t>
            </a:r>
            <a:r>
              <a:rPr lang="en-US" sz="4400" dirty="0"/>
              <a:t> </a:t>
            </a:r>
            <a:r>
              <a:rPr lang="en-US" sz="4400" dirty="0" err="1"/>
              <a:t>все</a:t>
            </a:r>
            <a:r>
              <a:rPr lang="en-US" sz="4400" dirty="0"/>
              <a:t> </a:t>
            </a:r>
            <a:r>
              <a:rPr lang="en-US" sz="4400" dirty="0" err="1"/>
              <a:t>причин</a:t>
            </a:r>
            <a:r>
              <a:rPr lang="ru-RU" sz="4400" dirty="0"/>
              <a:t>ы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85E998-7DAA-5648-2DE1-7FA76B444611}"/>
              </a:ext>
            </a:extLst>
          </p:cNvPr>
          <p:cNvGrpSpPr/>
          <p:nvPr/>
        </p:nvGrpSpPr>
        <p:grpSpPr>
          <a:xfrm>
            <a:off x="130630" y="275965"/>
            <a:ext cx="11630028" cy="6306070"/>
            <a:chOff x="-3401" y="-171451"/>
            <a:chExt cx="11329315" cy="62911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F34CCE-0BEE-2E2B-2DD5-5EF2BE7E8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1168" y="733854"/>
              <a:ext cx="5272823" cy="158613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430A02-89BA-13CC-86C3-1ACF434C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1168" y="2673622"/>
              <a:ext cx="6164746" cy="344609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C53F5D2-5084-56CB-FAA9-A0A0725DF3F1}"/>
                </a:ext>
              </a:extLst>
            </p:cNvPr>
            <p:cNvSpPr/>
            <p:nvPr/>
          </p:nvSpPr>
          <p:spPr>
            <a:xfrm rot="19800000">
              <a:off x="4609699" y="1959915"/>
              <a:ext cx="914400" cy="4572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90A5241-1535-1CFB-6118-FC33311973F4}"/>
                </a:ext>
              </a:extLst>
            </p:cNvPr>
            <p:cNvSpPr/>
            <p:nvPr/>
          </p:nvSpPr>
          <p:spPr>
            <a:xfrm rot="1800000">
              <a:off x="4609699" y="2666172"/>
              <a:ext cx="914400" cy="4572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2</a:t>
              </a:r>
            </a:p>
          </p:txBody>
        </p:sp>
        <p:pic>
          <p:nvPicPr>
            <p:cNvPr id="10" name="Picture 9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0BCF4BA5-EC9B-F660-B15F-9FEC14FF9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547" t="-405" r="10074" b="-126"/>
            <a:stretch/>
          </p:blipFill>
          <p:spPr>
            <a:xfrm>
              <a:off x="3437883" y="2318365"/>
              <a:ext cx="1366301" cy="584038"/>
            </a:xfrm>
            <a:prstGeom prst="rect">
              <a:avLst/>
            </a:prstGeom>
          </p:spPr>
        </p:pic>
        <p:pic>
          <p:nvPicPr>
            <p:cNvPr id="13" name="Picture 1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2741DBA-6B1A-AB04-9986-83245B88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401" y="-171451"/>
              <a:ext cx="5057775" cy="142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48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F116-DE1D-3801-EE66-3C0B22FC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72172" cy="4601183"/>
          </a:xfrm>
        </p:spPr>
        <p:txBody>
          <a:bodyPr>
            <a:normAutofit/>
          </a:bodyPr>
          <a:lstStyle/>
          <a:p>
            <a:r>
              <a:rPr lang="en-US" sz="3400" dirty="0" err="1"/>
              <a:t>Корректировка</a:t>
            </a:r>
            <a:r>
              <a:rPr lang="en-US" sz="3400" dirty="0"/>
              <a:t> </a:t>
            </a:r>
            <a:r>
              <a:rPr lang="ru-RU" sz="3400" dirty="0"/>
              <a:t>данных</a:t>
            </a:r>
            <a:r>
              <a:rPr lang="en-US" sz="3400" dirty="0"/>
              <a:t> </a:t>
            </a:r>
            <a:r>
              <a:rPr lang="en-US" sz="3400" dirty="0" err="1"/>
              <a:t>программ</a:t>
            </a:r>
            <a:r>
              <a:rPr lang="en-US" sz="3400" dirty="0"/>
              <a:t> АРТ </a:t>
            </a:r>
          </a:p>
        </p:txBody>
      </p:sp>
      <p:pic>
        <p:nvPicPr>
          <p:cNvPr id="2050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A875E4-F61A-52BE-38FC-53B0A2C4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6" y="703488"/>
            <a:ext cx="8322228" cy="53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3B7C47-78D7-BB9C-5B9B-81A20B73F70A}"/>
              </a:ext>
            </a:extLst>
          </p:cNvPr>
          <p:cNvSpPr/>
          <p:nvPr/>
        </p:nvSpPr>
        <p:spPr>
          <a:xfrm>
            <a:off x="3439886" y="4654715"/>
            <a:ext cx="8372259" cy="654627"/>
          </a:xfrm>
          <a:prstGeom prst="rect">
            <a:avLst/>
          </a:prstGeom>
          <a:noFill/>
          <a:ln w="31750">
            <a:solidFill>
              <a:srgbClr val="E313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1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C8D514-289C-DB0F-05A8-92D9ABCF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07" y="718980"/>
            <a:ext cx="3258444" cy="48309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spc="-100" dirty="0" err="1"/>
              <a:t>Быстрая</a:t>
            </a:r>
            <a:r>
              <a:rPr lang="en-US" sz="4800" spc="-100" dirty="0"/>
              <a:t> </a:t>
            </a:r>
            <a:r>
              <a:rPr lang="ru-RU" sz="4800" spc="-100" dirty="0"/>
              <a:t>валидация</a:t>
            </a:r>
            <a:r>
              <a:rPr lang="en-US" sz="4800" spc="-100" dirty="0"/>
              <a:t> АРТ, </a:t>
            </a:r>
            <a:r>
              <a:rPr lang="ru-RU" sz="4800" spc="-100" dirty="0"/>
              <a:t>с учетом данных программы </a:t>
            </a:r>
            <a:endParaRPr lang="en-US" sz="4800" spc="-1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32EEF0-CC43-1BF0-F848-482D9F0E48BA}"/>
              </a:ext>
            </a:extLst>
          </p:cNvPr>
          <p:cNvGrpSpPr/>
          <p:nvPr/>
        </p:nvGrpSpPr>
        <p:grpSpPr>
          <a:xfrm>
            <a:off x="3605472" y="429328"/>
            <a:ext cx="7971000" cy="6028372"/>
            <a:chOff x="4201716" y="392748"/>
            <a:chExt cx="7971000" cy="6028372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22CB467F-39EF-E64E-7198-A3D604F0144D}"/>
                </a:ext>
              </a:extLst>
            </p:cNvPr>
            <p:cNvSpPr txBox="1"/>
            <p:nvPr/>
          </p:nvSpPr>
          <p:spPr>
            <a:xfrm>
              <a:off x="9441264" y="1212739"/>
              <a:ext cx="20466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/>
                <a:t>Сравните</a:t>
              </a:r>
              <a:r>
                <a:rPr lang="en-US" dirty="0"/>
                <a:t> с A</a:t>
              </a:r>
              <a:r>
                <a:rPr lang="ru-RU" dirty="0"/>
                <a:t>НК</a:t>
              </a:r>
              <a:r>
                <a:rPr lang="en-US" dirty="0"/>
                <a:t> "</a:t>
              </a:r>
              <a:r>
                <a:rPr lang="en-US" dirty="0" err="1"/>
                <a:t>Уже</a:t>
              </a:r>
              <a:r>
                <a:rPr lang="en-US" dirty="0"/>
                <a:t> </a:t>
              </a:r>
              <a:r>
                <a:rPr lang="en-US" dirty="0" err="1"/>
                <a:t>на</a:t>
              </a:r>
              <a:r>
                <a:rPr lang="en-US" dirty="0"/>
                <a:t> АРТ" </a:t>
              </a:r>
              <a:r>
                <a:rPr lang="en-US" dirty="0" err="1"/>
                <a:t>при</a:t>
              </a:r>
              <a:r>
                <a:rPr lang="en-US" dirty="0"/>
                <a:t> </a:t>
              </a:r>
              <a:r>
                <a:rPr lang="en-US" dirty="0" err="1"/>
                <a:t>первом</a:t>
              </a:r>
              <a:r>
                <a:rPr lang="en-US" dirty="0"/>
                <a:t> </a:t>
              </a:r>
              <a:r>
                <a:rPr lang="en-US" dirty="0" err="1"/>
                <a:t>посещении</a:t>
              </a:r>
              <a:endParaRPr lang="en-US" dirty="0"/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76E5EF14-EBD1-6078-FBCE-EEA1049D3CD7}"/>
                </a:ext>
              </a:extLst>
            </p:cNvPr>
            <p:cNvSpPr txBox="1"/>
            <p:nvPr/>
          </p:nvSpPr>
          <p:spPr>
            <a:xfrm>
              <a:off x="5378004" y="4230546"/>
              <a:ext cx="2539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/>
                <a:t>Постройте</a:t>
              </a:r>
              <a:r>
                <a:rPr lang="en-US" dirty="0"/>
                <a:t> </a:t>
              </a:r>
              <a:r>
                <a:rPr lang="en-US" dirty="0" err="1"/>
                <a:t>временн</a:t>
              </a:r>
              <a:r>
                <a:rPr lang="ru-RU" dirty="0"/>
                <a:t>ую кривую</a:t>
              </a:r>
              <a:r>
                <a:rPr lang="en-US" dirty="0"/>
                <a:t> </a:t>
              </a:r>
              <a:r>
                <a:rPr lang="en-US" dirty="0" err="1"/>
                <a:t>данных</a:t>
              </a:r>
              <a:r>
                <a:rPr lang="en-US" dirty="0"/>
                <a:t> </a:t>
              </a:r>
              <a:r>
                <a:rPr lang="en-US" dirty="0" err="1"/>
                <a:t>программы</a:t>
              </a:r>
              <a:r>
                <a:rPr lang="en-US" dirty="0"/>
                <a:t> 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6E5645E-940F-A754-120A-2700D57B9F59}"/>
                </a:ext>
              </a:extLst>
            </p:cNvPr>
            <p:cNvSpPr/>
            <p:nvPr/>
          </p:nvSpPr>
          <p:spPr>
            <a:xfrm>
              <a:off x="7471064" y="4447309"/>
              <a:ext cx="853852" cy="26208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1898F7B-63F2-AF4B-22C6-6701A11D0BE0}"/>
                </a:ext>
              </a:extLst>
            </p:cNvPr>
            <p:cNvSpPr/>
            <p:nvPr/>
          </p:nvSpPr>
          <p:spPr>
            <a:xfrm rot="10800000">
              <a:off x="8639506" y="1499550"/>
              <a:ext cx="853852" cy="26208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4" name="Picture 13" descr="A graph with red and blue lines&#10;&#10;AI-generated content may be incorrect.">
              <a:extLst>
                <a:ext uri="{FF2B5EF4-FFF2-40B4-BE49-F238E27FC236}">
                  <a16:creationId xmlns:a16="http://schemas.microsoft.com/office/drawing/2014/main" id="{AF20EEEB-AF38-3C22-1A02-DA1F380C8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1716" y="641455"/>
              <a:ext cx="4132629" cy="1962259"/>
            </a:xfrm>
            <a:prstGeom prst="rect">
              <a:avLst/>
            </a:prstGeom>
          </p:spPr>
        </p:pic>
        <p:pic>
          <p:nvPicPr>
            <p:cNvPr id="15" name="Picture 14" descr="A graph with a line and a line&#10;&#10;AI-generated content may be incorrect.">
              <a:extLst>
                <a:ext uri="{FF2B5EF4-FFF2-40B4-BE49-F238E27FC236}">
                  <a16:creationId xmlns:a16="http://schemas.microsoft.com/office/drawing/2014/main" id="{D204ABCD-1885-1862-73FF-3A8A93B26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0163" y="3007360"/>
              <a:ext cx="3842553" cy="34137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F57261F-3703-F2FD-2BA8-CCDC9F1F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9475" y="5968682"/>
              <a:ext cx="3219450" cy="447675"/>
            </a:xfrm>
            <a:prstGeom prst="rect">
              <a:avLst/>
            </a:prstGeom>
          </p:spPr>
        </p:pic>
        <p:pic>
          <p:nvPicPr>
            <p:cNvPr id="17" name="Picture 16" descr="A close up of a sign&#10;&#10;AI-generated content may be incorrect.">
              <a:extLst>
                <a:ext uri="{FF2B5EF4-FFF2-40B4-BE49-F238E27FC236}">
                  <a16:creationId xmlns:a16="http://schemas.microsoft.com/office/drawing/2014/main" id="{8360780F-6CC1-1ED8-0773-951C4C65A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3850" y="5472748"/>
              <a:ext cx="1790700" cy="5048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3871A0-FA85-6D42-688C-E0D7A144D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5047" y="855028"/>
              <a:ext cx="3171825" cy="352425"/>
            </a:xfrm>
            <a:prstGeom prst="rect">
              <a:avLst/>
            </a:prstGeom>
          </p:spPr>
        </p:pic>
        <p:pic>
          <p:nvPicPr>
            <p:cNvPr id="19" name="Picture 18" descr="A close up of a sign&#10;&#10;AI-generated content may be incorrect.">
              <a:extLst>
                <a:ext uri="{FF2B5EF4-FFF2-40B4-BE49-F238E27FC236}">
                  <a16:creationId xmlns:a16="http://schemas.microsoft.com/office/drawing/2014/main" id="{3BED628A-DF57-BA94-2AF5-C12E5E92E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5609" y="392748"/>
              <a:ext cx="1790700" cy="504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427865"/>
      </p:ext>
    </p:extLst>
  </p:cSld>
  <p:clrMapOvr>
    <a:masterClrMapping/>
  </p:clrMapOvr>
</p:sld>
</file>

<file path=ppt/theme/theme1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rg Chart 03 16x9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BDB6B0-96FB-41EC-8C63-0B9DBBA7CD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55BD7A-1D6F-45B0-B3A0-61FAB731ED0D}"/>
</file>

<file path=customXml/itemProps3.xml><?xml version="1.0" encoding="utf-8"?>
<ds:datastoreItem xmlns:ds="http://schemas.openxmlformats.org/officeDocument/2006/customXml" ds:itemID="{EA7C08C9-B7E0-4F5C-B824-2BA5C3AE6EB4}">
  <ds:schemaRefs>
    <ds:schemaRef ds:uri="http://schemas.microsoft.com/office/2006/metadata/properties"/>
    <ds:schemaRef ds:uri="http://schemas.microsoft.com/office/infopath/2007/PartnerControls"/>
    <ds:schemaRef ds:uri="288ef829-98c5-46d1-83dc-c2ef7c814da2"/>
    <ds:schemaRef ds:uri="2ddeef39-65d3-4660-94f2-f063f949c5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11050</TotalTime>
  <Words>447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1_Frame</vt:lpstr>
      <vt:lpstr>Frame</vt:lpstr>
      <vt:lpstr>Org Chart 03 16x9</vt:lpstr>
      <vt:lpstr>   Валидация оценок по данным программы: АРТ по возрасту и полу,  охват взрослого населения АРТ по сравнению с охватом АНК/ПМР,  Смертность среди ЛЖВ АРТ, все причины</vt:lpstr>
      <vt:lpstr>Валидация результатов</vt:lpstr>
      <vt:lpstr>Охват АРТ в сравнении с охватом АНК</vt:lpstr>
      <vt:lpstr>Чисо получающих АРТ по возрастам: Оценки в сравнении с данными программы</vt:lpstr>
      <vt:lpstr>Охват АРТ: Оценки по сравнению с данными исследований</vt:lpstr>
      <vt:lpstr>Анализ АРТ :  Водопад 2023 по 2024 гг.</vt:lpstr>
      <vt:lpstr>    Число смертей среди ЛЖВ на АРТ, все причины</vt:lpstr>
      <vt:lpstr>Корректировка данных программ АРТ </vt:lpstr>
      <vt:lpstr>Быстрая валидация АРТ, с учетом данных программы 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keywords>, docId:82F399D431EECBC95F941580DA59E443</cp:keywords>
  <cp:lastModifiedBy>SCUTELNICIUC, Otilia</cp:lastModifiedBy>
  <cp:revision>994</cp:revision>
  <dcterms:created xsi:type="dcterms:W3CDTF">2017-12-22T14:29:51Z</dcterms:created>
  <dcterms:modified xsi:type="dcterms:W3CDTF">2025-02-20T08:42:39Z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