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60" r:id="rId5"/>
  </p:sldMasterIdLst>
  <p:notesMasterIdLst>
    <p:notesMasterId r:id="rId18"/>
  </p:notesMasterIdLst>
  <p:sldIdLst>
    <p:sldId id="256" r:id="rId6"/>
    <p:sldId id="262" r:id="rId7"/>
    <p:sldId id="259" r:id="rId8"/>
    <p:sldId id="2145706533" r:id="rId9"/>
    <p:sldId id="2145706534" r:id="rId10"/>
    <p:sldId id="2145706535" r:id="rId11"/>
    <p:sldId id="2145706532" r:id="rId12"/>
    <p:sldId id="2145706536" r:id="rId13"/>
    <p:sldId id="2145706521" r:id="rId14"/>
    <p:sldId id="2145706522" r:id="rId15"/>
    <p:sldId id="2145706523" r:id="rId16"/>
    <p:sldId id="214570653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B6"/>
    <a:srgbClr val="E31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98" autoAdjust="0"/>
  </p:normalViewPr>
  <p:slideViewPr>
    <p:cSldViewPr snapToGrid="0">
      <p:cViewPr varScale="1">
        <p:scale>
          <a:sx n="74" d="100"/>
          <a:sy n="74" d="100"/>
        </p:scale>
        <p:origin x="74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ENROMP, Eline Louise" userId="a44abeb2-aa4e-4d35-a6f5-0d25c352ba16" providerId="ADAL" clId="{A2C362AA-7D0C-4691-8E89-6446C00A1898}"/>
    <pc:docChg chg="undo custSel addSld delSld modSld">
      <pc:chgData name="KORENROMP, Eline Louise" userId="a44abeb2-aa4e-4d35-a6f5-0d25c352ba16" providerId="ADAL" clId="{A2C362AA-7D0C-4691-8E89-6446C00A1898}" dt="2025-01-23T16:41:13.574" v="1362" actId="20577"/>
      <pc:docMkLst>
        <pc:docMk/>
      </pc:docMkLst>
      <pc:sldChg chg="modSp mod">
        <pc:chgData name="KORENROMP, Eline Louise" userId="a44abeb2-aa4e-4d35-a6f5-0d25c352ba16" providerId="ADAL" clId="{A2C362AA-7D0C-4691-8E89-6446C00A1898}" dt="2025-01-23T14:10:23.562" v="856" actId="20577"/>
        <pc:sldMkLst>
          <pc:docMk/>
          <pc:sldMk cId="1890919747" sldId="259"/>
        </pc:sldMkLst>
        <pc:spChg chg="mod">
          <ac:chgData name="KORENROMP, Eline Louise" userId="a44abeb2-aa4e-4d35-a6f5-0d25c352ba16" providerId="ADAL" clId="{A2C362AA-7D0C-4691-8E89-6446C00A1898}" dt="2025-01-23T14:07:42.059" v="837" actId="20577"/>
          <ac:spMkLst>
            <pc:docMk/>
            <pc:sldMk cId="1890919747" sldId="259"/>
            <ac:spMk id="6" creationId="{827AE37A-1D4D-1FF8-7AD6-1955D28A4CC7}"/>
          </ac:spMkLst>
        </pc:spChg>
        <pc:graphicFrameChg chg="mod modGraphic">
          <ac:chgData name="KORENROMP, Eline Louise" userId="a44abeb2-aa4e-4d35-a6f5-0d25c352ba16" providerId="ADAL" clId="{A2C362AA-7D0C-4691-8E89-6446C00A1898}" dt="2025-01-23T14:10:23.562" v="856" actId="20577"/>
          <ac:graphicFrameMkLst>
            <pc:docMk/>
            <pc:sldMk cId="1890919747" sldId="259"/>
            <ac:graphicFrameMk id="5" creationId="{BD7B0B08-0150-5091-01CE-A7409B42CDEA}"/>
          </ac:graphicFrameMkLst>
        </pc:graphicFrameChg>
      </pc:sldChg>
      <pc:sldChg chg="del">
        <pc:chgData name="KORENROMP, Eline Louise" userId="a44abeb2-aa4e-4d35-a6f5-0d25c352ba16" providerId="ADAL" clId="{A2C362AA-7D0C-4691-8E89-6446C00A1898}" dt="2025-01-19T21:50:17.476" v="0" actId="47"/>
        <pc:sldMkLst>
          <pc:docMk/>
          <pc:sldMk cId="3523754051" sldId="261"/>
        </pc:sldMkLst>
      </pc:sldChg>
      <pc:sldChg chg="modSp mod">
        <pc:chgData name="KORENROMP, Eline Louise" userId="a44abeb2-aa4e-4d35-a6f5-0d25c352ba16" providerId="ADAL" clId="{A2C362AA-7D0C-4691-8E89-6446C00A1898}" dt="2025-01-23T16:41:13.574" v="1362" actId="20577"/>
        <pc:sldMkLst>
          <pc:docMk/>
          <pc:sldMk cId="2888350398" sldId="262"/>
        </pc:sldMkLst>
        <pc:spChg chg="mod">
          <ac:chgData name="KORENROMP, Eline Louise" userId="a44abeb2-aa4e-4d35-a6f5-0d25c352ba16" providerId="ADAL" clId="{A2C362AA-7D0C-4691-8E89-6446C00A1898}" dt="2025-01-23T16:41:05.973" v="1350" actId="27636"/>
          <ac:spMkLst>
            <pc:docMk/>
            <pc:sldMk cId="2888350398" sldId="262"/>
            <ac:spMk id="5" creationId="{FD5313FB-CB98-8ABC-6D50-0EC4756A3E42}"/>
          </ac:spMkLst>
        </pc:spChg>
        <pc:spChg chg="mod">
          <ac:chgData name="KORENROMP, Eline Louise" userId="a44abeb2-aa4e-4d35-a6f5-0d25c352ba16" providerId="ADAL" clId="{A2C362AA-7D0C-4691-8E89-6446C00A1898}" dt="2025-01-23T16:41:13.574" v="1362" actId="20577"/>
          <ac:spMkLst>
            <pc:docMk/>
            <pc:sldMk cId="2888350398" sldId="262"/>
            <ac:spMk id="6" creationId="{8BDBA89C-E819-8E5C-C27E-8D43B3C575B8}"/>
          </ac:spMkLst>
        </pc:spChg>
      </pc:sldChg>
      <pc:sldChg chg="del">
        <pc:chgData name="KORENROMP, Eline Louise" userId="a44abeb2-aa4e-4d35-a6f5-0d25c352ba16" providerId="ADAL" clId="{A2C362AA-7D0C-4691-8E89-6446C00A1898}" dt="2025-01-19T21:51:33.484" v="2" actId="47"/>
        <pc:sldMkLst>
          <pc:docMk/>
          <pc:sldMk cId="3368830397" sldId="263"/>
        </pc:sldMkLst>
      </pc:sldChg>
      <pc:sldChg chg="del">
        <pc:chgData name="KORENROMP, Eline Louise" userId="a44abeb2-aa4e-4d35-a6f5-0d25c352ba16" providerId="ADAL" clId="{A2C362AA-7D0C-4691-8E89-6446C00A1898}" dt="2025-01-19T21:52:27.163" v="3" actId="47"/>
        <pc:sldMkLst>
          <pc:docMk/>
          <pc:sldMk cId="2626394546" sldId="272"/>
        </pc:sldMkLst>
      </pc:sldChg>
      <pc:sldChg chg="del">
        <pc:chgData name="KORENROMP, Eline Louise" userId="a44abeb2-aa4e-4d35-a6f5-0d25c352ba16" providerId="ADAL" clId="{A2C362AA-7D0C-4691-8E89-6446C00A1898}" dt="2025-01-19T21:51:14.147" v="1" actId="47"/>
        <pc:sldMkLst>
          <pc:docMk/>
          <pc:sldMk cId="969814837" sldId="1599"/>
        </pc:sldMkLst>
      </pc:sldChg>
      <pc:sldChg chg="modSp mod">
        <pc:chgData name="KORENROMP, Eline Louise" userId="a44abeb2-aa4e-4d35-a6f5-0d25c352ba16" providerId="ADAL" clId="{A2C362AA-7D0C-4691-8E89-6446C00A1898}" dt="2025-01-23T14:59:53.366" v="1205" actId="20577"/>
        <pc:sldMkLst>
          <pc:docMk/>
          <pc:sldMk cId="1170822221" sldId="2145706521"/>
        </pc:sldMkLst>
        <pc:spChg chg="mod">
          <ac:chgData name="KORENROMP, Eline Louise" userId="a44abeb2-aa4e-4d35-a6f5-0d25c352ba16" providerId="ADAL" clId="{A2C362AA-7D0C-4691-8E89-6446C00A1898}" dt="2025-01-23T13:51:23.968" v="311" actId="403"/>
          <ac:spMkLst>
            <pc:docMk/>
            <pc:sldMk cId="1170822221" sldId="2145706521"/>
            <ac:spMk id="5" creationId="{7678EF15-F900-FEB9-EAF7-45CDD5DFFAD2}"/>
          </ac:spMkLst>
        </pc:spChg>
        <pc:spChg chg="mod">
          <ac:chgData name="KORENROMP, Eline Louise" userId="a44abeb2-aa4e-4d35-a6f5-0d25c352ba16" providerId="ADAL" clId="{A2C362AA-7D0C-4691-8E89-6446C00A1898}" dt="2025-01-23T14:59:38.982" v="1204" actId="27636"/>
          <ac:spMkLst>
            <pc:docMk/>
            <pc:sldMk cId="1170822221" sldId="2145706521"/>
            <ac:spMk id="6" creationId="{A7E99EF0-6C2A-312F-7C5D-0CE0D8F79A77}"/>
          </ac:spMkLst>
        </pc:spChg>
        <pc:spChg chg="mod">
          <ac:chgData name="KORENROMP, Eline Louise" userId="a44abeb2-aa4e-4d35-a6f5-0d25c352ba16" providerId="ADAL" clId="{A2C362AA-7D0C-4691-8E89-6446C00A1898}" dt="2025-01-23T13:51:30.840" v="315" actId="27636"/>
          <ac:spMkLst>
            <pc:docMk/>
            <pc:sldMk cId="1170822221" sldId="2145706521"/>
            <ac:spMk id="7" creationId="{913819D7-A3FA-5F01-E99F-605F0522A9D1}"/>
          </ac:spMkLst>
        </pc:spChg>
        <pc:spChg chg="mod">
          <ac:chgData name="KORENROMP, Eline Louise" userId="a44abeb2-aa4e-4d35-a6f5-0d25c352ba16" providerId="ADAL" clId="{A2C362AA-7D0C-4691-8E89-6446C00A1898}" dt="2025-01-23T14:59:53.366" v="1205" actId="20577"/>
          <ac:spMkLst>
            <pc:docMk/>
            <pc:sldMk cId="1170822221" sldId="2145706521"/>
            <ac:spMk id="8" creationId="{3BEDCFD4-4376-C315-53F8-BB933D2E3753}"/>
          </ac:spMkLst>
        </pc:spChg>
      </pc:sldChg>
      <pc:sldChg chg="modSp mod">
        <pc:chgData name="KORENROMP, Eline Louise" userId="a44abeb2-aa4e-4d35-a6f5-0d25c352ba16" providerId="ADAL" clId="{A2C362AA-7D0C-4691-8E89-6446C00A1898}" dt="2025-01-23T15:01:43.360" v="1301" actId="6549"/>
        <pc:sldMkLst>
          <pc:docMk/>
          <pc:sldMk cId="662834747" sldId="2145706522"/>
        </pc:sldMkLst>
        <pc:spChg chg="mod">
          <ac:chgData name="KORENROMP, Eline Louise" userId="a44abeb2-aa4e-4d35-a6f5-0d25c352ba16" providerId="ADAL" clId="{A2C362AA-7D0C-4691-8E89-6446C00A1898}" dt="2025-01-23T15:01:43.360" v="1301" actId="6549"/>
          <ac:spMkLst>
            <pc:docMk/>
            <pc:sldMk cId="662834747" sldId="2145706522"/>
            <ac:spMk id="3" creationId="{143E3DA4-9D93-4F25-F723-A4B4D19E53C5}"/>
          </ac:spMkLst>
        </pc:spChg>
        <pc:graphicFrameChg chg="mod">
          <ac:chgData name="KORENROMP, Eline Louise" userId="a44abeb2-aa4e-4d35-a6f5-0d25c352ba16" providerId="ADAL" clId="{A2C362AA-7D0C-4691-8E89-6446C00A1898}" dt="2025-01-23T13:46:34.486" v="295" actId="6549"/>
          <ac:graphicFrameMkLst>
            <pc:docMk/>
            <pc:sldMk cId="662834747" sldId="2145706522"/>
            <ac:graphicFrameMk id="13" creationId="{3D8FFF64-F1BA-B04B-C911-FC03BDA1EAAC}"/>
          </ac:graphicFrameMkLst>
        </pc:graphicFrameChg>
        <pc:graphicFrameChg chg="mod">
          <ac:chgData name="KORENROMP, Eline Louise" userId="a44abeb2-aa4e-4d35-a6f5-0d25c352ba16" providerId="ADAL" clId="{A2C362AA-7D0C-4691-8E89-6446C00A1898}" dt="2025-01-23T13:46:31.774" v="294" actId="6549"/>
          <ac:graphicFrameMkLst>
            <pc:docMk/>
            <pc:sldMk cId="662834747" sldId="2145706522"/>
            <ac:graphicFrameMk id="16" creationId="{8C4DAF19-233C-A533-39BE-F3E839E1E1EC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1:38.283" v="1300" actId="6549"/>
        <pc:sldMkLst>
          <pc:docMk/>
          <pc:sldMk cId="4071184419" sldId="2145706523"/>
        </pc:sldMkLst>
        <pc:spChg chg="mod">
          <ac:chgData name="KORENROMP, Eline Louise" userId="a44abeb2-aa4e-4d35-a6f5-0d25c352ba16" providerId="ADAL" clId="{A2C362AA-7D0C-4691-8E89-6446C00A1898}" dt="2025-01-23T15:01:38.283" v="1300" actId="6549"/>
          <ac:spMkLst>
            <pc:docMk/>
            <pc:sldMk cId="4071184419" sldId="2145706523"/>
            <ac:spMk id="4" creationId="{25F114E2-67CE-2CEC-BC55-15DA57293D2B}"/>
          </ac:spMkLst>
        </pc:spChg>
        <pc:graphicFrameChg chg="mod">
          <ac:chgData name="KORENROMP, Eline Louise" userId="a44abeb2-aa4e-4d35-a6f5-0d25c352ba16" providerId="ADAL" clId="{A2C362AA-7D0C-4691-8E89-6446C00A1898}" dt="2025-01-23T14:14:13.922" v="986"/>
          <ac:graphicFrameMkLst>
            <pc:docMk/>
            <pc:sldMk cId="4071184419" sldId="2145706523"/>
            <ac:graphicFrameMk id="9" creationId="{212A436C-B631-C99B-0543-A0068908E160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4:12:23.927" v="943" actId="20577"/>
        <pc:sldMkLst>
          <pc:docMk/>
          <pc:sldMk cId="838101136" sldId="2145706532"/>
        </pc:sldMkLst>
        <pc:spChg chg="mod">
          <ac:chgData name="KORENROMP, Eline Louise" userId="a44abeb2-aa4e-4d35-a6f5-0d25c352ba16" providerId="ADAL" clId="{A2C362AA-7D0C-4691-8E89-6446C00A1898}" dt="2025-01-23T14:12:23.927" v="943" actId="20577"/>
          <ac:spMkLst>
            <pc:docMk/>
            <pc:sldMk cId="838101136" sldId="2145706532"/>
            <ac:spMk id="10" creationId="{06AC7123-CBB1-E766-F75C-EFC2123B7E87}"/>
          </ac:spMkLst>
        </pc:spChg>
      </pc:sldChg>
      <pc:sldChg chg="modSp mod modNotesTx">
        <pc:chgData name="KORENROMP, Eline Louise" userId="a44abeb2-aa4e-4d35-a6f5-0d25c352ba16" providerId="ADAL" clId="{A2C362AA-7D0C-4691-8E89-6446C00A1898}" dt="2025-01-23T15:01:57.966" v="1302" actId="6549"/>
        <pc:sldMkLst>
          <pc:docMk/>
          <pc:sldMk cId="1697914377" sldId="2145706533"/>
        </pc:sldMkLst>
        <pc:spChg chg="mod">
          <ac:chgData name="KORENROMP, Eline Louise" userId="a44abeb2-aa4e-4d35-a6f5-0d25c352ba16" providerId="ADAL" clId="{A2C362AA-7D0C-4691-8E89-6446C00A1898}" dt="2025-01-23T14:11:14.823" v="900" actId="20577"/>
          <ac:spMkLst>
            <pc:docMk/>
            <pc:sldMk cId="1697914377" sldId="2145706533"/>
            <ac:spMk id="2" creationId="{9F56FC81-EC5A-07FD-434A-162222B8A472}"/>
          </ac:spMkLst>
        </pc:spChg>
        <pc:spChg chg="mod">
          <ac:chgData name="KORENROMP, Eline Louise" userId="a44abeb2-aa4e-4d35-a6f5-0d25c352ba16" providerId="ADAL" clId="{A2C362AA-7D0C-4691-8E89-6446C00A1898}" dt="2025-01-23T15:01:57.966" v="1302" actId="6549"/>
          <ac:spMkLst>
            <pc:docMk/>
            <pc:sldMk cId="1697914377" sldId="2145706533"/>
            <ac:spMk id="3" creationId="{1E409AD6-9C30-02E9-9551-E13087069275}"/>
          </ac:spMkLst>
        </pc:spChg>
        <pc:graphicFrameChg chg="mod">
          <ac:chgData name="KORENROMP, Eline Louise" userId="a44abeb2-aa4e-4d35-a6f5-0d25c352ba16" providerId="ADAL" clId="{A2C362AA-7D0C-4691-8E89-6446C00A1898}" dt="2025-01-23T14:11:19.754" v="901" actId="1076"/>
          <ac:graphicFrameMkLst>
            <pc:docMk/>
            <pc:sldMk cId="1697914377" sldId="2145706533"/>
            <ac:graphicFrameMk id="12" creationId="{DA70A822-5C4E-47AF-FB39-50970B80F597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0:42.881" v="1248" actId="6549"/>
        <pc:sldMkLst>
          <pc:docMk/>
          <pc:sldMk cId="3431258643" sldId="2145706534"/>
        </pc:sldMkLst>
        <pc:spChg chg="mod">
          <ac:chgData name="KORENROMP, Eline Louise" userId="a44abeb2-aa4e-4d35-a6f5-0d25c352ba16" providerId="ADAL" clId="{A2C362AA-7D0C-4691-8E89-6446C00A1898}" dt="2025-01-23T14:11:31.672" v="915" actId="6549"/>
          <ac:spMkLst>
            <pc:docMk/>
            <pc:sldMk cId="3431258643" sldId="2145706534"/>
            <ac:spMk id="2" creationId="{E07A56CE-BB42-4EB7-ABEC-62AFB458E8CC}"/>
          </ac:spMkLst>
        </pc:spChg>
        <pc:spChg chg="mod">
          <ac:chgData name="KORENROMP, Eline Louise" userId="a44abeb2-aa4e-4d35-a6f5-0d25c352ba16" providerId="ADAL" clId="{A2C362AA-7D0C-4691-8E89-6446C00A1898}" dt="2025-01-23T15:00:42.881" v="1248" actId="6549"/>
          <ac:spMkLst>
            <pc:docMk/>
            <pc:sldMk cId="3431258643" sldId="2145706534"/>
            <ac:spMk id="3" creationId="{722FC2E9-2596-84C0-F406-19A661288703}"/>
          </ac:spMkLst>
        </pc:spChg>
        <pc:graphicFrameChg chg="mod">
          <ac:chgData name="KORENROMP, Eline Louise" userId="a44abeb2-aa4e-4d35-a6f5-0d25c352ba16" providerId="ADAL" clId="{A2C362AA-7D0C-4691-8E89-6446C00A1898}" dt="2025-01-23T14:08:11.276" v="841" actId="1076"/>
          <ac:graphicFrameMkLst>
            <pc:docMk/>
            <pc:sldMk cId="3431258643" sldId="2145706534"/>
            <ac:graphicFrameMk id="7" creationId="{955D05BC-2884-DF95-7F24-E6EC872FD579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0:47.843" v="1255" actId="6549"/>
        <pc:sldMkLst>
          <pc:docMk/>
          <pc:sldMk cId="3682231219" sldId="2145706535"/>
        </pc:sldMkLst>
        <pc:spChg chg="mod">
          <ac:chgData name="KORENROMP, Eline Louise" userId="a44abeb2-aa4e-4d35-a6f5-0d25c352ba16" providerId="ADAL" clId="{A2C362AA-7D0C-4691-8E89-6446C00A1898}" dt="2025-01-23T14:56:12.549" v="991" actId="113"/>
          <ac:spMkLst>
            <pc:docMk/>
            <pc:sldMk cId="3682231219" sldId="2145706535"/>
            <ac:spMk id="6" creationId="{CDC6F00C-B880-800D-CAAE-D3EDFE316AD8}"/>
          </ac:spMkLst>
        </pc:spChg>
        <pc:spChg chg="mod">
          <ac:chgData name="KORENROMP, Eline Louise" userId="a44abeb2-aa4e-4d35-a6f5-0d25c352ba16" providerId="ADAL" clId="{A2C362AA-7D0C-4691-8E89-6446C00A1898}" dt="2025-01-23T15:00:47.843" v="1255" actId="6549"/>
          <ac:spMkLst>
            <pc:docMk/>
            <pc:sldMk cId="3682231219" sldId="2145706535"/>
            <ac:spMk id="8" creationId="{DBA73046-CEA7-7E77-562D-F78CB626AD72}"/>
          </ac:spMkLst>
        </pc:spChg>
        <pc:graphicFrameChg chg="mod">
          <ac:chgData name="KORENROMP, Eline Louise" userId="a44abeb2-aa4e-4d35-a6f5-0d25c352ba16" providerId="ADAL" clId="{A2C362AA-7D0C-4691-8E89-6446C00A1898}" dt="2025-01-23T14:11:56.442" v="939" actId="403"/>
          <ac:graphicFrameMkLst>
            <pc:docMk/>
            <pc:sldMk cId="3682231219" sldId="2145706535"/>
            <ac:graphicFrameMk id="7" creationId="{601FEC6B-3983-CE30-90D8-1B06E60C77EB}"/>
          </ac:graphicFrameMkLst>
        </pc:graphicFrameChg>
      </pc:sldChg>
      <pc:sldChg chg="addSp modSp mod">
        <pc:chgData name="KORENROMP, Eline Louise" userId="a44abeb2-aa4e-4d35-a6f5-0d25c352ba16" providerId="ADAL" clId="{A2C362AA-7D0C-4691-8E89-6446C00A1898}" dt="2025-01-23T14:59:08.947" v="1181" actId="14100"/>
        <pc:sldMkLst>
          <pc:docMk/>
          <pc:sldMk cId="2847967151" sldId="2145706536"/>
        </pc:sldMkLst>
        <pc:spChg chg="mod">
          <ac:chgData name="KORENROMP, Eline Louise" userId="a44abeb2-aa4e-4d35-a6f5-0d25c352ba16" providerId="ADAL" clId="{A2C362AA-7D0C-4691-8E89-6446C00A1898}" dt="2025-01-23T14:56:23.150" v="992" actId="207"/>
          <ac:spMkLst>
            <pc:docMk/>
            <pc:sldMk cId="2847967151" sldId="2145706536"/>
            <ac:spMk id="3" creationId="{44BC9693-294C-37E6-0750-089E9791B5A8}"/>
          </ac:spMkLst>
        </pc:spChg>
        <pc:spChg chg="add mod">
          <ac:chgData name="KORENROMP, Eline Louise" userId="a44abeb2-aa4e-4d35-a6f5-0d25c352ba16" providerId="ADAL" clId="{A2C362AA-7D0C-4691-8E89-6446C00A1898}" dt="2025-01-23T14:59:08.947" v="1181" actId="14100"/>
          <ac:spMkLst>
            <pc:docMk/>
            <pc:sldMk cId="2847967151" sldId="2145706536"/>
            <ac:spMk id="5" creationId="{948E689C-B6D4-F844-5BA7-2AD07DA8F6C5}"/>
          </ac:spMkLst>
        </pc:spChg>
        <pc:spChg chg="mod">
          <ac:chgData name="KORENROMP, Eline Louise" userId="a44abeb2-aa4e-4d35-a6f5-0d25c352ba16" providerId="ADAL" clId="{A2C362AA-7D0C-4691-8E89-6446C00A1898}" dt="2025-01-23T14:56:26.878" v="993" actId="207"/>
          <ac:spMkLst>
            <pc:docMk/>
            <pc:sldMk cId="2847967151" sldId="2145706536"/>
            <ac:spMk id="6" creationId="{058DE04E-0A6A-1D62-D655-D371A164B6F5}"/>
          </ac:spMkLst>
        </pc:spChg>
        <pc:graphicFrameChg chg="mod">
          <ac:chgData name="KORENROMP, Eline Louise" userId="a44abeb2-aa4e-4d35-a6f5-0d25c352ba16" providerId="ADAL" clId="{A2C362AA-7D0C-4691-8E89-6446C00A1898}" dt="2025-01-23T14:59:00.634" v="1178"/>
          <ac:graphicFrameMkLst>
            <pc:docMk/>
            <pc:sldMk cId="2847967151" sldId="2145706536"/>
            <ac:graphicFrameMk id="11" creationId="{FEC151F4-545B-6F38-4FD0-0C2AE75ABA76}"/>
          </ac:graphicFrameMkLst>
        </pc:graphicFrameChg>
      </pc:sldChg>
      <pc:sldChg chg="modSp add mod">
        <pc:chgData name="KORENROMP, Eline Louise" userId="a44abeb2-aa4e-4d35-a6f5-0d25c352ba16" providerId="ADAL" clId="{A2C362AA-7D0C-4691-8E89-6446C00A1898}" dt="2025-01-23T14:07:05.660" v="819" actId="207"/>
        <pc:sldMkLst>
          <pc:docMk/>
          <pc:sldMk cId="2630394975" sldId="2145706537"/>
        </pc:sldMkLst>
        <pc:spChg chg="mod">
          <ac:chgData name="KORENROMP, Eline Louise" userId="a44abeb2-aa4e-4d35-a6f5-0d25c352ba16" providerId="ADAL" clId="{A2C362AA-7D0C-4691-8E89-6446C00A1898}" dt="2025-01-19T21:53:33.350" v="136" actId="6549"/>
          <ac:spMkLst>
            <pc:docMk/>
            <pc:sldMk cId="2630394975" sldId="2145706537"/>
            <ac:spMk id="2" creationId="{25176112-9ACC-6B5B-0851-4C9E6EFEBB4A}"/>
          </ac:spMkLst>
        </pc:spChg>
        <pc:spChg chg="mod">
          <ac:chgData name="KORENROMP, Eline Louise" userId="a44abeb2-aa4e-4d35-a6f5-0d25c352ba16" providerId="ADAL" clId="{A2C362AA-7D0C-4691-8E89-6446C00A1898}" dt="2025-01-23T14:07:05.660" v="819" actId="207"/>
          <ac:spMkLst>
            <pc:docMk/>
            <pc:sldMk cId="2630394975" sldId="2145706537"/>
            <ac:spMk id="6" creationId="{6B1CB401-1570-D346-B678-A1C65EED32CB}"/>
          </ac:spMkLst>
        </pc:spChg>
        <pc:graphicFrameChg chg="mod modGraphic">
          <ac:chgData name="KORENROMP, Eline Louise" userId="a44abeb2-aa4e-4d35-a6f5-0d25c352ba16" providerId="ADAL" clId="{A2C362AA-7D0C-4691-8E89-6446C00A1898}" dt="2025-01-23T14:00:23.103" v="499" actId="1076"/>
          <ac:graphicFrameMkLst>
            <pc:docMk/>
            <pc:sldMk cId="2630394975" sldId="2145706537"/>
            <ac:graphicFrameMk id="3" creationId="{54DA7167-9324-1846-91BC-1888E0841289}"/>
          </ac:graphicFrameMkLst>
        </pc:graphicFrameChg>
      </pc:sldChg>
      <pc:sldChg chg="del">
        <pc:chgData name="KORENROMP, Eline Louise" userId="a44abeb2-aa4e-4d35-a6f5-0d25c352ba16" providerId="ADAL" clId="{A2C362AA-7D0C-4691-8E89-6446C00A1898}" dt="2025-01-19T21:52:54.558" v="4" actId="47"/>
        <pc:sldMkLst>
          <pc:docMk/>
          <pc:sldMk cId="2982206099" sldId="2145706537"/>
        </pc:sldMkLst>
      </pc:sldChg>
    </pc:docChg>
  </pc:docChgLst>
  <pc:docChgLst>
    <pc:chgData name="KORENROMP, Eline Louise" userId="a44abeb2-aa4e-4d35-a6f5-0d25c352ba16" providerId="ADAL" clId="{C35A445A-FEF4-48A5-8592-A84F58025B9E}"/>
    <pc:docChg chg="custSel modSld">
      <pc:chgData name="KORENROMP, Eline Louise" userId="a44abeb2-aa4e-4d35-a6f5-0d25c352ba16" providerId="ADAL" clId="{C35A445A-FEF4-48A5-8592-A84F58025B9E}" dt="2025-01-24T11:15:31.691" v="66" actId="14100"/>
      <pc:docMkLst>
        <pc:docMk/>
      </pc:docMkLst>
      <pc:sldChg chg="modSp mod">
        <pc:chgData name="KORENROMP, Eline Louise" userId="a44abeb2-aa4e-4d35-a6f5-0d25c352ba16" providerId="ADAL" clId="{C35A445A-FEF4-48A5-8592-A84F58025B9E}" dt="2025-01-24T11:15:31.691" v="66" actId="14100"/>
        <pc:sldMkLst>
          <pc:docMk/>
          <pc:sldMk cId="484929057" sldId="256"/>
        </pc:sldMkLst>
        <pc:spChg chg="mod">
          <ac:chgData name="KORENROMP, Eline Louise" userId="a44abeb2-aa4e-4d35-a6f5-0d25c352ba16" providerId="ADAL" clId="{C35A445A-FEF4-48A5-8592-A84F58025B9E}" dt="2025-01-24T11:15:31.691" v="66" actId="14100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KORENROMP, Eline Louise" userId="a44abeb2-aa4e-4d35-a6f5-0d25c352ba16" providerId="ADAL" clId="{C35A445A-FEF4-48A5-8592-A84F58025B9E}" dt="2025-01-24T11:15:02.179" v="59" actId="6549"/>
          <ac:spMkLst>
            <pc:docMk/>
            <pc:sldMk cId="484929057" sldId="256"/>
            <ac:spMk id="3" creationId="{7616CA50-EB45-431E-9626-8C2D43650B39}"/>
          </ac:spMkLst>
        </pc:spChg>
      </pc:sldChg>
    </pc:docChg>
  </pc:docChgLst>
  <pc:docChgLst>
    <pc:chgData name="BUZURUKOV, Azam" userId="e6441530-1b93-4620-a83c-95258507a3a4" providerId="ADAL" clId="{0A64AFB4-DC3C-4BB2-BA31-6DF33C5D9045}"/>
    <pc:docChg chg="custSel modSld">
      <pc:chgData name="BUZURUKOV, Azam" userId="e6441530-1b93-4620-a83c-95258507a3a4" providerId="ADAL" clId="{0A64AFB4-DC3C-4BB2-BA31-6DF33C5D9045}" dt="2025-02-07T04:09:49.780" v="284" actId="14734"/>
      <pc:docMkLst>
        <pc:docMk/>
      </pc:docMkLst>
      <pc:sldChg chg="modSp mod">
        <pc:chgData name="BUZURUKOV, Azam" userId="e6441530-1b93-4620-a83c-95258507a3a4" providerId="ADAL" clId="{0A64AFB4-DC3C-4BB2-BA31-6DF33C5D9045}" dt="2025-02-07T04:04:32.897" v="46" actId="20577"/>
        <pc:sldMkLst>
          <pc:docMk/>
          <pc:sldMk cId="484929057" sldId="256"/>
        </pc:sldMkLst>
        <pc:spChg chg="mod">
          <ac:chgData name="BUZURUKOV, Azam" userId="e6441530-1b93-4620-a83c-95258507a3a4" providerId="ADAL" clId="{0A64AFB4-DC3C-4BB2-BA31-6DF33C5D9045}" dt="2025-02-07T04:04:32.897" v="46" actId="20577"/>
          <ac:spMkLst>
            <pc:docMk/>
            <pc:sldMk cId="484929057" sldId="256"/>
            <ac:spMk id="3" creationId="{7616CA50-EB45-431E-9626-8C2D43650B39}"/>
          </ac:spMkLst>
        </pc:spChg>
      </pc:sldChg>
      <pc:sldChg chg="modSp mod">
        <pc:chgData name="BUZURUKOV, Azam" userId="e6441530-1b93-4620-a83c-95258507a3a4" providerId="ADAL" clId="{0A64AFB4-DC3C-4BB2-BA31-6DF33C5D9045}" dt="2025-02-07T04:05:39.025" v="112" actId="20577"/>
        <pc:sldMkLst>
          <pc:docMk/>
          <pc:sldMk cId="1890919747" sldId="259"/>
        </pc:sldMkLst>
        <pc:spChg chg="mod">
          <ac:chgData name="BUZURUKOV, Azam" userId="e6441530-1b93-4620-a83c-95258507a3a4" providerId="ADAL" clId="{0A64AFB4-DC3C-4BB2-BA31-6DF33C5D9045}" dt="2025-02-07T04:05:39.025" v="112" actId="20577"/>
          <ac:spMkLst>
            <pc:docMk/>
            <pc:sldMk cId="1890919747" sldId="259"/>
            <ac:spMk id="6" creationId="{827AE37A-1D4D-1FF8-7AD6-1955D28A4CC7}"/>
          </ac:spMkLst>
        </pc:spChg>
      </pc:sldChg>
      <pc:sldChg chg="modSp mod">
        <pc:chgData name="BUZURUKOV, Azam" userId="e6441530-1b93-4620-a83c-95258507a3a4" providerId="ADAL" clId="{0A64AFB4-DC3C-4BB2-BA31-6DF33C5D9045}" dt="2025-02-07T04:05:15.135" v="94" actId="20577"/>
        <pc:sldMkLst>
          <pc:docMk/>
          <pc:sldMk cId="2888350398" sldId="262"/>
        </pc:sldMkLst>
        <pc:spChg chg="mod">
          <ac:chgData name="BUZURUKOV, Azam" userId="e6441530-1b93-4620-a83c-95258507a3a4" providerId="ADAL" clId="{0A64AFB4-DC3C-4BB2-BA31-6DF33C5D9045}" dt="2025-02-07T04:05:15.135" v="94" actId="20577"/>
          <ac:spMkLst>
            <pc:docMk/>
            <pc:sldMk cId="2888350398" sldId="262"/>
            <ac:spMk id="2" creationId="{FEEFD5E8-B46A-FE12-5DC3-D8E8A55FC8D3}"/>
          </ac:spMkLst>
        </pc:spChg>
        <pc:spChg chg="mod">
          <ac:chgData name="BUZURUKOV, Azam" userId="e6441530-1b93-4620-a83c-95258507a3a4" providerId="ADAL" clId="{0A64AFB4-DC3C-4BB2-BA31-6DF33C5D9045}" dt="2025-02-07T04:04:44.145" v="48" actId="27636"/>
          <ac:spMkLst>
            <pc:docMk/>
            <pc:sldMk cId="2888350398" sldId="262"/>
            <ac:spMk id="5" creationId="{FD5313FB-CB98-8ABC-6D50-0EC4756A3E42}"/>
          </ac:spMkLst>
        </pc:spChg>
        <pc:spChg chg="mod">
          <ac:chgData name="BUZURUKOV, Azam" userId="e6441530-1b93-4620-a83c-95258507a3a4" providerId="ADAL" clId="{0A64AFB4-DC3C-4BB2-BA31-6DF33C5D9045}" dt="2025-02-07T04:04:50.546" v="65" actId="20577"/>
          <ac:spMkLst>
            <pc:docMk/>
            <pc:sldMk cId="2888350398" sldId="262"/>
            <ac:spMk id="6" creationId="{8BDBA89C-E819-8E5C-C27E-8D43B3C575B8}"/>
          </ac:spMkLst>
        </pc:spChg>
      </pc:sldChg>
      <pc:sldChg chg="modSp mod">
        <pc:chgData name="BUZURUKOV, Azam" userId="e6441530-1b93-4620-a83c-95258507a3a4" providerId="ADAL" clId="{0A64AFB4-DC3C-4BB2-BA31-6DF33C5D9045}" dt="2025-02-07T04:09:13.462" v="267" actId="114"/>
        <pc:sldMkLst>
          <pc:docMk/>
          <pc:sldMk cId="662834747" sldId="2145706522"/>
        </pc:sldMkLst>
        <pc:spChg chg="mod">
          <ac:chgData name="BUZURUKOV, Azam" userId="e6441530-1b93-4620-a83c-95258507a3a4" providerId="ADAL" clId="{0A64AFB4-DC3C-4BB2-BA31-6DF33C5D9045}" dt="2025-02-07T04:09:13.462" v="267" actId="114"/>
          <ac:spMkLst>
            <pc:docMk/>
            <pc:sldMk cId="662834747" sldId="2145706522"/>
            <ac:spMk id="7" creationId="{6C2BCFDC-FB28-63DB-D822-6D4801D47431}"/>
          </ac:spMkLst>
        </pc:spChg>
      </pc:sldChg>
      <pc:sldChg chg="modSp mod">
        <pc:chgData name="BUZURUKOV, Azam" userId="e6441530-1b93-4620-a83c-95258507a3a4" providerId="ADAL" clId="{0A64AFB4-DC3C-4BB2-BA31-6DF33C5D9045}" dt="2025-02-07T04:07:48.255" v="212" actId="255"/>
        <pc:sldMkLst>
          <pc:docMk/>
          <pc:sldMk cId="838101136" sldId="2145706532"/>
        </pc:sldMkLst>
        <pc:spChg chg="mod">
          <ac:chgData name="BUZURUKOV, Azam" userId="e6441530-1b93-4620-a83c-95258507a3a4" providerId="ADAL" clId="{0A64AFB4-DC3C-4BB2-BA31-6DF33C5D9045}" dt="2025-02-07T04:07:48.255" v="212" actId="255"/>
          <ac:spMkLst>
            <pc:docMk/>
            <pc:sldMk cId="838101136" sldId="2145706532"/>
            <ac:spMk id="2" creationId="{6C00B4F8-C43F-F5BC-3129-E82CB9F2379A}"/>
          </ac:spMkLst>
        </pc:spChg>
      </pc:sldChg>
      <pc:sldChg chg="modSp mod">
        <pc:chgData name="BUZURUKOV, Azam" userId="e6441530-1b93-4620-a83c-95258507a3a4" providerId="ADAL" clId="{0A64AFB4-DC3C-4BB2-BA31-6DF33C5D9045}" dt="2025-02-07T04:06:46.387" v="176" actId="1036"/>
        <pc:sldMkLst>
          <pc:docMk/>
          <pc:sldMk cId="1697914377" sldId="2145706533"/>
        </pc:sldMkLst>
        <pc:spChg chg="mod">
          <ac:chgData name="BUZURUKOV, Azam" userId="e6441530-1b93-4620-a83c-95258507a3a4" providerId="ADAL" clId="{0A64AFB4-DC3C-4BB2-BA31-6DF33C5D9045}" dt="2025-02-07T04:06:42.045" v="175" actId="20577"/>
          <ac:spMkLst>
            <pc:docMk/>
            <pc:sldMk cId="1697914377" sldId="2145706533"/>
            <ac:spMk id="2" creationId="{9F56FC81-EC5A-07FD-434A-162222B8A472}"/>
          </ac:spMkLst>
        </pc:spChg>
        <pc:graphicFrameChg chg="mod">
          <ac:chgData name="BUZURUKOV, Azam" userId="e6441530-1b93-4620-a83c-95258507a3a4" providerId="ADAL" clId="{0A64AFB4-DC3C-4BB2-BA31-6DF33C5D9045}" dt="2025-02-07T04:06:46.387" v="176" actId="1036"/>
          <ac:graphicFrameMkLst>
            <pc:docMk/>
            <pc:sldMk cId="1697914377" sldId="2145706533"/>
            <ac:graphicFrameMk id="12" creationId="{DA70A822-5C4E-47AF-FB39-50970B80F597}"/>
          </ac:graphicFrameMkLst>
        </pc:graphicFrameChg>
      </pc:sldChg>
      <pc:sldChg chg="modSp mod">
        <pc:chgData name="BUZURUKOV, Azam" userId="e6441530-1b93-4620-a83c-95258507a3a4" providerId="ADAL" clId="{0A64AFB4-DC3C-4BB2-BA31-6DF33C5D9045}" dt="2025-02-07T04:07:07.985" v="195" actId="27636"/>
        <pc:sldMkLst>
          <pc:docMk/>
          <pc:sldMk cId="3431258643" sldId="2145706534"/>
        </pc:sldMkLst>
        <pc:spChg chg="mod">
          <ac:chgData name="BUZURUKOV, Azam" userId="e6441530-1b93-4620-a83c-95258507a3a4" providerId="ADAL" clId="{0A64AFB4-DC3C-4BB2-BA31-6DF33C5D9045}" dt="2025-02-07T04:07:07.985" v="195" actId="27636"/>
          <ac:spMkLst>
            <pc:docMk/>
            <pc:sldMk cId="3431258643" sldId="2145706534"/>
            <ac:spMk id="2" creationId="{E07A56CE-BB42-4EB7-ABEC-62AFB458E8CC}"/>
          </ac:spMkLst>
        </pc:spChg>
      </pc:sldChg>
      <pc:sldChg chg="modSp mod">
        <pc:chgData name="BUZURUKOV, Azam" userId="e6441530-1b93-4620-a83c-95258507a3a4" providerId="ADAL" clId="{0A64AFB4-DC3C-4BB2-BA31-6DF33C5D9045}" dt="2025-02-07T04:07:21.105" v="197" actId="27636"/>
        <pc:sldMkLst>
          <pc:docMk/>
          <pc:sldMk cId="3682231219" sldId="2145706535"/>
        </pc:sldMkLst>
        <pc:spChg chg="mod">
          <ac:chgData name="BUZURUKOV, Azam" userId="e6441530-1b93-4620-a83c-95258507a3a4" providerId="ADAL" clId="{0A64AFB4-DC3C-4BB2-BA31-6DF33C5D9045}" dt="2025-02-07T04:07:21.105" v="197" actId="27636"/>
          <ac:spMkLst>
            <pc:docMk/>
            <pc:sldMk cId="3682231219" sldId="2145706535"/>
            <ac:spMk id="6" creationId="{CDC6F00C-B880-800D-CAAE-D3EDFE316AD8}"/>
          </ac:spMkLst>
        </pc:spChg>
      </pc:sldChg>
      <pc:sldChg chg="modSp mod">
        <pc:chgData name="BUZURUKOV, Azam" userId="e6441530-1b93-4620-a83c-95258507a3a4" providerId="ADAL" clId="{0A64AFB4-DC3C-4BB2-BA31-6DF33C5D9045}" dt="2025-02-07T04:08:27.299" v="238" actId="20577"/>
        <pc:sldMkLst>
          <pc:docMk/>
          <pc:sldMk cId="2847967151" sldId="2145706536"/>
        </pc:sldMkLst>
        <pc:spChg chg="mod">
          <ac:chgData name="BUZURUKOV, Azam" userId="e6441530-1b93-4620-a83c-95258507a3a4" providerId="ADAL" clId="{0A64AFB4-DC3C-4BB2-BA31-6DF33C5D9045}" dt="2025-02-07T04:08:04.032" v="215" actId="1076"/>
          <ac:spMkLst>
            <pc:docMk/>
            <pc:sldMk cId="2847967151" sldId="2145706536"/>
            <ac:spMk id="2" creationId="{8A43362E-882E-0D9E-B903-7AA2CBAB7C6A}"/>
          </ac:spMkLst>
        </pc:spChg>
        <pc:spChg chg="mod">
          <ac:chgData name="BUZURUKOV, Azam" userId="e6441530-1b93-4620-a83c-95258507a3a4" providerId="ADAL" clId="{0A64AFB4-DC3C-4BB2-BA31-6DF33C5D9045}" dt="2025-02-07T04:08:13.629" v="216" actId="255"/>
          <ac:spMkLst>
            <pc:docMk/>
            <pc:sldMk cId="2847967151" sldId="2145706536"/>
            <ac:spMk id="5" creationId="{948E689C-B6D4-F844-5BA7-2AD07DA8F6C5}"/>
          </ac:spMkLst>
        </pc:spChg>
        <pc:spChg chg="mod">
          <ac:chgData name="BUZURUKOV, Azam" userId="e6441530-1b93-4620-a83c-95258507a3a4" providerId="ADAL" clId="{0A64AFB4-DC3C-4BB2-BA31-6DF33C5D9045}" dt="2025-02-07T04:08:27.299" v="238" actId="20577"/>
          <ac:spMkLst>
            <pc:docMk/>
            <pc:sldMk cId="2847967151" sldId="2145706536"/>
            <ac:spMk id="6" creationId="{058DE04E-0A6A-1D62-D655-D371A164B6F5}"/>
          </ac:spMkLst>
        </pc:spChg>
      </pc:sldChg>
      <pc:sldChg chg="modSp mod">
        <pc:chgData name="BUZURUKOV, Azam" userId="e6441530-1b93-4620-a83c-95258507a3a4" providerId="ADAL" clId="{0A64AFB4-DC3C-4BB2-BA31-6DF33C5D9045}" dt="2025-02-07T04:09:49.780" v="284" actId="14734"/>
        <pc:sldMkLst>
          <pc:docMk/>
          <pc:sldMk cId="2630394975" sldId="2145706537"/>
        </pc:sldMkLst>
        <pc:spChg chg="mod">
          <ac:chgData name="BUZURUKOV, Azam" userId="e6441530-1b93-4620-a83c-95258507a3a4" providerId="ADAL" clId="{0A64AFB4-DC3C-4BB2-BA31-6DF33C5D9045}" dt="2025-02-07T04:09:41.328" v="282" actId="255"/>
          <ac:spMkLst>
            <pc:docMk/>
            <pc:sldMk cId="2630394975" sldId="2145706537"/>
            <ac:spMk id="2" creationId="{25176112-9ACC-6B5B-0851-4C9E6EFEBB4A}"/>
          </ac:spMkLst>
        </pc:spChg>
        <pc:graphicFrameChg chg="modGraphic">
          <ac:chgData name="BUZURUKOV, Azam" userId="e6441530-1b93-4620-a83c-95258507a3a4" providerId="ADAL" clId="{0A64AFB4-DC3C-4BB2-BA31-6DF33C5D9045}" dt="2025-02-07T04:09:49.780" v="284" actId="14734"/>
          <ac:graphicFrameMkLst>
            <pc:docMk/>
            <pc:sldMk cId="2630394975" sldId="2145706537"/>
            <ac:graphicFrameMk id="3" creationId="{54DA7167-9324-1846-91BC-1888E084128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Без АРТ, статус неизвестен</c:v>
                </c:pt>
              </c:strCache>
            </c:strRef>
          </c:tx>
          <c:spPr>
            <a:solidFill>
              <a:srgbClr val="00B0F0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8673.8934013311264</c:v>
                </c:pt>
                <c:pt idx="1">
                  <c:v>8485.6349186128136</c:v>
                </c:pt>
                <c:pt idx="2">
                  <c:v>9461.273211865453</c:v>
                </c:pt>
                <c:pt idx="3">
                  <c:v>8482.3119996818532</c:v>
                </c:pt>
                <c:pt idx="4">
                  <c:v>7085.3474694056913</c:v>
                </c:pt>
                <c:pt idx="5">
                  <c:v>7302.0790031557626</c:v>
                </c:pt>
                <c:pt idx="6">
                  <c:v>9224.5224879728594</c:v>
                </c:pt>
                <c:pt idx="7">
                  <c:v>8967.7187335276194</c:v>
                </c:pt>
                <c:pt idx="8">
                  <c:v>8239.0537038605853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22BE-48C6-A424-62C0617BEAD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Без АРТ, статус известен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17829.106598668874</c:v>
                </c:pt>
                <c:pt idx="1">
                  <c:v>17888.365081387186</c:v>
                </c:pt>
                <c:pt idx="2">
                  <c:v>19081.726788134547</c:v>
                </c:pt>
                <c:pt idx="3">
                  <c:v>17993.688000318147</c:v>
                </c:pt>
                <c:pt idx="4">
                  <c:v>13888.652530594309</c:v>
                </c:pt>
                <c:pt idx="5">
                  <c:v>13410.920996844237</c:v>
                </c:pt>
                <c:pt idx="6">
                  <c:v>15884.477512027141</c:v>
                </c:pt>
                <c:pt idx="7">
                  <c:v>14293.281266472381</c:v>
                </c:pt>
                <c:pt idx="8">
                  <c:v>13483.946296139415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22BE-48C6-A424-62C0617BEADC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Об искусстве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Sheet1!$D$2:$D$10</c:f>
              <c:numCache>
                <c:formatCode>#,##0</c:formatCode>
                <c:ptCount val="9"/>
                <c:pt idx="0">
                  <c:v>9425</c:v>
                </c:pt>
                <c:pt idx="1">
                  <c:v>9221</c:v>
                </c:pt>
                <c:pt idx="2">
                  <c:v>7755</c:v>
                </c:pt>
                <c:pt idx="3">
                  <c:v>7951</c:v>
                </c:pt>
                <c:pt idx="4">
                  <c:v>8962</c:v>
                </c:pt>
                <c:pt idx="5">
                  <c:v>7609</c:v>
                </c:pt>
                <c:pt idx="6">
                  <c:v>6771</c:v>
                </c:pt>
                <c:pt idx="7">
                  <c:v>7597</c:v>
                </c:pt>
                <c:pt idx="8">
                  <c:v>8193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3203-463B-8C7C-B93D2CE2B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9294304"/>
        <c:axId val="1469294784"/>
      </c:areaChart>
      <c:catAx>
        <c:axId val="146929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9294784"/>
        <c:crosses val="autoZero"/>
        <c:auto val="1"/>
        <c:lblAlgn val="ctr"/>
        <c:lblOffset val="100"/>
        <c:noMultiLvlLbl val="0"/>
      </c:catAx>
      <c:valAx>
        <c:axId val="146929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9294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CH"/>
        </a:p>
      </c:txPr>
    </c:legend>
    <c:plotVisOnly val="1"/>
    <c:dispBlanksAs val="zero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C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693978470083"/>
          <c:y val="2.6851510960536736E-2"/>
          <c:w val="0.89345306021529913"/>
          <c:h val="0.7725561654828928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Нет АРТ, статус неизвестен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Уганда</c:v>
                </c:pt>
                <c:pt idx="1">
                  <c:v>Ботсвана</c:v>
                </c:pt>
                <c:pt idx="2">
                  <c:v>Южная Африка</c:v>
                </c:pt>
                <c:pt idx="3">
                  <c:v>Гана</c:v>
                </c:pt>
                <c:pt idx="4">
                  <c:v>Колумбия</c:v>
                </c:pt>
                <c:pt idx="5">
                  <c:v>Египет</c:v>
                </c:pt>
                <c:pt idx="6">
                  <c:v>Испания</c:v>
                </c:pt>
                <c:pt idx="7">
                  <c:v>Индонезия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42076.234637791298</c:v>
                </c:pt>
                <c:pt idx="1">
                  <c:v>2800.5598011816041</c:v>
                </c:pt>
                <c:pt idx="2">
                  <c:v>26950.402117239551</c:v>
                </c:pt>
                <c:pt idx="3">
                  <c:v>42039.896547684402</c:v>
                </c:pt>
                <c:pt idx="4">
                  <c:v>19213.603315678323</c:v>
                </c:pt>
                <c:pt idx="5">
                  <c:v>2233.786846414343</c:v>
                </c:pt>
                <c:pt idx="6">
                  <c:v>1798.7093710252348</c:v>
                </c:pt>
                <c:pt idx="7" formatCode="#,##0">
                  <c:v>96188.32252495829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877B-431F-873D-A561135DA3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Нет АРТ, статус известен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Уганда</c:v>
                </c:pt>
                <c:pt idx="1">
                  <c:v>Ботсвана</c:v>
                </c:pt>
                <c:pt idx="2">
                  <c:v>Южная Африка</c:v>
                </c:pt>
                <c:pt idx="3">
                  <c:v>Гана</c:v>
                </c:pt>
                <c:pt idx="4">
                  <c:v>Колумбия</c:v>
                </c:pt>
                <c:pt idx="5">
                  <c:v>Египет</c:v>
                </c:pt>
                <c:pt idx="6">
                  <c:v>Испания</c:v>
                </c:pt>
                <c:pt idx="7">
                  <c:v>Индонезия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22581.765362208702</c:v>
                </c:pt>
                <c:pt idx="1">
                  <c:v>1309.4401988183959</c:v>
                </c:pt>
                <c:pt idx="2">
                  <c:v>21555.597882760449</c:v>
                </c:pt>
                <c:pt idx="3">
                  <c:v>15349.103452315596</c:v>
                </c:pt>
                <c:pt idx="4">
                  <c:v>2509.3966843216749</c:v>
                </c:pt>
                <c:pt idx="5">
                  <c:v>750.21315358565687</c:v>
                </c:pt>
                <c:pt idx="6">
                  <c:v>560.29062897476535</c:v>
                </c:pt>
                <c:pt idx="7" formatCode="#,##0">
                  <c:v>26810.677475041703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877B-431F-873D-A561135DA35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Об искусстве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Уганда</c:v>
                </c:pt>
                <c:pt idx="1">
                  <c:v>Ботсвана</c:v>
                </c:pt>
                <c:pt idx="2">
                  <c:v>Южная Африка</c:v>
                </c:pt>
                <c:pt idx="3">
                  <c:v>Гана</c:v>
                </c:pt>
                <c:pt idx="4">
                  <c:v>Колумбия</c:v>
                </c:pt>
                <c:pt idx="5">
                  <c:v>Египет</c:v>
                </c:pt>
                <c:pt idx="6">
                  <c:v>Испания</c:v>
                </c:pt>
                <c:pt idx="7">
                  <c:v>Индонезия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60184</c:v>
                </c:pt>
                <c:pt idx="1">
                  <c:v>10609</c:v>
                </c:pt>
                <c:pt idx="2">
                  <c:v>283218</c:v>
                </c:pt>
                <c:pt idx="3">
                  <c:v>9734</c:v>
                </c:pt>
                <c:pt idx="4">
                  <c:v>8193</c:v>
                </c:pt>
                <c:pt idx="5">
                  <c:v>1536</c:v>
                </c:pt>
                <c:pt idx="6">
                  <c:v>6395</c:v>
                </c:pt>
                <c:pt idx="7" formatCode="#,##0">
                  <c:v>12892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877B-431F-873D-A561135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311920"/>
        <c:axId val="1491206256"/>
      </c:barChart>
      <c:catAx>
        <c:axId val="6831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491206256"/>
        <c:crosses val="autoZero"/>
        <c:auto val="1"/>
        <c:lblAlgn val="ctr"/>
        <c:lblOffset val="100"/>
        <c:noMultiLvlLbl val="0"/>
      </c:catAx>
      <c:valAx>
        <c:axId val="149120625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6831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02147285937088"/>
          <c:y val="1.5078822925690702E-2"/>
          <c:w val="0.30073966297691046"/>
          <c:h val="0.20630737906184993"/>
        </c:manualLayout>
      </c:layout>
      <c:overlay val="0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902012248468943E-2"/>
          <c:y val="4.0678522330372863E-2"/>
          <c:w val="0.91281296359694164"/>
          <c:h val="0.6857630917202939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Без АРТ, статус неизвестен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Уганда</c:v>
                </c:pt>
                <c:pt idx="1">
                  <c:v>Ботсвана</c:v>
                </c:pt>
                <c:pt idx="2">
                  <c:v>Южная Африка</c:v>
                </c:pt>
                <c:pt idx="3">
                  <c:v>Гана</c:v>
                </c:pt>
                <c:pt idx="4">
                  <c:v>Колумбия</c:v>
                </c:pt>
                <c:pt idx="5">
                  <c:v>Египет</c:v>
                </c:pt>
                <c:pt idx="6">
                  <c:v>Испания</c:v>
                </c:pt>
                <c:pt idx="7">
                  <c:v>Индонезия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42076.234637791298</c:v>
                </c:pt>
                <c:pt idx="1">
                  <c:v>2800.5598011816041</c:v>
                </c:pt>
                <c:pt idx="2">
                  <c:v>26950.402117239551</c:v>
                </c:pt>
                <c:pt idx="3">
                  <c:v>42039.896547684402</c:v>
                </c:pt>
                <c:pt idx="4">
                  <c:v>19213.603315678323</c:v>
                </c:pt>
                <c:pt idx="5">
                  <c:v>2233.786846414343</c:v>
                </c:pt>
                <c:pt idx="6">
                  <c:v>1798.7093710252348</c:v>
                </c:pt>
                <c:pt idx="7" formatCode="#,##0">
                  <c:v>96188.32252495829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877B-431F-873D-A561135DA3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Без АРТ, статус известен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Уганда</c:v>
                </c:pt>
                <c:pt idx="1">
                  <c:v>Ботсвана</c:v>
                </c:pt>
                <c:pt idx="2">
                  <c:v>Южная Африка</c:v>
                </c:pt>
                <c:pt idx="3">
                  <c:v>Гана</c:v>
                </c:pt>
                <c:pt idx="4">
                  <c:v>Колумбия</c:v>
                </c:pt>
                <c:pt idx="5">
                  <c:v>Египет</c:v>
                </c:pt>
                <c:pt idx="6">
                  <c:v>Испания</c:v>
                </c:pt>
                <c:pt idx="7">
                  <c:v>Индонезия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22581.765362208702</c:v>
                </c:pt>
                <c:pt idx="1">
                  <c:v>1309.4401988183959</c:v>
                </c:pt>
                <c:pt idx="2">
                  <c:v>21555.597882760449</c:v>
                </c:pt>
                <c:pt idx="3">
                  <c:v>15349.103452315596</c:v>
                </c:pt>
                <c:pt idx="4">
                  <c:v>2509.3966843216749</c:v>
                </c:pt>
                <c:pt idx="5">
                  <c:v>750.21315358565687</c:v>
                </c:pt>
                <c:pt idx="6">
                  <c:v>560.29062897476535</c:v>
                </c:pt>
                <c:pt idx="7" formatCode="#,##0">
                  <c:v>26810.677475041703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877B-431F-873D-A561135DA35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Об искусстве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Уганда</c:v>
                </c:pt>
                <c:pt idx="1">
                  <c:v>Ботсвана</c:v>
                </c:pt>
                <c:pt idx="2">
                  <c:v>Южная Африка</c:v>
                </c:pt>
                <c:pt idx="3">
                  <c:v>Гана</c:v>
                </c:pt>
                <c:pt idx="4">
                  <c:v>Колумбия</c:v>
                </c:pt>
                <c:pt idx="5">
                  <c:v>Египет</c:v>
                </c:pt>
                <c:pt idx="6">
                  <c:v>Испания</c:v>
                </c:pt>
                <c:pt idx="7">
                  <c:v>Индонезия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60184</c:v>
                </c:pt>
                <c:pt idx="1">
                  <c:v>10609</c:v>
                </c:pt>
                <c:pt idx="2">
                  <c:v>283218</c:v>
                </c:pt>
                <c:pt idx="3">
                  <c:v>9734</c:v>
                </c:pt>
                <c:pt idx="4">
                  <c:v>8193</c:v>
                </c:pt>
                <c:pt idx="5">
                  <c:v>1536</c:v>
                </c:pt>
                <c:pt idx="6">
                  <c:v>6395</c:v>
                </c:pt>
                <c:pt idx="7" formatCode="#,##0">
                  <c:v>12892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877B-431F-873D-A561135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311920"/>
        <c:axId val="1491206256"/>
      </c:barChart>
      <c:catAx>
        <c:axId val="6831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491206256"/>
        <c:crosses val="autoZero"/>
        <c:auto val="1"/>
        <c:lblAlgn val="ctr"/>
        <c:lblOffset val="100"/>
        <c:noMultiLvlLbl val="0"/>
      </c:catAx>
      <c:valAx>
        <c:axId val="14912062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6831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Распределение смертей от КМ по </a:t>
            </a:r>
            <a:br>
              <a:rPr lang="en-US" dirty="0"/>
            </a:br>
            <a:r>
              <a:rPr lang="en-US" dirty="0"/>
              <a:t>статус КОС и АРТ и уход </a:t>
            </a:r>
            <a:r>
              <a:rPr lang="en-US" baseline="0" dirty="0"/>
              <a:t>за</a:t>
            </a:r>
            <a:r>
              <a:rPr lang="en-US" dirty="0"/>
              <a:t> больным CrAg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Нет АРТ, нет КОС, нет ухода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Sheet1!$B$2:$J$2</c:f>
              <c:numCache>
                <c:formatCode>_(* #,##0_);_(* \(#,##0\);_(* "-"??_);_(@_)</c:formatCode>
                <c:ptCount val="9"/>
                <c:pt idx="0">
                  <c:v>16.067774289383859</c:v>
                </c:pt>
                <c:pt idx="1">
                  <c:v>2.2554385930971805</c:v>
                </c:pt>
                <c:pt idx="2">
                  <c:v>102.83734226992934</c:v>
                </c:pt>
                <c:pt idx="3">
                  <c:v>112.24415694897289</c:v>
                </c:pt>
                <c:pt idx="4">
                  <c:v>673.56898290749996</c:v>
                </c:pt>
                <c:pt idx="5">
                  <c:v>199.63618899493125</c:v>
                </c:pt>
                <c:pt idx="6">
                  <c:v>5.2694737808668188</c:v>
                </c:pt>
                <c:pt idx="7">
                  <c:v>4.1727154591684545</c:v>
                </c:pt>
                <c:pt idx="8">
                  <c:v>0.46011627178973713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A004-4BC0-9898-9B2F22FB1E9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Без АРТ, без КОС, под присмотром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Sheet1!$B$3:$J$3</c:f>
              <c:numCache>
                <c:formatCode>_(* #,##0_);_(* \(#,##0\);_(* "-"??_);_(@_)</c:formatCode>
                <c:ptCount val="9"/>
                <c:pt idx="0">
                  <c:v>16.067774289383859</c:v>
                </c:pt>
                <c:pt idx="1">
                  <c:v>2.2554385930971805</c:v>
                </c:pt>
                <c:pt idx="2">
                  <c:v>102.83734226992934</c:v>
                </c:pt>
                <c:pt idx="3">
                  <c:v>112.24415694897289</c:v>
                </c:pt>
                <c:pt idx="4">
                  <c:v>673.56898290749996</c:v>
                </c:pt>
                <c:pt idx="5">
                  <c:v>199.63618899493125</c:v>
                </c:pt>
                <c:pt idx="6">
                  <c:v>5.2694737808668188</c:v>
                </c:pt>
                <c:pt idx="7">
                  <c:v>4.1727154591684545</c:v>
                </c:pt>
                <c:pt idx="8">
                  <c:v>0.46011627178973713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A004-4BC0-9898-9B2F22FB1E9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Нет АРТ, КОС, нет ухода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Sheet1!$B$4:$J$4</c:f>
              <c:numCache>
                <c:formatCode>_(* #,##0_);_(* \(#,##0\);_(* "-"??_);_(@_)</c:formatCode>
                <c:ptCount val="9"/>
                <c:pt idx="0">
                  <c:v>282.8741823764928</c:v>
                </c:pt>
                <c:pt idx="1">
                  <c:v>70.134587653522246</c:v>
                </c:pt>
                <c:pt idx="2">
                  <c:v>1052.8283186880565</c:v>
                </c:pt>
                <c:pt idx="3">
                  <c:v>181.48505628082171</c:v>
                </c:pt>
                <c:pt idx="4">
                  <c:v>1616.5655589779999</c:v>
                </c:pt>
                <c:pt idx="5">
                  <c:v>445.03020839605506</c:v>
                </c:pt>
                <c:pt idx="6">
                  <c:v>7.6856652953065439</c:v>
                </c:pt>
                <c:pt idx="7">
                  <c:v>40.032796144665241</c:v>
                </c:pt>
                <c:pt idx="8">
                  <c:v>6.2402331185682094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A004-4BC0-9898-9B2F22FB1E9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Нет АРТ, КОС, под присмотром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Sheet1!$B$5:$J$5</c:f>
              <c:numCache>
                <c:formatCode>_(* #,##0_);_(* \(#,##0\);_(* "-"??_);_(@_)</c:formatCode>
                <c:ptCount val="9"/>
                <c:pt idx="0">
                  <c:v>424.31127356473922</c:v>
                </c:pt>
                <c:pt idx="1">
                  <c:v>105.20188148028338</c:v>
                </c:pt>
                <c:pt idx="2">
                  <c:v>1579.2424780320846</c:v>
                </c:pt>
                <c:pt idx="3">
                  <c:v>272.22758442123256</c:v>
                </c:pt>
                <c:pt idx="4">
                  <c:v>2424.8483384669998</c:v>
                </c:pt>
                <c:pt idx="5">
                  <c:v>667.54531259408259</c:v>
                </c:pt>
                <c:pt idx="6">
                  <c:v>11.528497942959815</c:v>
                </c:pt>
                <c:pt idx="7">
                  <c:v>60.049194216997847</c:v>
                </c:pt>
                <c:pt idx="8">
                  <c:v>9.3603496778523141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3-A004-4BC0-9898-9B2F22FB1E9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АРТ, без ухода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Sheet1!$B$6:$J$6</c:f>
              <c:numCache>
                <c:formatCode>_(* #,##0_);_(* \(#,##0\);_(* "-"??_);_(@_)</c:formatCode>
                <c:ptCount val="9"/>
                <c:pt idx="0">
                  <c:v>109.51503584399998</c:v>
                </c:pt>
                <c:pt idx="1">
                  <c:v>5.0636989519999993</c:v>
                </c:pt>
                <c:pt idx="2">
                  <c:v>41.166682757999993</c:v>
                </c:pt>
                <c:pt idx="3">
                  <c:v>2.2366901959999996</c:v>
                </c:pt>
                <c:pt idx="4">
                  <c:v>12.662399253999997</c:v>
                </c:pt>
                <c:pt idx="5">
                  <c:v>15.116901064500002</c:v>
                </c:pt>
                <c:pt idx="6">
                  <c:v>0.63383575199999997</c:v>
                </c:pt>
                <c:pt idx="7">
                  <c:v>3.3191279279999999</c:v>
                </c:pt>
                <c:pt idx="8">
                  <c:v>15.116901064500002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4-A004-4BC0-9898-9B2F22FB1E99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АРТ, под присмотром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Sheet1!$B$7:$J$7</c:f>
              <c:numCache>
                <c:formatCode>_(* #,##0_);_(* \(#,##0\);_(* "-"??_);_(@_)</c:formatCode>
                <c:ptCount val="9"/>
                <c:pt idx="0">
                  <c:v>2080.7856810359995</c:v>
                </c:pt>
                <c:pt idx="1">
                  <c:v>96.210280087999976</c:v>
                </c:pt>
                <c:pt idx="2">
                  <c:v>782.16697240199983</c:v>
                </c:pt>
                <c:pt idx="3">
                  <c:v>42.497113723999995</c:v>
                </c:pt>
                <c:pt idx="4">
                  <c:v>240.58558582599991</c:v>
                </c:pt>
                <c:pt idx="5">
                  <c:v>287.22112022550004</c:v>
                </c:pt>
                <c:pt idx="6">
                  <c:v>12.042879287999998</c:v>
                </c:pt>
                <c:pt idx="7">
                  <c:v>63.063430631999992</c:v>
                </c:pt>
                <c:pt idx="8">
                  <c:v>287.22112022550004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5-A004-4BC0-9898-9B2F22FB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41558783"/>
        <c:axId val="741556863"/>
      </c:barChart>
      <c:lineChart>
        <c:grouping val="standard"/>
        <c:varyColors val="0"/>
        <c:ser>
          <c:idx val="6"/>
          <c:order val="6"/>
          <c:tx>
            <c:strRef>
              <c:f>Sheet1!$A$8</c:f>
              <c:strCache>
                <c:ptCount val="1"/>
                <c:pt idx="0">
                  <c:v>% Смертность от СПИДа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Sheet1!$B$1:$J$1</c:f>
              <c:strCache>
                <c:ptCount val="9"/>
                <c:pt idx="0">
                  <c:v>Южная Африка</c:v>
                </c:pt>
                <c:pt idx="1">
                  <c:v>Ботсвана</c:v>
                </c:pt>
                <c:pt idx="2">
                  <c:v>Уганда</c:v>
                </c:pt>
                <c:pt idx="3">
                  <c:v>Гана</c:v>
                </c:pt>
                <c:pt idx="4">
                  <c:v>Индонезия</c:v>
                </c:pt>
                <c:pt idx="5">
                  <c:v>Колумбия</c:v>
                </c:pt>
                <c:pt idx="6">
                  <c:v>Египет</c:v>
                </c:pt>
                <c:pt idx="7">
                  <c:v>Испания</c:v>
                </c:pt>
                <c:pt idx="8">
                  <c:v>Барбадос</c:v>
                </c:pt>
              </c:strCache>
            </c:strRef>
          </c:cat>
          <c:val>
            <c:numRef>
              <c:f>Sheet1!$B$8:$J$8</c:f>
              <c:numCache>
                <c:formatCode>0%</c:formatCode>
                <c:ptCount val="9"/>
                <c:pt idx="0">
                  <c:v>2.0884698048519789E-2</c:v>
                </c:pt>
                <c:pt idx="1">
                  <c:v>2.8332784691808423E-2</c:v>
                </c:pt>
                <c:pt idx="2">
                  <c:v>0.14179983092553078</c:v>
                </c:pt>
                <c:pt idx="3">
                  <c:v>2.7243714829642218E-2</c:v>
                </c:pt>
                <c:pt idx="4">
                  <c:v>9.3002692612920046E-2</c:v>
                </c:pt>
                <c:pt idx="5">
                  <c:v>0.21278904570108537</c:v>
                </c:pt>
                <c:pt idx="6">
                  <c:v>2.5681075410657554E-2</c:v>
                </c:pt>
                <c:pt idx="7">
                  <c:v>5.5026417388215079E-2</c:v>
                </c:pt>
                <c:pt idx="8" formatCode="_(* #,##0_);_(* \(#,##0\);_(* &quot;-&quot;??_);_(@_)">
                  <c:v>7.2999999999999995E-2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9-A004-4BC0-9898-9B2F22FB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386768"/>
        <c:axId val="992374768"/>
      </c:lineChart>
      <c:catAx>
        <c:axId val="74155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556863"/>
        <c:crosses val="autoZero"/>
        <c:auto val="1"/>
        <c:lblAlgn val="ctr"/>
        <c:lblOffset val="100"/>
        <c:noMultiLvlLbl val="0"/>
      </c:catAx>
      <c:valAx>
        <c:axId val="741556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Процент смертей от СМ</a:t>
                </a:r>
              </a:p>
            </c:rich>
          </c:tx>
          <c:layout>
            <c:manualLayout>
              <c:xMode val="edge"/>
              <c:yMode val="edge"/>
              <c:x val="0"/>
              <c:y val="0.174729719164483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558783"/>
        <c:crosses val="autoZero"/>
        <c:crossBetween val="between"/>
        <c:majorUnit val="0.2"/>
      </c:valAx>
      <c:valAx>
        <c:axId val="9923747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Процент смертей от СПИДа, вызванных СМ</a:t>
                </a:r>
              </a:p>
            </c:rich>
          </c:tx>
          <c:layout>
            <c:manualLayout>
              <c:xMode val="edge"/>
              <c:yMode val="edge"/>
              <c:x val="0.95383386081975496"/>
              <c:y val="7.833497735741124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2386768"/>
        <c:crosses val="max"/>
        <c:crossBetween val="between"/>
      </c:valAx>
      <c:catAx>
        <c:axId val="99238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2374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Люди с CrAg, Уганда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4135004485198843"/>
          <c:y val="0.12950016753467555"/>
          <c:w val="0.64731585766969013"/>
          <c:h val="0.7447352975107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Нет АРТ, нет КОС, нет ухода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1567.4417772412282</c:v>
                </c:pt>
                <c:pt idx="1">
                  <c:v>1516.8053981288126</c:v>
                </c:pt>
                <c:pt idx="2">
                  <c:v>1257.1833095341576</c:v>
                </c:pt>
                <c:pt idx="3">
                  <c:v>914.13666771281009</c:v>
                </c:pt>
                <c:pt idx="4">
                  <c:v>581.00414286821888</c:v>
                </c:pt>
                <c:pt idx="5">
                  <c:v>463.82619572105767</c:v>
                </c:pt>
                <c:pt idx="6">
                  <c:v>356.0763605602757</c:v>
                </c:pt>
                <c:pt idx="7">
                  <c:v>234.43241360040568</c:v>
                </c:pt>
                <c:pt idx="8">
                  <c:v>177.57289054850779</c:v>
                </c:pt>
                <c:pt idx="9">
                  <c:v>163.91647847010569</c:v>
                </c:pt>
                <c:pt idx="10">
                  <c:v>153.72178436959888</c:v>
                </c:pt>
                <c:pt idx="11">
                  <c:v>148.39901281359465</c:v>
                </c:pt>
                <c:pt idx="12">
                  <c:v>128.54665171039593</c:v>
                </c:pt>
                <c:pt idx="13">
                  <c:v>102.83734226992934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1571-4318-8CC6-3CAF021B7F8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Без АРТ, без КОС, под присмотром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_(* #,##0_);_(* \(#,##0\);_(* "-"??_);_(@_)</c:formatCode>
                <c:ptCount val="14"/>
                <c:pt idx="0">
                  <c:v>1567.4417772412282</c:v>
                </c:pt>
                <c:pt idx="1">
                  <c:v>1516.8053981288126</c:v>
                </c:pt>
                <c:pt idx="2">
                  <c:v>1257.1833095341576</c:v>
                </c:pt>
                <c:pt idx="3">
                  <c:v>914.13666771281009</c:v>
                </c:pt>
                <c:pt idx="4">
                  <c:v>581.00414286821888</c:v>
                </c:pt>
                <c:pt idx="5">
                  <c:v>463.82619572105767</c:v>
                </c:pt>
                <c:pt idx="6">
                  <c:v>356.0763605602757</c:v>
                </c:pt>
                <c:pt idx="7">
                  <c:v>234.43241360040568</c:v>
                </c:pt>
                <c:pt idx="8">
                  <c:v>177.57289054850779</c:v>
                </c:pt>
                <c:pt idx="9">
                  <c:v>163.91647847010569</c:v>
                </c:pt>
                <c:pt idx="10">
                  <c:v>153.72178436959888</c:v>
                </c:pt>
                <c:pt idx="11">
                  <c:v>148.39901281359465</c:v>
                </c:pt>
                <c:pt idx="12">
                  <c:v>128.54665171039593</c:v>
                </c:pt>
                <c:pt idx="13">
                  <c:v>102.83734226992934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1571-4318-8CC6-3CAF021B7F8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Нет АРТ, КОС, нет ухода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Sheet1!$B$4:$O$4</c:f>
              <c:numCache>
                <c:formatCode>_(* #,##0_);_(* \(#,##0\);_(* "-"??_);_(@_)</c:formatCode>
                <c:ptCount val="14"/>
                <c:pt idx="0">
                  <c:v>2518.1972706750175</c:v>
                </c:pt>
                <c:pt idx="1">
                  <c:v>2692.9458391409498</c:v>
                </c:pt>
                <c:pt idx="2">
                  <c:v>2499.9174984406745</c:v>
                </c:pt>
                <c:pt idx="3">
                  <c:v>2260.0918130857522</c:v>
                </c:pt>
                <c:pt idx="4">
                  <c:v>2128.0652006214254</c:v>
                </c:pt>
                <c:pt idx="5">
                  <c:v>2263.6677008471538</c:v>
                </c:pt>
                <c:pt idx="6">
                  <c:v>2038.8605754317796</c:v>
                </c:pt>
                <c:pt idx="7">
                  <c:v>1637.7310382116757</c:v>
                </c:pt>
                <c:pt idx="8">
                  <c:v>1484.376111213194</c:v>
                </c:pt>
                <c:pt idx="9">
                  <c:v>1411.9296487759157</c:v>
                </c:pt>
                <c:pt idx="10">
                  <c:v>1369.4888158923206</c:v>
                </c:pt>
                <c:pt idx="11">
                  <c:v>1322.3259702011244</c:v>
                </c:pt>
                <c:pt idx="12">
                  <c:v>1189.4232557196833</c:v>
                </c:pt>
                <c:pt idx="13">
                  <c:v>1052.8283186880565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1571-4318-8CC6-3CAF021B7F8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Нет АРТ, КОС, под присмотром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Sheet1!$B$5:$O$5</c:f>
              <c:numCache>
                <c:formatCode>_(* #,##0_);_(* \(#,##0\);_(* "-"??_);_(@_)</c:formatCode>
                <c:ptCount val="14"/>
                <c:pt idx="0">
                  <c:v>3777.2959060125258</c:v>
                </c:pt>
                <c:pt idx="1">
                  <c:v>4039.4187587114238</c:v>
                </c:pt>
                <c:pt idx="2">
                  <c:v>3749.8762476610109</c:v>
                </c:pt>
                <c:pt idx="3">
                  <c:v>3390.137719628628</c:v>
                </c:pt>
                <c:pt idx="4">
                  <c:v>3192.0978009321375</c:v>
                </c:pt>
                <c:pt idx="5">
                  <c:v>3395.5015512707309</c:v>
                </c:pt>
                <c:pt idx="6">
                  <c:v>3058.2908631476694</c:v>
                </c:pt>
                <c:pt idx="7">
                  <c:v>2456.5965573175135</c:v>
                </c:pt>
                <c:pt idx="8">
                  <c:v>2226.5641668197904</c:v>
                </c:pt>
                <c:pt idx="9">
                  <c:v>2117.8944731638735</c:v>
                </c:pt>
                <c:pt idx="10">
                  <c:v>2054.2332238384806</c:v>
                </c:pt>
                <c:pt idx="11">
                  <c:v>1983.4889553016862</c:v>
                </c:pt>
                <c:pt idx="12">
                  <c:v>1784.1348835795247</c:v>
                </c:pt>
                <c:pt idx="13">
                  <c:v>1579.2424780320846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3-1571-4318-8CC6-3CAF021B7F8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АРТ, без ухода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Sheet1!$B$6:$O$6</c:f>
              <c:numCache>
                <c:formatCode>_(* #,##0_);_(* \(#,##0\);_(* "-"??_);_(@_)</c:formatCode>
                <c:ptCount val="14"/>
                <c:pt idx="0">
                  <c:v>56.828111113499986</c:v>
                </c:pt>
                <c:pt idx="1">
                  <c:v>36.663481264500007</c:v>
                </c:pt>
                <c:pt idx="2">
                  <c:v>71.798264966999994</c:v>
                </c:pt>
                <c:pt idx="3">
                  <c:v>82.892687972999994</c:v>
                </c:pt>
                <c:pt idx="4">
                  <c:v>75.49906650299998</c:v>
                </c:pt>
                <c:pt idx="5">
                  <c:v>45.104249957999997</c:v>
                </c:pt>
                <c:pt idx="6">
                  <c:v>62.877918589499998</c:v>
                </c:pt>
                <c:pt idx="7">
                  <c:v>73.989476167500001</c:v>
                </c:pt>
                <c:pt idx="8">
                  <c:v>52.993603923000002</c:v>
                </c:pt>
                <c:pt idx="9">
                  <c:v>40.075241167499996</c:v>
                </c:pt>
                <c:pt idx="10">
                  <c:v>41.808643549500005</c:v>
                </c:pt>
                <c:pt idx="11">
                  <c:v>39.790006582499998</c:v>
                </c:pt>
                <c:pt idx="12">
                  <c:v>42.499135048500001</c:v>
                </c:pt>
                <c:pt idx="13">
                  <c:v>41.166682757999993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4-1571-4318-8CC6-3CAF021B7F8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АРТ, под присмотром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Sheet1!$B$7:$O$7</c:f>
              <c:numCache>
                <c:formatCode>_(* #,##0_);_(* \(#,##0\);_(* "-"??_);_(@_)</c:formatCode>
                <c:ptCount val="14"/>
                <c:pt idx="0">
                  <c:v>1079.7341111564997</c:v>
                </c:pt>
                <c:pt idx="1">
                  <c:v>696.60614402550016</c:v>
                </c:pt>
                <c:pt idx="2">
                  <c:v>1364.1670343729998</c:v>
                </c:pt>
                <c:pt idx="3">
                  <c:v>1574.9610714869998</c:v>
                </c:pt>
                <c:pt idx="4">
                  <c:v>1434.4822635569997</c:v>
                </c:pt>
                <c:pt idx="5">
                  <c:v>856.98074920199986</c:v>
                </c:pt>
                <c:pt idx="6">
                  <c:v>1194.6804532004999</c:v>
                </c:pt>
                <c:pt idx="7">
                  <c:v>1405.8000471824998</c:v>
                </c:pt>
                <c:pt idx="8">
                  <c:v>1006.878474537</c:v>
                </c:pt>
                <c:pt idx="9">
                  <c:v>761.42958218249987</c:v>
                </c:pt>
                <c:pt idx="10">
                  <c:v>794.36422744049992</c:v>
                </c:pt>
                <c:pt idx="11">
                  <c:v>756.01012506749987</c:v>
                </c:pt>
                <c:pt idx="12">
                  <c:v>807.48356592150003</c:v>
                </c:pt>
                <c:pt idx="13">
                  <c:v>782.16697240199983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5-1571-4318-8CC6-3CAF021B7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0569360"/>
        <c:axId val="30570320"/>
      </c:barChart>
      <c:catAx>
        <c:axId val="3056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0570320"/>
        <c:crosses val="autoZero"/>
        <c:auto val="1"/>
        <c:lblAlgn val="ctr"/>
        <c:lblOffset val="100"/>
        <c:noMultiLvlLbl val="0"/>
      </c:catAx>
      <c:valAx>
        <c:axId val="3057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056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Случаи криптококкового менингита, Уганда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1935463202492412"/>
          <c:y val="0.12658152503896503"/>
          <c:w val="0.50193388512612602"/>
          <c:h val="0.7447352975107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Нет АРТ, нет КОС, нет ухода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1489.0696883791668</c:v>
                </c:pt>
                <c:pt idx="1">
                  <c:v>1440.965128222372</c:v>
                </c:pt>
                <c:pt idx="2">
                  <c:v>1194.3241440574498</c:v>
                </c:pt>
                <c:pt idx="3">
                  <c:v>868.4298343271696</c:v>
                </c:pt>
                <c:pt idx="4">
                  <c:v>551.95393572480793</c:v>
                </c:pt>
                <c:pt idx="5">
                  <c:v>440.63488593500477</c:v>
                </c:pt>
                <c:pt idx="6">
                  <c:v>338.27254253226192</c:v>
                </c:pt>
                <c:pt idx="7">
                  <c:v>222.71079292038539</c:v>
                </c:pt>
                <c:pt idx="8">
                  <c:v>168.69424602108239</c:v>
                </c:pt>
                <c:pt idx="9">
                  <c:v>155.7206545466004</c:v>
                </c:pt>
                <c:pt idx="10">
                  <c:v>146.03569515111892</c:v>
                </c:pt>
                <c:pt idx="11">
                  <c:v>140.97906217291492</c:v>
                </c:pt>
                <c:pt idx="12">
                  <c:v>122.11931912487613</c:v>
                </c:pt>
                <c:pt idx="13">
                  <c:v>97.695475156432863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725F-41CD-A3CE-23867E3CBF1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Без АРТ, без КОС, под присмотром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_(* #,##0_);_(* \(#,##0\);_(* "-"??_);_(@_)</c:formatCode>
                <c:ptCount val="14"/>
                <c:pt idx="0">
                  <c:v>1222.6045862481581</c:v>
                </c:pt>
                <c:pt idx="1">
                  <c:v>1183.1082105404739</c:v>
                </c:pt>
                <c:pt idx="2">
                  <c:v>980.60298143664295</c:v>
                </c:pt>
                <c:pt idx="3">
                  <c:v>713.02660081599186</c:v>
                </c:pt>
                <c:pt idx="4">
                  <c:v>453.18323143721074</c:v>
                </c:pt>
                <c:pt idx="5">
                  <c:v>361.78443266242499</c:v>
                </c:pt>
                <c:pt idx="6">
                  <c:v>277.73956123701504</c:v>
                </c:pt>
                <c:pt idx="7">
                  <c:v>182.85728260831644</c:v>
                </c:pt>
                <c:pt idx="8">
                  <c:v>138.50685462783608</c:v>
                </c:pt>
                <c:pt idx="9">
                  <c:v>127.85485320668244</c:v>
                </c:pt>
                <c:pt idx="10">
                  <c:v>119.90299180828713</c:v>
                </c:pt>
                <c:pt idx="11">
                  <c:v>115.75122999460383</c:v>
                </c:pt>
                <c:pt idx="12">
                  <c:v>100.26638833410884</c:v>
                </c:pt>
                <c:pt idx="13">
                  <c:v>80.213126970544891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725F-41CD-A3CE-23867E3CBF1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Нет АРТ, КОС, нет ухода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Sheet1!$B$4:$O$4</c:f>
              <c:numCache>
                <c:formatCode>_(* #,##0_);_(* \(#,##0\);_(* "-"??_);_(@_)</c:formatCode>
                <c:ptCount val="14"/>
                <c:pt idx="0">
                  <c:v>2392.2874071412666</c:v>
                </c:pt>
                <c:pt idx="1">
                  <c:v>2558.2985471839024</c:v>
                </c:pt>
                <c:pt idx="2">
                  <c:v>2374.9216235186409</c:v>
                </c:pt>
                <c:pt idx="3">
                  <c:v>2147.0872224314644</c:v>
                </c:pt>
                <c:pt idx="4">
                  <c:v>2021.6619405903541</c:v>
                </c:pt>
                <c:pt idx="5">
                  <c:v>2150.4843158047961</c:v>
                </c:pt>
                <c:pt idx="6">
                  <c:v>1936.9175466601905</c:v>
                </c:pt>
                <c:pt idx="7">
                  <c:v>1555.8444863010918</c:v>
                </c:pt>
                <c:pt idx="8">
                  <c:v>1410.1573056525342</c:v>
                </c:pt>
                <c:pt idx="9">
                  <c:v>1341.3331663371198</c:v>
                </c:pt>
                <c:pt idx="10">
                  <c:v>1301.0143750977045</c:v>
                </c:pt>
                <c:pt idx="11">
                  <c:v>1256.209671691068</c:v>
                </c:pt>
                <c:pt idx="12">
                  <c:v>1129.9520929336991</c:v>
                </c:pt>
                <c:pt idx="13">
                  <c:v>1000.1869027536536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2-725F-41CD-A3CE-23867E3CBF1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Нет АРТ, КОС, под присмотром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Sheet1!$B$5:$O$5</c:f>
              <c:numCache>
                <c:formatCode>_(* #,##0_);_(* \(#,##0\);_(* "-"??_);_(@_)</c:formatCode>
                <c:ptCount val="14"/>
                <c:pt idx="0">
                  <c:v>2946.2908066897703</c:v>
                </c:pt>
                <c:pt idx="1">
                  <c:v>3150.7466317949106</c:v>
                </c:pt>
                <c:pt idx="2">
                  <c:v>2924.9034731755887</c:v>
                </c:pt>
                <c:pt idx="3">
                  <c:v>2644.30742131033</c:v>
                </c:pt>
                <c:pt idx="4">
                  <c:v>2489.8362847270673</c:v>
                </c:pt>
                <c:pt idx="5">
                  <c:v>2648.4912099911703</c:v>
                </c:pt>
                <c:pt idx="6">
                  <c:v>2385.4668732551822</c:v>
                </c:pt>
                <c:pt idx="7">
                  <c:v>1916.1453147076606</c:v>
                </c:pt>
                <c:pt idx="8">
                  <c:v>1736.7200501194366</c:v>
                </c:pt>
                <c:pt idx="9">
                  <c:v>1651.9576890678213</c:v>
                </c:pt>
                <c:pt idx="10">
                  <c:v>1602.301914594015</c:v>
                </c:pt>
                <c:pt idx="11">
                  <c:v>1547.1213851353152</c:v>
                </c:pt>
                <c:pt idx="12">
                  <c:v>1391.6252091920294</c:v>
                </c:pt>
                <c:pt idx="13">
                  <c:v>1231.809132865026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3-725F-41CD-A3CE-23867E3CBF1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АРТ, без ухода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Sheet1!$B$6:$O$6</c:f>
              <c:numCache>
                <c:formatCode>_(* #,##0_);_(* \(#,##0\);_(* "-"??_);_(@_)</c:formatCode>
                <c:ptCount val="14"/>
                <c:pt idx="0">
                  <c:v>53.986705557824983</c:v>
                </c:pt>
                <c:pt idx="1">
                  <c:v>34.830307201275005</c:v>
                </c:pt>
                <c:pt idx="2">
                  <c:v>68.208351718649993</c:v>
                </c:pt>
                <c:pt idx="3">
                  <c:v>78.748053574349996</c:v>
                </c:pt>
                <c:pt idx="4">
                  <c:v>71.724113177849972</c:v>
                </c:pt>
                <c:pt idx="5">
                  <c:v>42.849037460099993</c:v>
                </c:pt>
                <c:pt idx="6">
                  <c:v>59.734022660024998</c:v>
                </c:pt>
                <c:pt idx="7">
                  <c:v>70.290002359124998</c:v>
                </c:pt>
                <c:pt idx="8">
                  <c:v>50.343923726850001</c:v>
                </c:pt>
                <c:pt idx="9">
                  <c:v>38.071479109124994</c:v>
                </c:pt>
                <c:pt idx="10">
                  <c:v>39.718211372025003</c:v>
                </c:pt>
                <c:pt idx="11">
                  <c:v>37.800506253374998</c:v>
                </c:pt>
                <c:pt idx="12">
                  <c:v>40.374178296075002</c:v>
                </c:pt>
                <c:pt idx="13">
                  <c:v>39.108348620099989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E-725F-41CD-A3CE-23867E3CBF1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АРТ, под присмотром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Sheet1!$B$7:$O$7</c:f>
              <c:numCache>
                <c:formatCode>_(* #,##0_);_(* \(#,##0\);_(* "-"??_);_(@_)</c:formatCode>
                <c:ptCount val="14"/>
                <c:pt idx="0">
                  <c:v>842.19260670206984</c:v>
                </c:pt>
                <c:pt idx="1">
                  <c:v>543.35279233989013</c:v>
                </c:pt>
                <c:pt idx="2">
                  <c:v>1064.05028681094</c:v>
                </c:pt>
                <c:pt idx="3">
                  <c:v>1228.4696357598598</c:v>
                </c:pt>
                <c:pt idx="4">
                  <c:v>1118.8961655744597</c:v>
                </c:pt>
                <c:pt idx="5">
                  <c:v>668.44498437755988</c:v>
                </c:pt>
                <c:pt idx="6">
                  <c:v>931.85075349638998</c:v>
                </c:pt>
                <c:pt idx="7">
                  <c:v>1096.5240368023499</c:v>
                </c:pt>
                <c:pt idx="8">
                  <c:v>785.36521013885999</c:v>
                </c:pt>
                <c:pt idx="9">
                  <c:v>593.91507410234988</c:v>
                </c:pt>
                <c:pt idx="10">
                  <c:v>619.60409740359</c:v>
                </c:pt>
                <c:pt idx="11">
                  <c:v>589.68789755264993</c:v>
                </c:pt>
                <c:pt idx="12">
                  <c:v>629.83718141877</c:v>
                </c:pt>
                <c:pt idx="13">
                  <c:v>610.09023847355991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F-725F-41CD-A3CE-23867E3C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5725152"/>
        <c:axId val="165737632"/>
      </c:barChart>
      <c:catAx>
        <c:axId val="16572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65737632"/>
        <c:crosses val="autoZero"/>
        <c:auto val="1"/>
        <c:lblAlgn val="ctr"/>
        <c:lblOffset val="100"/>
        <c:noMultiLvlLbl val="0"/>
      </c:catAx>
      <c:valAx>
        <c:axId val="16573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6572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765421617807127"/>
          <c:y val="0.21764546904883053"/>
          <c:w val="0.36894149934459403"/>
          <c:h val="0.47808375262965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Смертность от криптококкового менингита: Уганда</a:t>
            </a:r>
          </a:p>
        </c:rich>
      </c:tx>
      <c:layout>
        <c:manualLayout>
          <c:xMode val="edge"/>
          <c:yMode val="edge"/>
          <c:x val="0.15631033892502569"/>
          <c:y val="1.167456998284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1934887215185058"/>
          <c:y val="0.13215616257715732"/>
          <c:w val="0.74455104796683036"/>
          <c:h val="0.68184468359954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Смертность в КМ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7092.3292408514571</c:v>
                </c:pt>
                <c:pt idx="1">
                  <c:v>7106.7347924529722</c:v>
                </c:pt>
                <c:pt idx="2">
                  <c:v>6768.2748663913389</c:v>
                </c:pt>
                <c:pt idx="3">
                  <c:v>5983.3214148012785</c:v>
                </c:pt>
                <c:pt idx="4">
                  <c:v>5204.3468689884176</c:v>
                </c:pt>
                <c:pt idx="5">
                  <c:v>4951.5622342295283</c:v>
                </c:pt>
                <c:pt idx="6">
                  <c:v>4599.8101402852881</c:v>
                </c:pt>
                <c:pt idx="7">
                  <c:v>3862.0270610751481</c:v>
                </c:pt>
                <c:pt idx="8">
                  <c:v>3305.3685077787304</c:v>
                </c:pt>
                <c:pt idx="9">
                  <c:v>3030.5736983102634</c:v>
                </c:pt>
                <c:pt idx="10">
                  <c:v>2962.1079540185606</c:v>
                </c:pt>
                <c:pt idx="11">
                  <c:v>2854.1023631073763</c:v>
                </c:pt>
                <c:pt idx="12">
                  <c:v>2629.1347210899421</c:v>
                </c:pt>
                <c:pt idx="13">
                  <c:v>2347.9216004649388</c:v>
                </c:pt>
              </c:numCache>
            </c:numRef>
          </c:val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0-294D-4F47-9FDA-A83080D80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47664"/>
        <c:axId val="31350064"/>
      </c:barChart>
      <c:lineChart>
        <c:grouping val="stack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СМ в % от всех случаев смерти от СПИДа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0%</c:formatCode>
                <c:ptCount val="14"/>
                <c:pt idx="0">
                  <c:v>0.18087601032494599</c:v>
                </c:pt>
                <c:pt idx="1">
                  <c:v>0.19321229928913525</c:v>
                </c:pt>
                <c:pt idx="2">
                  <c:v>0.19702136251248331</c:v>
                </c:pt>
                <c:pt idx="3">
                  <c:v>0.20130951533548477</c:v>
                </c:pt>
                <c:pt idx="4">
                  <c:v>0.2025037692213392</c:v>
                </c:pt>
                <c:pt idx="5">
                  <c:v>0.21744081478260707</c:v>
                </c:pt>
                <c:pt idx="6">
                  <c:v>0.20680739772885928</c:v>
                </c:pt>
                <c:pt idx="7">
                  <c:v>0.18211095681025832</c:v>
                </c:pt>
                <c:pt idx="8">
                  <c:v>0.17337364320895518</c:v>
                </c:pt>
                <c:pt idx="9">
                  <c:v>0.17340354170110794</c:v>
                </c:pt>
                <c:pt idx="10">
                  <c:v>0.17385303169495014</c:v>
                </c:pt>
                <c:pt idx="11">
                  <c:v>0.16840349086071374</c:v>
                </c:pt>
                <c:pt idx="12">
                  <c:v>0.15546890905859748</c:v>
                </c:pt>
                <c:pt idx="13">
                  <c:v>0.14179983092553078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      <c:ext xmlns:c16="http://schemas.microsoft.com/office/drawing/2014/chart" uri="{C3380CC4-5D6E-409C-BE32-E72D297353CC}">
              <c16:uniqueId val="{00000001-294D-4F47-9FDA-A83080D80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86432"/>
        <c:axId val="19588352"/>
      </c:lineChart>
      <c:catAx>
        <c:axId val="3134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1350064"/>
        <c:crosses val="autoZero"/>
        <c:auto val="1"/>
        <c:lblAlgn val="ctr"/>
        <c:lblOffset val="100"/>
        <c:noMultiLvlLbl val="0"/>
      </c:catAx>
      <c:valAx>
        <c:axId val="313500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Смертность в результате КМ</a:t>
                </a:r>
              </a:p>
            </c:rich>
          </c:tx>
          <c:layout>
            <c:manualLayout>
              <c:xMode val="edge"/>
              <c:yMode val="edge"/>
              <c:x val="3.6231884057971015E-3"/>
              <c:y val="0.275380354272639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H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1347664"/>
        <c:crosses val="autoZero"/>
        <c:crossBetween val="between"/>
      </c:valAx>
      <c:valAx>
        <c:axId val="1958835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 dirty="0"/>
                  <a:t>Процент смертей от СПИДа, вызванных криптококковым менингитом</a:t>
                </a:r>
              </a:p>
            </c:rich>
          </c:tx>
          <c:layout>
            <c:manualLayout>
              <c:xMode val="edge"/>
              <c:yMode val="edge"/>
              <c:x val="0.96086956521739131"/>
              <c:y val="8.837651508030749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H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9586432"/>
        <c:crosses val="max"/>
        <c:crossBetween val="between"/>
      </c:valAx>
      <c:catAx>
        <c:axId val="19586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588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56932557343375"/>
          <c:y val="0.15186504745552917"/>
          <c:w val="0.31843613298337708"/>
          <c:h val="0.18268454040677615"/>
        </c:manualLayout>
      </c:layout>
      <c:overlay val="0"/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mc="http://schemas.openxmlformats.org/markup-compatibility/2006" xmlns:c14="http://schemas.microsoft.com/office/drawing/2007/8/2/chart" xmlns:c16="http://schemas.microsoft.com/office/drawing/2014/chart" xmlns:c16r3="http://schemas.microsoft.com/office/drawing/2017/03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A56975-AB2A-463A-8CC5-9F8BCA7619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6CC0284-214F-43F5-82C4-1FD4A8E807C3}">
      <dgm:prSet phldrT="[Text]"/>
      <dgm:spPr/>
      <dgm:t>
        <a:bodyPr/>
        <a:lstStyle/>
        <a:p>
          <a:r>
            <a:rPr lang="en-US" dirty="0"/>
            <a:t>ВИЧ+ CD4&lt;250</a:t>
          </a:r>
        </a:p>
        <a:p>
          <a:r>
            <a:rPr lang="en-US" dirty="0"/>
            <a:t>CrAg+</a:t>
          </a:r>
        </a:p>
      </dgm:t>
    </dgm:pt>
    <dgm:pt modelId="{1D147AFE-1DA6-4664-BE6E-CD9993D310AD}" type="parTrans" cxnId="{0E9B917F-2D92-4046-BB46-9DECC16D9998}">
      <dgm:prSet/>
      <dgm:spPr/>
      <dgm:t>
        <a:bodyPr/>
        <a:lstStyle/>
        <a:p>
          <a:endParaRPr lang="en-US"/>
        </a:p>
      </dgm:t>
    </dgm:pt>
    <dgm:pt modelId="{A9A18D7C-CF5C-4103-A1EE-82B97EFA70FA}" type="sibTrans" cxnId="{0E9B917F-2D92-4046-BB46-9DECC16D9998}">
      <dgm:prSet/>
      <dgm:spPr/>
      <dgm:t>
        <a:bodyPr/>
        <a:lstStyle/>
        <a:p>
          <a:endParaRPr lang="en-US"/>
        </a:p>
      </dgm:t>
    </dgm:pt>
    <dgm:pt modelId="{FD1DB81C-3F5B-4B0B-9453-13C9CB5F9240}">
      <dgm:prSet phldrT="[Text]"/>
      <dgm:spPr/>
      <dgm:t>
        <a:bodyPr/>
        <a:lstStyle/>
        <a:p>
          <a:r>
            <a:rPr lang="en-US" dirty="0"/>
            <a:t>Нет АРТ</a:t>
          </a:r>
        </a:p>
      </dgm:t>
    </dgm:pt>
    <dgm:pt modelId="{41986099-363C-4461-B204-A8BEC27FA43F}" type="parTrans" cxnId="{B853D86E-663E-4D3E-A166-23437E3EBB63}">
      <dgm:prSet/>
      <dgm:spPr/>
      <dgm:t>
        <a:bodyPr/>
        <a:lstStyle/>
        <a:p>
          <a:endParaRPr lang="en-US"/>
        </a:p>
      </dgm:t>
    </dgm:pt>
    <dgm:pt modelId="{A19C864B-0397-4E1E-ABDE-CCACD572961E}" type="sibTrans" cxnId="{B853D86E-663E-4D3E-A166-23437E3EBB63}">
      <dgm:prSet/>
      <dgm:spPr/>
      <dgm:t>
        <a:bodyPr/>
        <a:lstStyle/>
        <a:p>
          <a:endParaRPr lang="en-US"/>
        </a:p>
      </dgm:t>
    </dgm:pt>
    <dgm:pt modelId="{12726826-BC39-48EA-8B41-744EBBD43910}">
      <dgm:prSet phldrT="[Text]"/>
      <dgm:spPr/>
      <dgm:t>
        <a:bodyPr/>
        <a:lstStyle/>
        <a:p>
          <a:r>
            <a:rPr lang="en-US" dirty="0"/>
            <a:t>Об искусстве </a:t>
          </a:r>
        </a:p>
      </dgm:t>
    </dgm:pt>
    <dgm:pt modelId="{CC030204-165F-4C52-9773-1A24E8CA575C}" type="parTrans" cxnId="{B5452459-CBF9-49CB-B1F0-D593E768EAA1}">
      <dgm:prSet/>
      <dgm:spPr/>
      <dgm:t>
        <a:bodyPr/>
        <a:lstStyle/>
        <a:p>
          <a:endParaRPr lang="en-US"/>
        </a:p>
      </dgm:t>
    </dgm:pt>
    <dgm:pt modelId="{01C4F047-5D62-4AAB-9C8E-33F767203E6E}" type="sibTrans" cxnId="{B5452459-CBF9-49CB-B1F0-D593E768EAA1}">
      <dgm:prSet/>
      <dgm:spPr/>
      <dgm:t>
        <a:bodyPr/>
        <a:lstStyle/>
        <a:p>
          <a:endParaRPr lang="en-US"/>
        </a:p>
      </dgm:t>
    </dgm:pt>
    <dgm:pt modelId="{B5F23A50-9F86-479D-A8CA-99E0E9C7A0EC}">
      <dgm:prSet/>
      <dgm:spPr/>
      <dgm:t>
        <a:bodyPr/>
        <a:lstStyle/>
        <a:p>
          <a:r>
            <a:rPr lang="en-US" dirty="0"/>
            <a:t>Неизвестно </a:t>
          </a:r>
          <a:br>
            <a:rPr lang="en-US" dirty="0"/>
          </a:br>
          <a:r>
            <a:rPr lang="en-US" dirty="0"/>
            <a:t>ВИЧ-статус</a:t>
          </a:r>
        </a:p>
      </dgm:t>
    </dgm:pt>
    <dgm:pt modelId="{897275B4-3FC4-4813-A900-D559E8DFD0F4}" type="parTrans" cxnId="{2DC84549-6B89-423F-8CA3-BCC8B39700BD}">
      <dgm:prSet/>
      <dgm:spPr/>
      <dgm:t>
        <a:bodyPr/>
        <a:lstStyle/>
        <a:p>
          <a:endParaRPr lang="en-US"/>
        </a:p>
      </dgm:t>
    </dgm:pt>
    <dgm:pt modelId="{1307F360-B247-46FD-AA09-4169C0A8D06D}" type="sibTrans" cxnId="{2DC84549-6B89-423F-8CA3-BCC8B39700BD}">
      <dgm:prSet/>
      <dgm:spPr/>
      <dgm:t>
        <a:bodyPr/>
        <a:lstStyle/>
        <a:p>
          <a:endParaRPr lang="en-US"/>
        </a:p>
      </dgm:t>
    </dgm:pt>
    <dgm:pt modelId="{AF099B80-5FE0-4141-9786-EB2DC0E21179}">
      <dgm:prSet/>
      <dgm:spPr/>
      <dgm:t>
        <a:bodyPr/>
        <a:lstStyle/>
        <a:p>
          <a:r>
            <a:rPr lang="en-US" dirty="0"/>
            <a:t>Зная</a:t>
          </a:r>
          <a:br>
            <a:rPr lang="en-US" dirty="0"/>
          </a:br>
          <a:r>
            <a:rPr lang="en-US" dirty="0"/>
            <a:t>ВИЧ-статус</a:t>
          </a:r>
        </a:p>
      </dgm:t>
    </dgm:pt>
    <dgm:pt modelId="{93ADC03B-D9FD-4B4A-AD00-5494D8C7CF6E}" type="parTrans" cxnId="{E21D1A0F-7159-4928-A272-C8EAD8A9D540}">
      <dgm:prSet/>
      <dgm:spPr/>
      <dgm:t>
        <a:bodyPr/>
        <a:lstStyle/>
        <a:p>
          <a:endParaRPr lang="en-US"/>
        </a:p>
      </dgm:t>
    </dgm:pt>
    <dgm:pt modelId="{FAE91AD1-B0A4-4A1D-820F-377865B36F8B}" type="sibTrans" cxnId="{E21D1A0F-7159-4928-A272-C8EAD8A9D540}">
      <dgm:prSet/>
      <dgm:spPr/>
      <dgm:t>
        <a:bodyPr/>
        <a:lstStyle/>
        <a:p>
          <a:endParaRPr lang="en-US"/>
        </a:p>
      </dgm:t>
    </dgm:pt>
    <dgm:pt modelId="{CD5DFCF5-DC4B-483A-A4C2-D96178B05287}">
      <dgm:prSet/>
      <dgm:spPr/>
      <dgm:t>
        <a:bodyPr/>
        <a:lstStyle/>
        <a:p>
          <a:r>
            <a:rPr lang="en-US" dirty="0"/>
            <a:t>Отсутствие вирусной супрессии</a:t>
          </a:r>
        </a:p>
      </dgm:t>
    </dgm:pt>
    <dgm:pt modelId="{79DBB739-3777-4799-A2C1-AB3DDF0FCC7A}" type="parTrans" cxnId="{3E4389CD-58EF-408A-981D-6517CB9487A2}">
      <dgm:prSet/>
      <dgm:spPr/>
      <dgm:t>
        <a:bodyPr/>
        <a:lstStyle/>
        <a:p>
          <a:endParaRPr lang="en-US"/>
        </a:p>
      </dgm:t>
    </dgm:pt>
    <dgm:pt modelId="{D19A381F-2943-460E-A2A4-2DD353555A5A}" type="sibTrans" cxnId="{3E4389CD-58EF-408A-981D-6517CB9487A2}">
      <dgm:prSet/>
      <dgm:spPr/>
      <dgm:t>
        <a:bodyPr/>
        <a:lstStyle/>
        <a:p>
          <a:endParaRPr lang="en-US"/>
        </a:p>
      </dgm:t>
    </dgm:pt>
    <dgm:pt modelId="{586AEE3C-B21F-4948-A76F-49428640C02F}">
      <dgm:prSet/>
      <dgm:spPr/>
      <dgm:t>
        <a:bodyPr/>
        <a:lstStyle/>
        <a:p>
          <a:r>
            <a:rPr lang="en-US" dirty="0"/>
            <a:t>Подавление вирусов</a:t>
          </a:r>
        </a:p>
      </dgm:t>
    </dgm:pt>
    <dgm:pt modelId="{E59203D2-DDCC-488F-9403-0E627B0DD912}" type="parTrans" cxnId="{BEFB0E27-FA7E-44B5-A6D4-6BDF496469C0}">
      <dgm:prSet/>
      <dgm:spPr/>
      <dgm:t>
        <a:bodyPr/>
        <a:lstStyle/>
        <a:p>
          <a:endParaRPr lang="en-US"/>
        </a:p>
      </dgm:t>
    </dgm:pt>
    <dgm:pt modelId="{EE9832ED-5AF2-49E9-B005-AC27F98055B6}" type="sibTrans" cxnId="{BEFB0E27-FA7E-44B5-A6D4-6BDF496469C0}">
      <dgm:prSet/>
      <dgm:spPr/>
      <dgm:t>
        <a:bodyPr/>
        <a:lstStyle/>
        <a:p>
          <a:endParaRPr lang="en-US"/>
        </a:p>
      </dgm:t>
    </dgm:pt>
    <dgm:pt modelId="{4CDE4256-4050-44DE-8BD1-74DCEB9D7155}">
      <dgm:prSet/>
      <dgm:spPr/>
      <dgm:t>
        <a:bodyPr/>
        <a:lstStyle/>
        <a:p>
          <a:r>
            <a:rPr lang="en-US" dirty="0"/>
            <a:t>Под наблюдением для CrAg (50%)</a:t>
          </a:r>
        </a:p>
      </dgm:t>
    </dgm:pt>
    <dgm:pt modelId="{62210787-3394-4AD4-9904-83888D4C640C}" type="parTrans" cxnId="{2E59CB5A-8FE1-4D6B-9287-6F7B63D0B20C}">
      <dgm:prSet/>
      <dgm:spPr/>
      <dgm:t>
        <a:bodyPr/>
        <a:lstStyle/>
        <a:p>
          <a:endParaRPr lang="en-US"/>
        </a:p>
      </dgm:t>
    </dgm:pt>
    <dgm:pt modelId="{502AA4BA-5650-4880-B471-9AB8D50F0FB1}" type="sibTrans" cxnId="{2E59CB5A-8FE1-4D6B-9287-6F7B63D0B20C}">
      <dgm:prSet/>
      <dgm:spPr/>
      <dgm:t>
        <a:bodyPr/>
        <a:lstStyle/>
        <a:p>
          <a:endParaRPr lang="en-US"/>
        </a:p>
      </dgm:t>
    </dgm:pt>
    <dgm:pt modelId="{0CBE0424-031E-4539-83A8-7DA96A9BEFAB}">
      <dgm:prSet/>
      <dgm:spPr/>
      <dgm:t>
        <a:bodyPr/>
        <a:lstStyle/>
        <a:p>
          <a:r>
            <a:rPr lang="en-US" dirty="0"/>
            <a:t>Не под наблюдением для CrAg (50%)</a:t>
          </a:r>
        </a:p>
      </dgm:t>
    </dgm:pt>
    <dgm:pt modelId="{4899DD52-8C56-424C-BED7-C30BBDB2D736}" type="parTrans" cxnId="{4131017D-9356-46D8-9EFE-9DCD703BE2F1}">
      <dgm:prSet/>
      <dgm:spPr/>
      <dgm:t>
        <a:bodyPr/>
        <a:lstStyle/>
        <a:p>
          <a:endParaRPr lang="en-US"/>
        </a:p>
      </dgm:t>
    </dgm:pt>
    <dgm:pt modelId="{2725BDC5-759E-4A91-89E9-EEFE40E02B0F}" type="sibTrans" cxnId="{4131017D-9356-46D8-9EFE-9DCD703BE2F1}">
      <dgm:prSet/>
      <dgm:spPr/>
      <dgm:t>
        <a:bodyPr/>
        <a:lstStyle/>
        <a:p>
          <a:endParaRPr lang="en-US"/>
        </a:p>
      </dgm:t>
    </dgm:pt>
    <dgm:pt modelId="{F6675F7B-5D16-4D86-89B6-8B4A657F921C}">
      <dgm:prSet/>
      <dgm:spPr/>
      <dgm:t>
        <a:bodyPr/>
        <a:lstStyle/>
        <a:p>
          <a:r>
            <a:rPr lang="en-US" dirty="0"/>
            <a:t>Под наблюдением для CrAg (60%)</a:t>
          </a:r>
        </a:p>
      </dgm:t>
    </dgm:pt>
    <dgm:pt modelId="{426D93CC-2F30-4A26-9999-0EEC38FE4B4F}" type="parTrans" cxnId="{C8C7EA52-3A8F-4459-B097-927B8608EEFA}">
      <dgm:prSet/>
      <dgm:spPr/>
      <dgm:t>
        <a:bodyPr/>
        <a:lstStyle/>
        <a:p>
          <a:endParaRPr lang="en-US"/>
        </a:p>
      </dgm:t>
    </dgm:pt>
    <dgm:pt modelId="{F45F0A9E-B1DD-4FC3-84D9-7BD4A0B3BF18}" type="sibTrans" cxnId="{C8C7EA52-3A8F-4459-B097-927B8608EEFA}">
      <dgm:prSet/>
      <dgm:spPr/>
      <dgm:t>
        <a:bodyPr/>
        <a:lstStyle/>
        <a:p>
          <a:endParaRPr lang="en-US"/>
        </a:p>
      </dgm:t>
    </dgm:pt>
    <dgm:pt modelId="{308F7657-9DA9-47C9-AC4D-C9989F4E8CCA}">
      <dgm:prSet/>
      <dgm:spPr/>
      <dgm:t>
        <a:bodyPr/>
        <a:lstStyle/>
        <a:p>
          <a:r>
            <a:rPr lang="en-US" dirty="0"/>
            <a:t>Не под наблюдением для CrAg (40%)</a:t>
          </a:r>
        </a:p>
      </dgm:t>
    </dgm:pt>
    <dgm:pt modelId="{F04E430B-171C-4AA0-83EA-88AA2E413738}" type="parTrans" cxnId="{0AEE96D3-A163-4DBC-9D45-ED2DD5CE04A4}">
      <dgm:prSet/>
      <dgm:spPr/>
      <dgm:t>
        <a:bodyPr/>
        <a:lstStyle/>
        <a:p>
          <a:endParaRPr lang="en-US"/>
        </a:p>
      </dgm:t>
    </dgm:pt>
    <dgm:pt modelId="{19DEF88C-75DD-4BE8-9B22-FE2122869D69}" type="sibTrans" cxnId="{0AEE96D3-A163-4DBC-9D45-ED2DD5CE04A4}">
      <dgm:prSet/>
      <dgm:spPr/>
      <dgm:t>
        <a:bodyPr/>
        <a:lstStyle/>
        <a:p>
          <a:endParaRPr lang="en-US"/>
        </a:p>
      </dgm:t>
    </dgm:pt>
    <dgm:pt modelId="{1827B962-D453-41DC-93E4-E49ADBC2A905}">
      <dgm:prSet/>
      <dgm:spPr/>
      <dgm:t>
        <a:bodyPr/>
        <a:lstStyle/>
        <a:p>
          <a:r>
            <a:rPr lang="en-US" dirty="0"/>
            <a:t>При лечении CrAg (95%)</a:t>
          </a:r>
        </a:p>
      </dgm:t>
    </dgm:pt>
    <dgm:pt modelId="{3AF9533C-790D-419E-B182-78F5D423D180}" type="parTrans" cxnId="{51030837-C191-422A-9494-BDAAC5D3C3B1}">
      <dgm:prSet/>
      <dgm:spPr/>
      <dgm:t>
        <a:bodyPr/>
        <a:lstStyle/>
        <a:p>
          <a:endParaRPr lang="en-US"/>
        </a:p>
      </dgm:t>
    </dgm:pt>
    <dgm:pt modelId="{A43A8BEF-8E1D-4B52-9D4A-D49241DADC6C}" type="sibTrans" cxnId="{51030837-C191-422A-9494-BDAAC5D3C3B1}">
      <dgm:prSet/>
      <dgm:spPr/>
      <dgm:t>
        <a:bodyPr/>
        <a:lstStyle/>
        <a:p>
          <a:endParaRPr lang="en-US"/>
        </a:p>
      </dgm:t>
    </dgm:pt>
    <dgm:pt modelId="{B343524C-5DC2-4668-A71A-F12009AE85CE}">
      <dgm:prSet/>
      <dgm:spPr/>
      <dgm:t>
        <a:bodyPr/>
        <a:lstStyle/>
        <a:p>
          <a:r>
            <a:rPr lang="en-US" dirty="0"/>
            <a:t>Не в лечении CrAg (5%)</a:t>
          </a:r>
        </a:p>
      </dgm:t>
    </dgm:pt>
    <dgm:pt modelId="{2AE7FCC4-7344-4752-9948-C0176668F76F}" type="parTrans" cxnId="{569EC656-3E36-4DA9-B4BD-58176EAFC1B8}">
      <dgm:prSet/>
      <dgm:spPr/>
      <dgm:t>
        <a:bodyPr/>
        <a:lstStyle/>
        <a:p>
          <a:endParaRPr lang="en-US"/>
        </a:p>
      </dgm:t>
    </dgm:pt>
    <dgm:pt modelId="{EBEEB925-1A51-48C4-A53E-EE4C0A6F3FBA}" type="sibTrans" cxnId="{569EC656-3E36-4DA9-B4BD-58176EAFC1B8}">
      <dgm:prSet/>
      <dgm:spPr/>
      <dgm:t>
        <a:bodyPr/>
        <a:lstStyle/>
        <a:p>
          <a:endParaRPr lang="en-US"/>
        </a:p>
      </dgm:t>
    </dgm:pt>
    <dgm:pt modelId="{02ADA3E4-B3D0-4B49-BC0A-8FBED96A68F4}" type="pres">
      <dgm:prSet presAssocID="{0CA56975-AB2A-463A-8CC5-9F8BCA7619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3630FD-FE1C-445A-B015-4612CAAEE8BC}" type="pres">
      <dgm:prSet presAssocID="{66CC0284-214F-43F5-82C4-1FD4A8E807C3}" presName="hierRoot1" presStyleCnt="0">
        <dgm:presLayoutVars>
          <dgm:hierBranch val="init"/>
        </dgm:presLayoutVars>
      </dgm:prSet>
      <dgm:spPr/>
    </dgm:pt>
    <dgm:pt modelId="{F8659184-AEC2-4935-B852-5DE9739C2F3B}" type="pres">
      <dgm:prSet presAssocID="{66CC0284-214F-43F5-82C4-1FD4A8E807C3}" presName="rootComposite1" presStyleCnt="0"/>
      <dgm:spPr/>
    </dgm:pt>
    <dgm:pt modelId="{AFD16F15-4BE3-4CE5-BA21-A37ADBF27510}" type="pres">
      <dgm:prSet presAssocID="{66CC0284-214F-43F5-82C4-1FD4A8E807C3}" presName="rootText1" presStyleLbl="node0" presStyleIdx="0" presStyleCnt="1">
        <dgm:presLayoutVars>
          <dgm:chPref val="3"/>
        </dgm:presLayoutVars>
      </dgm:prSet>
      <dgm:spPr/>
    </dgm:pt>
    <dgm:pt modelId="{6D676E8C-D837-4934-A8BA-4170F39FA63C}" type="pres">
      <dgm:prSet presAssocID="{66CC0284-214F-43F5-82C4-1FD4A8E807C3}" presName="rootConnector1" presStyleLbl="node1" presStyleIdx="0" presStyleCnt="0"/>
      <dgm:spPr/>
    </dgm:pt>
    <dgm:pt modelId="{4B865650-B507-42D3-8734-C4F0CBE9941C}" type="pres">
      <dgm:prSet presAssocID="{66CC0284-214F-43F5-82C4-1FD4A8E807C3}" presName="hierChild2" presStyleCnt="0"/>
      <dgm:spPr/>
    </dgm:pt>
    <dgm:pt modelId="{FC5188EC-A4D4-4D8F-A8B7-5D5BBB953DED}" type="pres">
      <dgm:prSet presAssocID="{41986099-363C-4461-B204-A8BEC27FA43F}" presName="Name37" presStyleLbl="parChTrans1D2" presStyleIdx="0" presStyleCnt="2"/>
      <dgm:spPr/>
    </dgm:pt>
    <dgm:pt modelId="{DAC956D4-DB04-4F9B-BF26-1C105D74145B}" type="pres">
      <dgm:prSet presAssocID="{FD1DB81C-3F5B-4B0B-9453-13C9CB5F9240}" presName="hierRoot2" presStyleCnt="0">
        <dgm:presLayoutVars>
          <dgm:hierBranch val="init"/>
        </dgm:presLayoutVars>
      </dgm:prSet>
      <dgm:spPr/>
    </dgm:pt>
    <dgm:pt modelId="{1552E773-52EB-4686-B4A8-60D4EB4E7D4B}" type="pres">
      <dgm:prSet presAssocID="{FD1DB81C-3F5B-4B0B-9453-13C9CB5F9240}" presName="rootComposite" presStyleCnt="0"/>
      <dgm:spPr/>
    </dgm:pt>
    <dgm:pt modelId="{2153E335-F889-4486-9633-B2B1068A5380}" type="pres">
      <dgm:prSet presAssocID="{FD1DB81C-3F5B-4B0B-9453-13C9CB5F9240}" presName="rootText" presStyleLbl="node2" presStyleIdx="0" presStyleCnt="2">
        <dgm:presLayoutVars>
          <dgm:chPref val="3"/>
        </dgm:presLayoutVars>
      </dgm:prSet>
      <dgm:spPr/>
    </dgm:pt>
    <dgm:pt modelId="{EE0D9130-6C5A-4982-89A6-6D7521001305}" type="pres">
      <dgm:prSet presAssocID="{FD1DB81C-3F5B-4B0B-9453-13C9CB5F9240}" presName="rootConnector" presStyleLbl="node2" presStyleIdx="0" presStyleCnt="2"/>
      <dgm:spPr/>
    </dgm:pt>
    <dgm:pt modelId="{40691FAE-6E73-4BDE-B3E6-C0EEF9F5B055}" type="pres">
      <dgm:prSet presAssocID="{FD1DB81C-3F5B-4B0B-9453-13C9CB5F9240}" presName="hierChild4" presStyleCnt="0"/>
      <dgm:spPr/>
    </dgm:pt>
    <dgm:pt modelId="{B53A6CA3-1268-4F06-B31C-01A43B6FE12E}" type="pres">
      <dgm:prSet presAssocID="{897275B4-3FC4-4813-A900-D559E8DFD0F4}" presName="Name37" presStyleLbl="parChTrans1D3" presStyleIdx="0" presStyleCnt="4"/>
      <dgm:spPr/>
    </dgm:pt>
    <dgm:pt modelId="{2C7BB81A-8396-4F4B-A4CF-69EA639A5E31}" type="pres">
      <dgm:prSet presAssocID="{B5F23A50-9F86-479D-A8CA-99E0E9C7A0EC}" presName="hierRoot2" presStyleCnt="0">
        <dgm:presLayoutVars>
          <dgm:hierBranch val="init"/>
        </dgm:presLayoutVars>
      </dgm:prSet>
      <dgm:spPr/>
    </dgm:pt>
    <dgm:pt modelId="{5278DBD7-F730-47E1-8234-D20C5743437C}" type="pres">
      <dgm:prSet presAssocID="{B5F23A50-9F86-479D-A8CA-99E0E9C7A0EC}" presName="rootComposite" presStyleCnt="0"/>
      <dgm:spPr/>
    </dgm:pt>
    <dgm:pt modelId="{82090F71-C0D9-4774-A7DA-7C6BF689DA70}" type="pres">
      <dgm:prSet presAssocID="{B5F23A50-9F86-479D-A8CA-99E0E9C7A0EC}" presName="rootText" presStyleLbl="node3" presStyleIdx="0" presStyleCnt="4">
        <dgm:presLayoutVars>
          <dgm:chPref val="3"/>
        </dgm:presLayoutVars>
      </dgm:prSet>
      <dgm:spPr/>
    </dgm:pt>
    <dgm:pt modelId="{328D623D-E2E6-4BBE-B2B6-2F675FE26443}" type="pres">
      <dgm:prSet presAssocID="{B5F23A50-9F86-479D-A8CA-99E0E9C7A0EC}" presName="rootConnector" presStyleLbl="node3" presStyleIdx="0" presStyleCnt="4"/>
      <dgm:spPr/>
    </dgm:pt>
    <dgm:pt modelId="{FBB5AC0B-EAAD-448F-8C48-55A3FA000927}" type="pres">
      <dgm:prSet presAssocID="{B5F23A50-9F86-479D-A8CA-99E0E9C7A0EC}" presName="hierChild4" presStyleCnt="0"/>
      <dgm:spPr/>
    </dgm:pt>
    <dgm:pt modelId="{D15D365B-6392-4CBF-A445-BC36E264678B}" type="pres">
      <dgm:prSet presAssocID="{62210787-3394-4AD4-9904-83888D4C640C}" presName="Name37" presStyleLbl="parChTrans1D4" presStyleIdx="0" presStyleCnt="6"/>
      <dgm:spPr/>
    </dgm:pt>
    <dgm:pt modelId="{BD326D23-771B-40C2-8CC8-F719F593755E}" type="pres">
      <dgm:prSet presAssocID="{4CDE4256-4050-44DE-8BD1-74DCEB9D7155}" presName="hierRoot2" presStyleCnt="0">
        <dgm:presLayoutVars>
          <dgm:hierBranch val="init"/>
        </dgm:presLayoutVars>
      </dgm:prSet>
      <dgm:spPr/>
    </dgm:pt>
    <dgm:pt modelId="{F5D6F66D-380C-43F2-8028-51F4884D3B17}" type="pres">
      <dgm:prSet presAssocID="{4CDE4256-4050-44DE-8BD1-74DCEB9D7155}" presName="rootComposite" presStyleCnt="0"/>
      <dgm:spPr/>
    </dgm:pt>
    <dgm:pt modelId="{442FBBF3-77C7-4CD9-A32F-68B89A0AF547}" type="pres">
      <dgm:prSet presAssocID="{4CDE4256-4050-44DE-8BD1-74DCEB9D7155}" presName="rootText" presStyleLbl="node4" presStyleIdx="0" presStyleCnt="6">
        <dgm:presLayoutVars>
          <dgm:chPref val="3"/>
        </dgm:presLayoutVars>
      </dgm:prSet>
      <dgm:spPr/>
    </dgm:pt>
    <dgm:pt modelId="{0792ACBE-E558-46FB-9A99-009AE1B0E63B}" type="pres">
      <dgm:prSet presAssocID="{4CDE4256-4050-44DE-8BD1-74DCEB9D7155}" presName="rootConnector" presStyleLbl="node4" presStyleIdx="0" presStyleCnt="6"/>
      <dgm:spPr/>
    </dgm:pt>
    <dgm:pt modelId="{E63DAD2F-5C18-4D3A-AD32-17B530555F29}" type="pres">
      <dgm:prSet presAssocID="{4CDE4256-4050-44DE-8BD1-74DCEB9D7155}" presName="hierChild4" presStyleCnt="0"/>
      <dgm:spPr/>
    </dgm:pt>
    <dgm:pt modelId="{2B0C98BC-2FE9-44F3-B30C-B891CF79FE25}" type="pres">
      <dgm:prSet presAssocID="{4CDE4256-4050-44DE-8BD1-74DCEB9D7155}" presName="hierChild5" presStyleCnt="0"/>
      <dgm:spPr/>
    </dgm:pt>
    <dgm:pt modelId="{544E1EC5-392F-4D96-94F8-08FEB1EE60BD}" type="pres">
      <dgm:prSet presAssocID="{4899DD52-8C56-424C-BED7-C30BBDB2D736}" presName="Name37" presStyleLbl="parChTrans1D4" presStyleIdx="1" presStyleCnt="6"/>
      <dgm:spPr/>
    </dgm:pt>
    <dgm:pt modelId="{F318C708-EB3C-414D-9D0F-FC15458675C3}" type="pres">
      <dgm:prSet presAssocID="{0CBE0424-031E-4539-83A8-7DA96A9BEFAB}" presName="hierRoot2" presStyleCnt="0">
        <dgm:presLayoutVars>
          <dgm:hierBranch val="init"/>
        </dgm:presLayoutVars>
      </dgm:prSet>
      <dgm:spPr/>
    </dgm:pt>
    <dgm:pt modelId="{D20E4FCF-1F9C-49FF-96E8-A4B7DA4085C1}" type="pres">
      <dgm:prSet presAssocID="{0CBE0424-031E-4539-83A8-7DA96A9BEFAB}" presName="rootComposite" presStyleCnt="0"/>
      <dgm:spPr/>
    </dgm:pt>
    <dgm:pt modelId="{B716EAE2-6712-4A44-B218-8FDB11A92691}" type="pres">
      <dgm:prSet presAssocID="{0CBE0424-031E-4539-83A8-7DA96A9BEFAB}" presName="rootText" presStyleLbl="node4" presStyleIdx="1" presStyleCnt="6">
        <dgm:presLayoutVars>
          <dgm:chPref val="3"/>
        </dgm:presLayoutVars>
      </dgm:prSet>
      <dgm:spPr/>
    </dgm:pt>
    <dgm:pt modelId="{FFE2248E-DEE6-4FF2-BECD-3270FD6B1DE8}" type="pres">
      <dgm:prSet presAssocID="{0CBE0424-031E-4539-83A8-7DA96A9BEFAB}" presName="rootConnector" presStyleLbl="node4" presStyleIdx="1" presStyleCnt="6"/>
      <dgm:spPr/>
    </dgm:pt>
    <dgm:pt modelId="{AC393422-E3A8-48D1-A331-EEC781F5F738}" type="pres">
      <dgm:prSet presAssocID="{0CBE0424-031E-4539-83A8-7DA96A9BEFAB}" presName="hierChild4" presStyleCnt="0"/>
      <dgm:spPr/>
    </dgm:pt>
    <dgm:pt modelId="{40E72A43-86CA-44A3-B54E-A19925D348E7}" type="pres">
      <dgm:prSet presAssocID="{0CBE0424-031E-4539-83A8-7DA96A9BEFAB}" presName="hierChild5" presStyleCnt="0"/>
      <dgm:spPr/>
    </dgm:pt>
    <dgm:pt modelId="{78C8A4D9-68DB-41BB-9CEF-C762D61DE089}" type="pres">
      <dgm:prSet presAssocID="{B5F23A50-9F86-479D-A8CA-99E0E9C7A0EC}" presName="hierChild5" presStyleCnt="0"/>
      <dgm:spPr/>
    </dgm:pt>
    <dgm:pt modelId="{C17F60F4-56B0-4C89-B68B-8093B45085D3}" type="pres">
      <dgm:prSet presAssocID="{93ADC03B-D9FD-4B4A-AD00-5494D8C7CF6E}" presName="Name37" presStyleLbl="parChTrans1D3" presStyleIdx="1" presStyleCnt="4"/>
      <dgm:spPr/>
    </dgm:pt>
    <dgm:pt modelId="{745F9612-DF3D-44F6-847B-E0B2C4948EE8}" type="pres">
      <dgm:prSet presAssocID="{AF099B80-5FE0-4141-9786-EB2DC0E21179}" presName="hierRoot2" presStyleCnt="0">
        <dgm:presLayoutVars>
          <dgm:hierBranch val="init"/>
        </dgm:presLayoutVars>
      </dgm:prSet>
      <dgm:spPr/>
    </dgm:pt>
    <dgm:pt modelId="{6E3A0291-E5F6-469D-B078-2BD70A864C91}" type="pres">
      <dgm:prSet presAssocID="{AF099B80-5FE0-4141-9786-EB2DC0E21179}" presName="rootComposite" presStyleCnt="0"/>
      <dgm:spPr/>
    </dgm:pt>
    <dgm:pt modelId="{2148A41A-8D81-4336-A7E4-D3F9A45D2F5E}" type="pres">
      <dgm:prSet presAssocID="{AF099B80-5FE0-4141-9786-EB2DC0E21179}" presName="rootText" presStyleLbl="node3" presStyleIdx="1" presStyleCnt="4">
        <dgm:presLayoutVars>
          <dgm:chPref val="3"/>
        </dgm:presLayoutVars>
      </dgm:prSet>
      <dgm:spPr/>
    </dgm:pt>
    <dgm:pt modelId="{F7E16CDD-F2CD-49FB-951C-44AD904C47EE}" type="pres">
      <dgm:prSet presAssocID="{AF099B80-5FE0-4141-9786-EB2DC0E21179}" presName="rootConnector" presStyleLbl="node3" presStyleIdx="1" presStyleCnt="4"/>
      <dgm:spPr/>
    </dgm:pt>
    <dgm:pt modelId="{0CDCACFA-11C1-4BD6-9EBC-8460A1F42ACA}" type="pres">
      <dgm:prSet presAssocID="{AF099B80-5FE0-4141-9786-EB2DC0E21179}" presName="hierChild4" presStyleCnt="0"/>
      <dgm:spPr/>
    </dgm:pt>
    <dgm:pt modelId="{BF51CFCC-D118-4406-8035-7899F00F51AB}" type="pres">
      <dgm:prSet presAssocID="{426D93CC-2F30-4A26-9999-0EEC38FE4B4F}" presName="Name37" presStyleLbl="parChTrans1D4" presStyleIdx="2" presStyleCnt="6"/>
      <dgm:spPr/>
    </dgm:pt>
    <dgm:pt modelId="{E5BFC6FF-83C9-42FF-9561-C03709DDFF7F}" type="pres">
      <dgm:prSet presAssocID="{F6675F7B-5D16-4D86-89B6-8B4A657F921C}" presName="hierRoot2" presStyleCnt="0">
        <dgm:presLayoutVars>
          <dgm:hierBranch val="init"/>
        </dgm:presLayoutVars>
      </dgm:prSet>
      <dgm:spPr/>
    </dgm:pt>
    <dgm:pt modelId="{587AA18F-B383-4F96-80FD-7C4F9D89E0C1}" type="pres">
      <dgm:prSet presAssocID="{F6675F7B-5D16-4D86-89B6-8B4A657F921C}" presName="rootComposite" presStyleCnt="0"/>
      <dgm:spPr/>
    </dgm:pt>
    <dgm:pt modelId="{4875F991-BD92-4A00-8CB2-FE3097E2E34B}" type="pres">
      <dgm:prSet presAssocID="{F6675F7B-5D16-4D86-89B6-8B4A657F921C}" presName="rootText" presStyleLbl="node4" presStyleIdx="2" presStyleCnt="6">
        <dgm:presLayoutVars>
          <dgm:chPref val="3"/>
        </dgm:presLayoutVars>
      </dgm:prSet>
      <dgm:spPr/>
    </dgm:pt>
    <dgm:pt modelId="{B42A0F8F-2006-4E52-A813-E43FCAF6B9D0}" type="pres">
      <dgm:prSet presAssocID="{F6675F7B-5D16-4D86-89B6-8B4A657F921C}" presName="rootConnector" presStyleLbl="node4" presStyleIdx="2" presStyleCnt="6"/>
      <dgm:spPr/>
    </dgm:pt>
    <dgm:pt modelId="{6EE8722C-977E-4DC3-821C-51D34BEE328F}" type="pres">
      <dgm:prSet presAssocID="{F6675F7B-5D16-4D86-89B6-8B4A657F921C}" presName="hierChild4" presStyleCnt="0"/>
      <dgm:spPr/>
    </dgm:pt>
    <dgm:pt modelId="{9C235BA7-B4B5-472D-BC1B-02FF0C51F057}" type="pres">
      <dgm:prSet presAssocID="{F6675F7B-5D16-4D86-89B6-8B4A657F921C}" presName="hierChild5" presStyleCnt="0"/>
      <dgm:spPr/>
    </dgm:pt>
    <dgm:pt modelId="{E4BC51B2-7CD5-4C62-B7FE-7ABE10B136FD}" type="pres">
      <dgm:prSet presAssocID="{F04E430B-171C-4AA0-83EA-88AA2E413738}" presName="Name37" presStyleLbl="parChTrans1D4" presStyleIdx="3" presStyleCnt="6"/>
      <dgm:spPr/>
    </dgm:pt>
    <dgm:pt modelId="{B6A1EAF1-0FF8-44CB-9731-CBA8AD3E9571}" type="pres">
      <dgm:prSet presAssocID="{308F7657-9DA9-47C9-AC4D-C9989F4E8CCA}" presName="hierRoot2" presStyleCnt="0">
        <dgm:presLayoutVars>
          <dgm:hierBranch val="init"/>
        </dgm:presLayoutVars>
      </dgm:prSet>
      <dgm:spPr/>
    </dgm:pt>
    <dgm:pt modelId="{61330AB4-88B7-4276-A28C-C91191FC9A1A}" type="pres">
      <dgm:prSet presAssocID="{308F7657-9DA9-47C9-AC4D-C9989F4E8CCA}" presName="rootComposite" presStyleCnt="0"/>
      <dgm:spPr/>
    </dgm:pt>
    <dgm:pt modelId="{0EB8D640-7889-4CA7-A922-0C23BD0FE7E5}" type="pres">
      <dgm:prSet presAssocID="{308F7657-9DA9-47C9-AC4D-C9989F4E8CCA}" presName="rootText" presStyleLbl="node4" presStyleIdx="3" presStyleCnt="6">
        <dgm:presLayoutVars>
          <dgm:chPref val="3"/>
        </dgm:presLayoutVars>
      </dgm:prSet>
      <dgm:spPr/>
    </dgm:pt>
    <dgm:pt modelId="{9ABFBCA2-6C97-463C-8102-59DA14261633}" type="pres">
      <dgm:prSet presAssocID="{308F7657-9DA9-47C9-AC4D-C9989F4E8CCA}" presName="rootConnector" presStyleLbl="node4" presStyleIdx="3" presStyleCnt="6"/>
      <dgm:spPr/>
    </dgm:pt>
    <dgm:pt modelId="{2FDD70E2-7B9F-4CD0-BBEE-CB5AECE4B682}" type="pres">
      <dgm:prSet presAssocID="{308F7657-9DA9-47C9-AC4D-C9989F4E8CCA}" presName="hierChild4" presStyleCnt="0"/>
      <dgm:spPr/>
    </dgm:pt>
    <dgm:pt modelId="{F84B7AA0-C637-4821-A0E3-D3A168DF4533}" type="pres">
      <dgm:prSet presAssocID="{308F7657-9DA9-47C9-AC4D-C9989F4E8CCA}" presName="hierChild5" presStyleCnt="0"/>
      <dgm:spPr/>
    </dgm:pt>
    <dgm:pt modelId="{B752FC5B-ECF2-47F7-9FFB-E8629B28D846}" type="pres">
      <dgm:prSet presAssocID="{AF099B80-5FE0-4141-9786-EB2DC0E21179}" presName="hierChild5" presStyleCnt="0"/>
      <dgm:spPr/>
    </dgm:pt>
    <dgm:pt modelId="{4709FEF4-D67B-4F0B-96A7-7B56D3ABBB34}" type="pres">
      <dgm:prSet presAssocID="{FD1DB81C-3F5B-4B0B-9453-13C9CB5F9240}" presName="hierChild5" presStyleCnt="0"/>
      <dgm:spPr/>
    </dgm:pt>
    <dgm:pt modelId="{0AADBFD9-44C7-4B00-A4EC-BA38387BD55C}" type="pres">
      <dgm:prSet presAssocID="{CC030204-165F-4C52-9773-1A24E8CA575C}" presName="Name37" presStyleLbl="parChTrans1D2" presStyleIdx="1" presStyleCnt="2"/>
      <dgm:spPr/>
    </dgm:pt>
    <dgm:pt modelId="{C42D33A0-A537-4558-B8C9-744CBC9EDD63}" type="pres">
      <dgm:prSet presAssocID="{12726826-BC39-48EA-8B41-744EBBD43910}" presName="hierRoot2" presStyleCnt="0">
        <dgm:presLayoutVars>
          <dgm:hierBranch val="init"/>
        </dgm:presLayoutVars>
      </dgm:prSet>
      <dgm:spPr/>
    </dgm:pt>
    <dgm:pt modelId="{BAC5C2B8-98C5-43FF-BE50-3290C172A6CD}" type="pres">
      <dgm:prSet presAssocID="{12726826-BC39-48EA-8B41-744EBBD43910}" presName="rootComposite" presStyleCnt="0"/>
      <dgm:spPr/>
    </dgm:pt>
    <dgm:pt modelId="{ABF09A99-49DC-45AE-9DF7-C7F2FACDC66B}" type="pres">
      <dgm:prSet presAssocID="{12726826-BC39-48EA-8B41-744EBBD43910}" presName="rootText" presStyleLbl="node2" presStyleIdx="1" presStyleCnt="2">
        <dgm:presLayoutVars>
          <dgm:chPref val="3"/>
        </dgm:presLayoutVars>
      </dgm:prSet>
      <dgm:spPr/>
    </dgm:pt>
    <dgm:pt modelId="{99EF9784-E34A-4898-B8AC-60D4D3D68E46}" type="pres">
      <dgm:prSet presAssocID="{12726826-BC39-48EA-8B41-744EBBD43910}" presName="rootConnector" presStyleLbl="node2" presStyleIdx="1" presStyleCnt="2"/>
      <dgm:spPr/>
    </dgm:pt>
    <dgm:pt modelId="{0B43A70E-A5D9-4E1F-8E47-732D14940A8B}" type="pres">
      <dgm:prSet presAssocID="{12726826-BC39-48EA-8B41-744EBBD43910}" presName="hierChild4" presStyleCnt="0"/>
      <dgm:spPr/>
    </dgm:pt>
    <dgm:pt modelId="{EEC15242-C81C-455D-8928-61F3EAF1ADE3}" type="pres">
      <dgm:prSet presAssocID="{79DBB739-3777-4799-A2C1-AB3DDF0FCC7A}" presName="Name37" presStyleLbl="parChTrans1D3" presStyleIdx="2" presStyleCnt="4"/>
      <dgm:spPr/>
    </dgm:pt>
    <dgm:pt modelId="{6DFEF7FC-15BB-41C2-AE63-54FFA82BB0C2}" type="pres">
      <dgm:prSet presAssocID="{CD5DFCF5-DC4B-483A-A4C2-D96178B05287}" presName="hierRoot2" presStyleCnt="0">
        <dgm:presLayoutVars>
          <dgm:hierBranch val="init"/>
        </dgm:presLayoutVars>
      </dgm:prSet>
      <dgm:spPr/>
    </dgm:pt>
    <dgm:pt modelId="{A50EA077-61FE-4B90-B72B-38C889F0A506}" type="pres">
      <dgm:prSet presAssocID="{CD5DFCF5-DC4B-483A-A4C2-D96178B05287}" presName="rootComposite" presStyleCnt="0"/>
      <dgm:spPr/>
    </dgm:pt>
    <dgm:pt modelId="{7416E709-F2CB-4B2F-B2A7-F86DBF62E4F8}" type="pres">
      <dgm:prSet presAssocID="{CD5DFCF5-DC4B-483A-A4C2-D96178B05287}" presName="rootText" presStyleLbl="node3" presStyleIdx="2" presStyleCnt="4">
        <dgm:presLayoutVars>
          <dgm:chPref val="3"/>
        </dgm:presLayoutVars>
      </dgm:prSet>
      <dgm:spPr/>
    </dgm:pt>
    <dgm:pt modelId="{32E90FF1-F6BE-406E-90F7-E4BAA752088C}" type="pres">
      <dgm:prSet presAssocID="{CD5DFCF5-DC4B-483A-A4C2-D96178B05287}" presName="rootConnector" presStyleLbl="node3" presStyleIdx="2" presStyleCnt="4"/>
      <dgm:spPr/>
    </dgm:pt>
    <dgm:pt modelId="{8E88B38E-910F-418E-8EE5-CD8506663335}" type="pres">
      <dgm:prSet presAssocID="{CD5DFCF5-DC4B-483A-A4C2-D96178B05287}" presName="hierChild4" presStyleCnt="0"/>
      <dgm:spPr/>
    </dgm:pt>
    <dgm:pt modelId="{14192850-9AE4-4E34-BE96-59E1B53798B2}" type="pres">
      <dgm:prSet presAssocID="{3AF9533C-790D-419E-B182-78F5D423D180}" presName="Name37" presStyleLbl="parChTrans1D4" presStyleIdx="4" presStyleCnt="6"/>
      <dgm:spPr/>
    </dgm:pt>
    <dgm:pt modelId="{E916D93B-E794-4800-A7F7-8199FDA868A0}" type="pres">
      <dgm:prSet presAssocID="{1827B962-D453-41DC-93E4-E49ADBC2A905}" presName="hierRoot2" presStyleCnt="0">
        <dgm:presLayoutVars>
          <dgm:hierBranch val="init"/>
        </dgm:presLayoutVars>
      </dgm:prSet>
      <dgm:spPr/>
    </dgm:pt>
    <dgm:pt modelId="{A671CF89-E86A-4A98-985C-EAAFC2A2DAFA}" type="pres">
      <dgm:prSet presAssocID="{1827B962-D453-41DC-93E4-E49ADBC2A905}" presName="rootComposite" presStyleCnt="0"/>
      <dgm:spPr/>
    </dgm:pt>
    <dgm:pt modelId="{142965C3-1176-4B85-BD03-B0E77BFF5A2E}" type="pres">
      <dgm:prSet presAssocID="{1827B962-D453-41DC-93E4-E49ADBC2A905}" presName="rootText" presStyleLbl="node4" presStyleIdx="4" presStyleCnt="6">
        <dgm:presLayoutVars>
          <dgm:chPref val="3"/>
        </dgm:presLayoutVars>
      </dgm:prSet>
      <dgm:spPr/>
    </dgm:pt>
    <dgm:pt modelId="{1FE5555F-D58A-4723-936A-87E231C5897A}" type="pres">
      <dgm:prSet presAssocID="{1827B962-D453-41DC-93E4-E49ADBC2A905}" presName="rootConnector" presStyleLbl="node4" presStyleIdx="4" presStyleCnt="6"/>
      <dgm:spPr/>
    </dgm:pt>
    <dgm:pt modelId="{0E37D796-7DB3-427E-8747-604DA32F3704}" type="pres">
      <dgm:prSet presAssocID="{1827B962-D453-41DC-93E4-E49ADBC2A905}" presName="hierChild4" presStyleCnt="0"/>
      <dgm:spPr/>
    </dgm:pt>
    <dgm:pt modelId="{5C256BC2-048A-4ECC-BBB5-7B65336E3DB5}" type="pres">
      <dgm:prSet presAssocID="{1827B962-D453-41DC-93E4-E49ADBC2A905}" presName="hierChild5" presStyleCnt="0"/>
      <dgm:spPr/>
    </dgm:pt>
    <dgm:pt modelId="{94844BFB-D135-4F87-869D-6362A9F47BB7}" type="pres">
      <dgm:prSet presAssocID="{2AE7FCC4-7344-4752-9948-C0176668F76F}" presName="Name37" presStyleLbl="parChTrans1D4" presStyleIdx="5" presStyleCnt="6"/>
      <dgm:spPr/>
    </dgm:pt>
    <dgm:pt modelId="{B7D55D3D-5780-4CDD-AFA9-F3002A0876AB}" type="pres">
      <dgm:prSet presAssocID="{B343524C-5DC2-4668-A71A-F12009AE85CE}" presName="hierRoot2" presStyleCnt="0">
        <dgm:presLayoutVars>
          <dgm:hierBranch val="init"/>
        </dgm:presLayoutVars>
      </dgm:prSet>
      <dgm:spPr/>
    </dgm:pt>
    <dgm:pt modelId="{C3853F3C-E6A2-482C-ADCC-D665267A3B7B}" type="pres">
      <dgm:prSet presAssocID="{B343524C-5DC2-4668-A71A-F12009AE85CE}" presName="rootComposite" presStyleCnt="0"/>
      <dgm:spPr/>
    </dgm:pt>
    <dgm:pt modelId="{ADB2A731-1627-4929-8E66-C8708ED191BB}" type="pres">
      <dgm:prSet presAssocID="{B343524C-5DC2-4668-A71A-F12009AE85CE}" presName="rootText" presStyleLbl="node4" presStyleIdx="5" presStyleCnt="6">
        <dgm:presLayoutVars>
          <dgm:chPref val="3"/>
        </dgm:presLayoutVars>
      </dgm:prSet>
      <dgm:spPr/>
    </dgm:pt>
    <dgm:pt modelId="{1E88D3C8-293A-445F-899B-D254B820E66E}" type="pres">
      <dgm:prSet presAssocID="{B343524C-5DC2-4668-A71A-F12009AE85CE}" presName="rootConnector" presStyleLbl="node4" presStyleIdx="5" presStyleCnt="6"/>
      <dgm:spPr/>
    </dgm:pt>
    <dgm:pt modelId="{B230041E-C2F3-4D78-82AA-599EBE7F3C10}" type="pres">
      <dgm:prSet presAssocID="{B343524C-5DC2-4668-A71A-F12009AE85CE}" presName="hierChild4" presStyleCnt="0"/>
      <dgm:spPr/>
    </dgm:pt>
    <dgm:pt modelId="{4EFE398E-A5C7-4731-81B1-062A25AFF2DA}" type="pres">
      <dgm:prSet presAssocID="{B343524C-5DC2-4668-A71A-F12009AE85CE}" presName="hierChild5" presStyleCnt="0"/>
      <dgm:spPr/>
    </dgm:pt>
    <dgm:pt modelId="{10EFF11F-7831-4B31-BD0A-0D27D3BAD06F}" type="pres">
      <dgm:prSet presAssocID="{CD5DFCF5-DC4B-483A-A4C2-D96178B05287}" presName="hierChild5" presStyleCnt="0"/>
      <dgm:spPr/>
    </dgm:pt>
    <dgm:pt modelId="{510AF360-5621-4166-B3C4-60F0EB95F762}" type="pres">
      <dgm:prSet presAssocID="{E59203D2-DDCC-488F-9403-0E627B0DD912}" presName="Name37" presStyleLbl="parChTrans1D3" presStyleIdx="3" presStyleCnt="4"/>
      <dgm:spPr/>
    </dgm:pt>
    <dgm:pt modelId="{CE1804E8-45A4-4AD8-8621-A5E8D3AA83F2}" type="pres">
      <dgm:prSet presAssocID="{586AEE3C-B21F-4948-A76F-49428640C02F}" presName="hierRoot2" presStyleCnt="0">
        <dgm:presLayoutVars>
          <dgm:hierBranch val="init"/>
        </dgm:presLayoutVars>
      </dgm:prSet>
      <dgm:spPr/>
    </dgm:pt>
    <dgm:pt modelId="{3F83430E-92CF-448D-AEB9-C67D40958FFE}" type="pres">
      <dgm:prSet presAssocID="{586AEE3C-B21F-4948-A76F-49428640C02F}" presName="rootComposite" presStyleCnt="0"/>
      <dgm:spPr/>
    </dgm:pt>
    <dgm:pt modelId="{B9AB75D6-B9BF-4CAE-AD13-6D9C5AE56528}" type="pres">
      <dgm:prSet presAssocID="{586AEE3C-B21F-4948-A76F-49428640C02F}" presName="rootText" presStyleLbl="node3" presStyleIdx="3" presStyleCnt="4">
        <dgm:presLayoutVars>
          <dgm:chPref val="3"/>
        </dgm:presLayoutVars>
      </dgm:prSet>
      <dgm:spPr/>
    </dgm:pt>
    <dgm:pt modelId="{58A60751-8DA9-4258-BB28-6CB3481A26BD}" type="pres">
      <dgm:prSet presAssocID="{586AEE3C-B21F-4948-A76F-49428640C02F}" presName="rootConnector" presStyleLbl="node3" presStyleIdx="3" presStyleCnt="4"/>
      <dgm:spPr/>
    </dgm:pt>
    <dgm:pt modelId="{48AD945E-8144-4720-A788-267C04B7F6A0}" type="pres">
      <dgm:prSet presAssocID="{586AEE3C-B21F-4948-A76F-49428640C02F}" presName="hierChild4" presStyleCnt="0"/>
      <dgm:spPr/>
    </dgm:pt>
    <dgm:pt modelId="{EFC94CB4-61E9-4257-831C-4293CDBF9B46}" type="pres">
      <dgm:prSet presAssocID="{586AEE3C-B21F-4948-A76F-49428640C02F}" presName="hierChild5" presStyleCnt="0"/>
      <dgm:spPr/>
    </dgm:pt>
    <dgm:pt modelId="{AA3CE10C-9569-4922-B434-BFF228FA9101}" type="pres">
      <dgm:prSet presAssocID="{12726826-BC39-48EA-8B41-744EBBD43910}" presName="hierChild5" presStyleCnt="0"/>
      <dgm:spPr/>
    </dgm:pt>
    <dgm:pt modelId="{13D59429-EC16-44B2-93D9-0F4C95331F68}" type="pres">
      <dgm:prSet presAssocID="{66CC0284-214F-43F5-82C4-1FD4A8E807C3}" presName="hierChild3" presStyleCnt="0"/>
      <dgm:spPr/>
    </dgm:pt>
  </dgm:ptLst>
  <dgm:cxnLst>
    <dgm:cxn modelId="{E21D1A0F-7159-4928-A272-C8EAD8A9D540}" srcId="{FD1DB81C-3F5B-4B0B-9453-13C9CB5F9240}" destId="{AF099B80-5FE0-4141-9786-EB2DC0E21179}" srcOrd="1" destOrd="0" parTransId="{93ADC03B-D9FD-4B4A-AD00-5494D8C7CF6E}" sibTransId="{FAE91AD1-B0A4-4A1D-820F-377865B36F8B}"/>
    <dgm:cxn modelId="{0690D90F-CB2C-41FE-8AA5-507973C7F437}" type="presOf" srcId="{FD1DB81C-3F5B-4B0B-9453-13C9CB5F9240}" destId="{EE0D9130-6C5A-4982-89A6-6D7521001305}" srcOrd="1" destOrd="0" presId="urn:microsoft.com/office/officeart/2005/8/layout/orgChart1"/>
    <dgm:cxn modelId="{504A4914-DDBF-41FA-8F97-2D1896F6E503}" type="presOf" srcId="{4CDE4256-4050-44DE-8BD1-74DCEB9D7155}" destId="{0792ACBE-E558-46FB-9A99-009AE1B0E63B}" srcOrd="1" destOrd="0" presId="urn:microsoft.com/office/officeart/2005/8/layout/orgChart1"/>
    <dgm:cxn modelId="{9B24FC15-EB28-4A23-83AE-790E9E8FA5E5}" type="presOf" srcId="{FD1DB81C-3F5B-4B0B-9453-13C9CB5F9240}" destId="{2153E335-F889-4486-9633-B2B1068A5380}" srcOrd="0" destOrd="0" presId="urn:microsoft.com/office/officeart/2005/8/layout/orgChart1"/>
    <dgm:cxn modelId="{4A174D1A-9846-416A-B693-0A0B243B5145}" type="presOf" srcId="{0CBE0424-031E-4539-83A8-7DA96A9BEFAB}" destId="{B716EAE2-6712-4A44-B218-8FDB11A92691}" srcOrd="0" destOrd="0" presId="urn:microsoft.com/office/officeart/2005/8/layout/orgChart1"/>
    <dgm:cxn modelId="{7FB2851C-75A9-4A1A-A1A4-ADC1E2A1729E}" type="presOf" srcId="{CC030204-165F-4C52-9773-1A24E8CA575C}" destId="{0AADBFD9-44C7-4B00-A4EC-BA38387BD55C}" srcOrd="0" destOrd="0" presId="urn:microsoft.com/office/officeart/2005/8/layout/orgChart1"/>
    <dgm:cxn modelId="{5FD00B1D-5451-466F-9D83-A5EA4847B8A1}" type="presOf" srcId="{426D93CC-2F30-4A26-9999-0EEC38FE4B4F}" destId="{BF51CFCC-D118-4406-8035-7899F00F51AB}" srcOrd="0" destOrd="0" presId="urn:microsoft.com/office/officeart/2005/8/layout/orgChart1"/>
    <dgm:cxn modelId="{C51A531D-9A15-4209-8CF2-651F155119F8}" type="presOf" srcId="{586AEE3C-B21F-4948-A76F-49428640C02F}" destId="{58A60751-8DA9-4258-BB28-6CB3481A26BD}" srcOrd="1" destOrd="0" presId="urn:microsoft.com/office/officeart/2005/8/layout/orgChart1"/>
    <dgm:cxn modelId="{BEFB0E27-FA7E-44B5-A6D4-6BDF496469C0}" srcId="{12726826-BC39-48EA-8B41-744EBBD43910}" destId="{586AEE3C-B21F-4948-A76F-49428640C02F}" srcOrd="1" destOrd="0" parTransId="{E59203D2-DDCC-488F-9403-0E627B0DD912}" sibTransId="{EE9832ED-5AF2-49E9-B005-AC27F98055B6}"/>
    <dgm:cxn modelId="{3A583A30-0C84-4A80-8890-0BC27612988A}" type="presOf" srcId="{F6675F7B-5D16-4D86-89B6-8B4A657F921C}" destId="{B42A0F8F-2006-4E52-A813-E43FCAF6B9D0}" srcOrd="1" destOrd="0" presId="urn:microsoft.com/office/officeart/2005/8/layout/orgChart1"/>
    <dgm:cxn modelId="{AD157233-C03C-484C-A556-B29974F29684}" type="presOf" srcId="{4CDE4256-4050-44DE-8BD1-74DCEB9D7155}" destId="{442FBBF3-77C7-4CD9-A32F-68B89A0AF547}" srcOrd="0" destOrd="0" presId="urn:microsoft.com/office/officeart/2005/8/layout/orgChart1"/>
    <dgm:cxn modelId="{51030837-C191-422A-9494-BDAAC5D3C3B1}" srcId="{CD5DFCF5-DC4B-483A-A4C2-D96178B05287}" destId="{1827B962-D453-41DC-93E4-E49ADBC2A905}" srcOrd="0" destOrd="0" parTransId="{3AF9533C-790D-419E-B182-78F5D423D180}" sibTransId="{A43A8BEF-8E1D-4B52-9D4A-D49241DADC6C}"/>
    <dgm:cxn modelId="{D88A0462-1AC2-4E0A-854C-80EB6F1ACDFE}" type="presOf" srcId="{3AF9533C-790D-419E-B182-78F5D423D180}" destId="{14192850-9AE4-4E34-BE96-59E1B53798B2}" srcOrd="0" destOrd="0" presId="urn:microsoft.com/office/officeart/2005/8/layout/orgChart1"/>
    <dgm:cxn modelId="{2DC84549-6B89-423F-8CA3-BCC8B39700BD}" srcId="{FD1DB81C-3F5B-4B0B-9453-13C9CB5F9240}" destId="{B5F23A50-9F86-479D-A8CA-99E0E9C7A0EC}" srcOrd="0" destOrd="0" parTransId="{897275B4-3FC4-4813-A900-D559E8DFD0F4}" sibTransId="{1307F360-B247-46FD-AA09-4169C0A8D06D}"/>
    <dgm:cxn modelId="{EE6E344B-6F04-4E7B-9F72-18FCD7151A5A}" type="presOf" srcId="{1827B962-D453-41DC-93E4-E49ADBC2A905}" destId="{142965C3-1176-4B85-BD03-B0E77BFF5A2E}" srcOrd="0" destOrd="0" presId="urn:microsoft.com/office/officeart/2005/8/layout/orgChart1"/>
    <dgm:cxn modelId="{5263296D-2CD8-4324-920A-9C84318FB622}" type="presOf" srcId="{308F7657-9DA9-47C9-AC4D-C9989F4E8CCA}" destId="{0EB8D640-7889-4CA7-A922-0C23BD0FE7E5}" srcOrd="0" destOrd="0" presId="urn:microsoft.com/office/officeart/2005/8/layout/orgChart1"/>
    <dgm:cxn modelId="{3F25BC4D-9995-4D03-8604-A5EF87B7C318}" type="presOf" srcId="{AF099B80-5FE0-4141-9786-EB2DC0E21179}" destId="{2148A41A-8D81-4336-A7E4-D3F9A45D2F5E}" srcOrd="0" destOrd="0" presId="urn:microsoft.com/office/officeart/2005/8/layout/orgChart1"/>
    <dgm:cxn modelId="{B853D86E-663E-4D3E-A166-23437E3EBB63}" srcId="{66CC0284-214F-43F5-82C4-1FD4A8E807C3}" destId="{FD1DB81C-3F5B-4B0B-9453-13C9CB5F9240}" srcOrd="0" destOrd="0" parTransId="{41986099-363C-4461-B204-A8BEC27FA43F}" sibTransId="{A19C864B-0397-4E1E-ABDE-CCACD572961E}"/>
    <dgm:cxn modelId="{1501374F-3655-4FA7-BE16-95DAE6C289FE}" type="presOf" srcId="{897275B4-3FC4-4813-A900-D559E8DFD0F4}" destId="{B53A6CA3-1268-4F06-B31C-01A43B6FE12E}" srcOrd="0" destOrd="0" presId="urn:microsoft.com/office/officeart/2005/8/layout/orgChart1"/>
    <dgm:cxn modelId="{6F885250-44DA-49E1-963D-3B0C5AB5AFB1}" type="presOf" srcId="{E59203D2-DDCC-488F-9403-0E627B0DD912}" destId="{510AF360-5621-4166-B3C4-60F0EB95F762}" srcOrd="0" destOrd="0" presId="urn:microsoft.com/office/officeart/2005/8/layout/orgChart1"/>
    <dgm:cxn modelId="{C8C7EA52-3A8F-4459-B097-927B8608EEFA}" srcId="{AF099B80-5FE0-4141-9786-EB2DC0E21179}" destId="{F6675F7B-5D16-4D86-89B6-8B4A657F921C}" srcOrd="0" destOrd="0" parTransId="{426D93CC-2F30-4A26-9999-0EEC38FE4B4F}" sibTransId="{F45F0A9E-B1DD-4FC3-84D9-7BD4A0B3BF18}"/>
    <dgm:cxn modelId="{569EC656-3E36-4DA9-B4BD-58176EAFC1B8}" srcId="{CD5DFCF5-DC4B-483A-A4C2-D96178B05287}" destId="{B343524C-5DC2-4668-A71A-F12009AE85CE}" srcOrd="1" destOrd="0" parTransId="{2AE7FCC4-7344-4752-9948-C0176668F76F}" sibTransId="{EBEEB925-1A51-48C4-A53E-EE4C0A6F3FBA}"/>
    <dgm:cxn modelId="{44A6E576-7A3C-4E0B-BBAB-D46242B76B70}" type="presOf" srcId="{4899DD52-8C56-424C-BED7-C30BBDB2D736}" destId="{544E1EC5-392F-4D96-94F8-08FEB1EE60BD}" srcOrd="0" destOrd="0" presId="urn:microsoft.com/office/officeart/2005/8/layout/orgChart1"/>
    <dgm:cxn modelId="{B5452459-CBF9-49CB-B1F0-D593E768EAA1}" srcId="{66CC0284-214F-43F5-82C4-1FD4A8E807C3}" destId="{12726826-BC39-48EA-8B41-744EBBD43910}" srcOrd="1" destOrd="0" parTransId="{CC030204-165F-4C52-9773-1A24E8CA575C}" sibTransId="{01C4F047-5D62-4AAB-9C8E-33F767203E6E}"/>
    <dgm:cxn modelId="{2E59CB5A-8FE1-4D6B-9287-6F7B63D0B20C}" srcId="{B5F23A50-9F86-479D-A8CA-99E0E9C7A0EC}" destId="{4CDE4256-4050-44DE-8BD1-74DCEB9D7155}" srcOrd="0" destOrd="0" parTransId="{62210787-3394-4AD4-9904-83888D4C640C}" sibTransId="{502AA4BA-5650-4880-B471-9AB8D50F0FB1}"/>
    <dgm:cxn modelId="{BDD82E7B-E89E-42CF-9185-247FE316FB6D}" type="presOf" srcId="{66CC0284-214F-43F5-82C4-1FD4A8E807C3}" destId="{6D676E8C-D837-4934-A8BA-4170F39FA63C}" srcOrd="1" destOrd="0" presId="urn:microsoft.com/office/officeart/2005/8/layout/orgChart1"/>
    <dgm:cxn modelId="{4131017D-9356-46D8-9EFE-9DCD703BE2F1}" srcId="{B5F23A50-9F86-479D-A8CA-99E0E9C7A0EC}" destId="{0CBE0424-031E-4539-83A8-7DA96A9BEFAB}" srcOrd="1" destOrd="0" parTransId="{4899DD52-8C56-424C-BED7-C30BBDB2D736}" sibTransId="{2725BDC5-759E-4A91-89E9-EEFE40E02B0F}"/>
    <dgm:cxn modelId="{0E9B917F-2D92-4046-BB46-9DECC16D9998}" srcId="{0CA56975-AB2A-463A-8CC5-9F8BCA76198A}" destId="{66CC0284-214F-43F5-82C4-1FD4A8E807C3}" srcOrd="0" destOrd="0" parTransId="{1D147AFE-1DA6-4664-BE6E-CD9993D310AD}" sibTransId="{A9A18D7C-CF5C-4103-A1EE-82B97EFA70FA}"/>
    <dgm:cxn modelId="{3FAB7881-275D-4405-BDF3-BF0229B491D7}" type="presOf" srcId="{66CC0284-214F-43F5-82C4-1FD4A8E807C3}" destId="{AFD16F15-4BE3-4CE5-BA21-A37ADBF27510}" srcOrd="0" destOrd="0" presId="urn:microsoft.com/office/officeart/2005/8/layout/orgChart1"/>
    <dgm:cxn modelId="{A37A5A90-6BEB-4E34-9902-D9E51F17F663}" type="presOf" srcId="{CD5DFCF5-DC4B-483A-A4C2-D96178B05287}" destId="{32E90FF1-F6BE-406E-90F7-E4BAA752088C}" srcOrd="1" destOrd="0" presId="urn:microsoft.com/office/officeart/2005/8/layout/orgChart1"/>
    <dgm:cxn modelId="{050CDD91-5045-4106-A216-B9889C958AA3}" type="presOf" srcId="{B5F23A50-9F86-479D-A8CA-99E0E9C7A0EC}" destId="{328D623D-E2E6-4BBE-B2B6-2F675FE26443}" srcOrd="1" destOrd="0" presId="urn:microsoft.com/office/officeart/2005/8/layout/orgChart1"/>
    <dgm:cxn modelId="{B6647C95-2CCB-44D3-B940-9B98D8B274FA}" type="presOf" srcId="{12726826-BC39-48EA-8B41-744EBBD43910}" destId="{ABF09A99-49DC-45AE-9DF7-C7F2FACDC66B}" srcOrd="0" destOrd="0" presId="urn:microsoft.com/office/officeart/2005/8/layout/orgChart1"/>
    <dgm:cxn modelId="{9E124396-783B-4A31-954E-076C39579665}" type="presOf" srcId="{2AE7FCC4-7344-4752-9948-C0176668F76F}" destId="{94844BFB-D135-4F87-869D-6362A9F47BB7}" srcOrd="0" destOrd="0" presId="urn:microsoft.com/office/officeart/2005/8/layout/orgChart1"/>
    <dgm:cxn modelId="{D0B0FD9C-3788-4AC1-89EF-91BC8641F70C}" type="presOf" srcId="{B5F23A50-9F86-479D-A8CA-99E0E9C7A0EC}" destId="{82090F71-C0D9-4774-A7DA-7C6BF689DA70}" srcOrd="0" destOrd="0" presId="urn:microsoft.com/office/officeart/2005/8/layout/orgChart1"/>
    <dgm:cxn modelId="{0C5D5AA2-C160-4EDE-8443-477952EB72D8}" type="presOf" srcId="{1827B962-D453-41DC-93E4-E49ADBC2A905}" destId="{1FE5555F-D58A-4723-936A-87E231C5897A}" srcOrd="1" destOrd="0" presId="urn:microsoft.com/office/officeart/2005/8/layout/orgChart1"/>
    <dgm:cxn modelId="{94EAD5AD-009E-4533-BF94-2CB01958988F}" type="presOf" srcId="{0CA56975-AB2A-463A-8CC5-9F8BCA76198A}" destId="{02ADA3E4-B3D0-4B49-BC0A-8FBED96A68F4}" srcOrd="0" destOrd="0" presId="urn:microsoft.com/office/officeart/2005/8/layout/orgChart1"/>
    <dgm:cxn modelId="{A80642B1-3FB0-4365-AE42-973C92568A73}" type="presOf" srcId="{CD5DFCF5-DC4B-483A-A4C2-D96178B05287}" destId="{7416E709-F2CB-4B2F-B2A7-F86DBF62E4F8}" srcOrd="0" destOrd="0" presId="urn:microsoft.com/office/officeart/2005/8/layout/orgChart1"/>
    <dgm:cxn modelId="{2E2FE5C3-7F14-4C95-A86D-6ED67643F05B}" type="presOf" srcId="{308F7657-9DA9-47C9-AC4D-C9989F4E8CCA}" destId="{9ABFBCA2-6C97-463C-8102-59DA14261633}" srcOrd="1" destOrd="0" presId="urn:microsoft.com/office/officeart/2005/8/layout/orgChart1"/>
    <dgm:cxn modelId="{E5F8FAC6-09A5-4F89-8FC0-CBF19472C2AA}" type="presOf" srcId="{586AEE3C-B21F-4948-A76F-49428640C02F}" destId="{B9AB75D6-B9BF-4CAE-AD13-6D9C5AE56528}" srcOrd="0" destOrd="0" presId="urn:microsoft.com/office/officeart/2005/8/layout/orgChart1"/>
    <dgm:cxn modelId="{151E7BC7-B0E6-4033-BA1B-0B13326B6C83}" type="presOf" srcId="{AF099B80-5FE0-4141-9786-EB2DC0E21179}" destId="{F7E16CDD-F2CD-49FB-951C-44AD904C47EE}" srcOrd="1" destOrd="0" presId="urn:microsoft.com/office/officeart/2005/8/layout/orgChart1"/>
    <dgm:cxn modelId="{2D26CFC7-42F0-43F4-9271-9F28A13D3082}" type="presOf" srcId="{12726826-BC39-48EA-8B41-744EBBD43910}" destId="{99EF9784-E34A-4898-B8AC-60D4D3D68E46}" srcOrd="1" destOrd="0" presId="urn:microsoft.com/office/officeart/2005/8/layout/orgChart1"/>
    <dgm:cxn modelId="{BD42C9C9-91BF-4A02-A628-2B1D5175D7F9}" type="presOf" srcId="{F6675F7B-5D16-4D86-89B6-8B4A657F921C}" destId="{4875F991-BD92-4A00-8CB2-FE3097E2E34B}" srcOrd="0" destOrd="0" presId="urn:microsoft.com/office/officeart/2005/8/layout/orgChart1"/>
    <dgm:cxn modelId="{AB37CBCB-7DF5-486A-9E22-7B2256993C3C}" type="presOf" srcId="{0CBE0424-031E-4539-83A8-7DA96A9BEFAB}" destId="{FFE2248E-DEE6-4FF2-BECD-3270FD6B1DE8}" srcOrd="1" destOrd="0" presId="urn:microsoft.com/office/officeart/2005/8/layout/orgChart1"/>
    <dgm:cxn modelId="{3E4389CD-58EF-408A-981D-6517CB9487A2}" srcId="{12726826-BC39-48EA-8B41-744EBBD43910}" destId="{CD5DFCF5-DC4B-483A-A4C2-D96178B05287}" srcOrd="0" destOrd="0" parTransId="{79DBB739-3777-4799-A2C1-AB3DDF0FCC7A}" sibTransId="{D19A381F-2943-460E-A2A4-2DD353555A5A}"/>
    <dgm:cxn modelId="{BB9AF8CF-F7B9-40FA-B26E-649CA3D1E86A}" type="presOf" srcId="{79DBB739-3777-4799-A2C1-AB3DDF0FCC7A}" destId="{EEC15242-C81C-455D-8928-61F3EAF1ADE3}" srcOrd="0" destOrd="0" presId="urn:microsoft.com/office/officeart/2005/8/layout/orgChart1"/>
    <dgm:cxn modelId="{0AEE96D3-A163-4DBC-9D45-ED2DD5CE04A4}" srcId="{AF099B80-5FE0-4141-9786-EB2DC0E21179}" destId="{308F7657-9DA9-47C9-AC4D-C9989F4E8CCA}" srcOrd="1" destOrd="0" parTransId="{F04E430B-171C-4AA0-83EA-88AA2E413738}" sibTransId="{19DEF88C-75DD-4BE8-9B22-FE2122869D69}"/>
    <dgm:cxn modelId="{C26A98D7-A722-4C89-A70B-8B16DF349343}" type="presOf" srcId="{41986099-363C-4461-B204-A8BEC27FA43F}" destId="{FC5188EC-A4D4-4D8F-A8B7-5D5BBB953DED}" srcOrd="0" destOrd="0" presId="urn:microsoft.com/office/officeart/2005/8/layout/orgChart1"/>
    <dgm:cxn modelId="{BB1947DC-9EDA-4575-B22D-1E383A6F7073}" type="presOf" srcId="{B343524C-5DC2-4668-A71A-F12009AE85CE}" destId="{1E88D3C8-293A-445F-899B-D254B820E66E}" srcOrd="1" destOrd="0" presId="urn:microsoft.com/office/officeart/2005/8/layout/orgChart1"/>
    <dgm:cxn modelId="{3B1660E0-8BC1-4965-ABBB-E49B5EBBB8AE}" type="presOf" srcId="{93ADC03B-D9FD-4B4A-AD00-5494D8C7CF6E}" destId="{C17F60F4-56B0-4C89-B68B-8093B45085D3}" srcOrd="0" destOrd="0" presId="urn:microsoft.com/office/officeart/2005/8/layout/orgChart1"/>
    <dgm:cxn modelId="{A300C1E9-9C6B-436D-AC20-92656D0125BB}" type="presOf" srcId="{B343524C-5DC2-4668-A71A-F12009AE85CE}" destId="{ADB2A731-1627-4929-8E66-C8708ED191BB}" srcOrd="0" destOrd="0" presId="urn:microsoft.com/office/officeart/2005/8/layout/orgChart1"/>
    <dgm:cxn modelId="{724079EB-1DE6-4DB4-8361-077E07C67C1F}" type="presOf" srcId="{62210787-3394-4AD4-9904-83888D4C640C}" destId="{D15D365B-6392-4CBF-A445-BC36E264678B}" srcOrd="0" destOrd="0" presId="urn:microsoft.com/office/officeart/2005/8/layout/orgChart1"/>
    <dgm:cxn modelId="{6ECA83FF-6DE4-4D09-A3D5-83289AEFDE35}" type="presOf" srcId="{F04E430B-171C-4AA0-83EA-88AA2E413738}" destId="{E4BC51B2-7CD5-4C62-B7FE-7ABE10B136FD}" srcOrd="0" destOrd="0" presId="urn:microsoft.com/office/officeart/2005/8/layout/orgChart1"/>
    <dgm:cxn modelId="{A72D1307-0104-478F-9D9D-AE8763B5D19D}" type="presParOf" srcId="{02ADA3E4-B3D0-4B49-BC0A-8FBED96A68F4}" destId="{233630FD-FE1C-445A-B015-4612CAAEE8BC}" srcOrd="0" destOrd="0" presId="urn:microsoft.com/office/officeart/2005/8/layout/orgChart1"/>
    <dgm:cxn modelId="{8F2B65F8-2802-4C9A-8336-8C9F036A5C66}" type="presParOf" srcId="{233630FD-FE1C-445A-B015-4612CAAEE8BC}" destId="{F8659184-AEC2-4935-B852-5DE9739C2F3B}" srcOrd="0" destOrd="0" presId="urn:microsoft.com/office/officeart/2005/8/layout/orgChart1"/>
    <dgm:cxn modelId="{75BB4727-47D4-46A3-8902-81928490EA1F}" type="presParOf" srcId="{F8659184-AEC2-4935-B852-5DE9739C2F3B}" destId="{AFD16F15-4BE3-4CE5-BA21-A37ADBF27510}" srcOrd="0" destOrd="0" presId="urn:microsoft.com/office/officeart/2005/8/layout/orgChart1"/>
    <dgm:cxn modelId="{BBE4CAEF-4801-4D29-9446-0DC84A000D35}" type="presParOf" srcId="{F8659184-AEC2-4935-B852-5DE9739C2F3B}" destId="{6D676E8C-D837-4934-A8BA-4170F39FA63C}" srcOrd="1" destOrd="0" presId="urn:microsoft.com/office/officeart/2005/8/layout/orgChart1"/>
    <dgm:cxn modelId="{7F2D8F15-165E-4E03-8132-BBDEFDF0CA61}" type="presParOf" srcId="{233630FD-FE1C-445A-B015-4612CAAEE8BC}" destId="{4B865650-B507-42D3-8734-C4F0CBE9941C}" srcOrd="1" destOrd="0" presId="urn:microsoft.com/office/officeart/2005/8/layout/orgChart1"/>
    <dgm:cxn modelId="{60F48B7F-009E-4C4B-A938-5FE5D02B81C3}" type="presParOf" srcId="{4B865650-B507-42D3-8734-C4F0CBE9941C}" destId="{FC5188EC-A4D4-4D8F-A8B7-5D5BBB953DED}" srcOrd="0" destOrd="0" presId="urn:microsoft.com/office/officeart/2005/8/layout/orgChart1"/>
    <dgm:cxn modelId="{F79B2178-79BA-4FA0-BC79-5DEE999DFA18}" type="presParOf" srcId="{4B865650-B507-42D3-8734-C4F0CBE9941C}" destId="{DAC956D4-DB04-4F9B-BF26-1C105D74145B}" srcOrd="1" destOrd="0" presId="urn:microsoft.com/office/officeart/2005/8/layout/orgChart1"/>
    <dgm:cxn modelId="{A91E8DAA-D693-4A57-835E-EBEBADF346B9}" type="presParOf" srcId="{DAC956D4-DB04-4F9B-BF26-1C105D74145B}" destId="{1552E773-52EB-4686-B4A8-60D4EB4E7D4B}" srcOrd="0" destOrd="0" presId="urn:microsoft.com/office/officeart/2005/8/layout/orgChart1"/>
    <dgm:cxn modelId="{C04534B9-C7EB-42F8-9DFB-089C32E171BA}" type="presParOf" srcId="{1552E773-52EB-4686-B4A8-60D4EB4E7D4B}" destId="{2153E335-F889-4486-9633-B2B1068A5380}" srcOrd="0" destOrd="0" presId="urn:microsoft.com/office/officeart/2005/8/layout/orgChart1"/>
    <dgm:cxn modelId="{5C2B97F8-A821-411C-83CB-4784A0159276}" type="presParOf" srcId="{1552E773-52EB-4686-B4A8-60D4EB4E7D4B}" destId="{EE0D9130-6C5A-4982-89A6-6D7521001305}" srcOrd="1" destOrd="0" presId="urn:microsoft.com/office/officeart/2005/8/layout/orgChart1"/>
    <dgm:cxn modelId="{425F88DD-4997-49A7-B954-B1B1B48B10A8}" type="presParOf" srcId="{DAC956D4-DB04-4F9B-BF26-1C105D74145B}" destId="{40691FAE-6E73-4BDE-B3E6-C0EEF9F5B055}" srcOrd="1" destOrd="0" presId="urn:microsoft.com/office/officeart/2005/8/layout/orgChart1"/>
    <dgm:cxn modelId="{A1902A54-CCD2-4A8D-A928-F597F0DC70AD}" type="presParOf" srcId="{40691FAE-6E73-4BDE-B3E6-C0EEF9F5B055}" destId="{B53A6CA3-1268-4F06-B31C-01A43B6FE12E}" srcOrd="0" destOrd="0" presId="urn:microsoft.com/office/officeart/2005/8/layout/orgChart1"/>
    <dgm:cxn modelId="{35566476-51FF-4131-94CA-60DD437A52B9}" type="presParOf" srcId="{40691FAE-6E73-4BDE-B3E6-C0EEF9F5B055}" destId="{2C7BB81A-8396-4F4B-A4CF-69EA639A5E31}" srcOrd="1" destOrd="0" presId="urn:microsoft.com/office/officeart/2005/8/layout/orgChart1"/>
    <dgm:cxn modelId="{9A44A389-0221-4A1B-880C-F2DA79931523}" type="presParOf" srcId="{2C7BB81A-8396-4F4B-A4CF-69EA639A5E31}" destId="{5278DBD7-F730-47E1-8234-D20C5743437C}" srcOrd="0" destOrd="0" presId="urn:microsoft.com/office/officeart/2005/8/layout/orgChart1"/>
    <dgm:cxn modelId="{70EA2D89-6C10-426D-B450-49B1CE0732D8}" type="presParOf" srcId="{5278DBD7-F730-47E1-8234-D20C5743437C}" destId="{82090F71-C0D9-4774-A7DA-7C6BF689DA70}" srcOrd="0" destOrd="0" presId="urn:microsoft.com/office/officeart/2005/8/layout/orgChart1"/>
    <dgm:cxn modelId="{FC83032D-EF66-4C95-B296-6CD8EED5511E}" type="presParOf" srcId="{5278DBD7-F730-47E1-8234-D20C5743437C}" destId="{328D623D-E2E6-4BBE-B2B6-2F675FE26443}" srcOrd="1" destOrd="0" presId="urn:microsoft.com/office/officeart/2005/8/layout/orgChart1"/>
    <dgm:cxn modelId="{201744C3-DD13-403A-A2F5-B51B74710E84}" type="presParOf" srcId="{2C7BB81A-8396-4F4B-A4CF-69EA639A5E31}" destId="{FBB5AC0B-EAAD-448F-8C48-55A3FA000927}" srcOrd="1" destOrd="0" presId="urn:microsoft.com/office/officeart/2005/8/layout/orgChart1"/>
    <dgm:cxn modelId="{C454DEB5-BDCF-4C1D-A155-11A7BBF6BDA7}" type="presParOf" srcId="{FBB5AC0B-EAAD-448F-8C48-55A3FA000927}" destId="{D15D365B-6392-4CBF-A445-BC36E264678B}" srcOrd="0" destOrd="0" presId="urn:microsoft.com/office/officeart/2005/8/layout/orgChart1"/>
    <dgm:cxn modelId="{197E3EC3-B047-4912-BD7B-A54ADF0AB3E9}" type="presParOf" srcId="{FBB5AC0B-EAAD-448F-8C48-55A3FA000927}" destId="{BD326D23-771B-40C2-8CC8-F719F593755E}" srcOrd="1" destOrd="0" presId="urn:microsoft.com/office/officeart/2005/8/layout/orgChart1"/>
    <dgm:cxn modelId="{6917FE2A-ABEE-43DD-B4D8-A046A108113F}" type="presParOf" srcId="{BD326D23-771B-40C2-8CC8-F719F593755E}" destId="{F5D6F66D-380C-43F2-8028-51F4884D3B17}" srcOrd="0" destOrd="0" presId="urn:microsoft.com/office/officeart/2005/8/layout/orgChart1"/>
    <dgm:cxn modelId="{E682596D-F0E3-4280-A812-03E5F5A115D8}" type="presParOf" srcId="{F5D6F66D-380C-43F2-8028-51F4884D3B17}" destId="{442FBBF3-77C7-4CD9-A32F-68B89A0AF547}" srcOrd="0" destOrd="0" presId="urn:microsoft.com/office/officeart/2005/8/layout/orgChart1"/>
    <dgm:cxn modelId="{A0FBCC42-4A4C-4833-9C02-3DF74812BCD8}" type="presParOf" srcId="{F5D6F66D-380C-43F2-8028-51F4884D3B17}" destId="{0792ACBE-E558-46FB-9A99-009AE1B0E63B}" srcOrd="1" destOrd="0" presId="urn:microsoft.com/office/officeart/2005/8/layout/orgChart1"/>
    <dgm:cxn modelId="{8EC833D0-D948-4A16-8C14-393D5808EB31}" type="presParOf" srcId="{BD326D23-771B-40C2-8CC8-F719F593755E}" destId="{E63DAD2F-5C18-4D3A-AD32-17B530555F29}" srcOrd="1" destOrd="0" presId="urn:microsoft.com/office/officeart/2005/8/layout/orgChart1"/>
    <dgm:cxn modelId="{24345E8A-DFB5-483C-99C7-5E350EB02771}" type="presParOf" srcId="{BD326D23-771B-40C2-8CC8-F719F593755E}" destId="{2B0C98BC-2FE9-44F3-B30C-B891CF79FE25}" srcOrd="2" destOrd="0" presId="urn:microsoft.com/office/officeart/2005/8/layout/orgChart1"/>
    <dgm:cxn modelId="{6A0698AE-9AD9-4E84-B2F8-3BC6A97D3E45}" type="presParOf" srcId="{FBB5AC0B-EAAD-448F-8C48-55A3FA000927}" destId="{544E1EC5-392F-4D96-94F8-08FEB1EE60BD}" srcOrd="2" destOrd="0" presId="urn:microsoft.com/office/officeart/2005/8/layout/orgChart1"/>
    <dgm:cxn modelId="{42CB2917-F45C-49AE-AD78-C2AF8626D8EF}" type="presParOf" srcId="{FBB5AC0B-EAAD-448F-8C48-55A3FA000927}" destId="{F318C708-EB3C-414D-9D0F-FC15458675C3}" srcOrd="3" destOrd="0" presId="urn:microsoft.com/office/officeart/2005/8/layout/orgChart1"/>
    <dgm:cxn modelId="{37B6FC1E-AF3E-478C-AFF8-E0EA11F16256}" type="presParOf" srcId="{F318C708-EB3C-414D-9D0F-FC15458675C3}" destId="{D20E4FCF-1F9C-49FF-96E8-A4B7DA4085C1}" srcOrd="0" destOrd="0" presId="urn:microsoft.com/office/officeart/2005/8/layout/orgChart1"/>
    <dgm:cxn modelId="{679B0B51-2C35-46E4-A76C-7510A09E5A07}" type="presParOf" srcId="{D20E4FCF-1F9C-49FF-96E8-A4B7DA4085C1}" destId="{B716EAE2-6712-4A44-B218-8FDB11A92691}" srcOrd="0" destOrd="0" presId="urn:microsoft.com/office/officeart/2005/8/layout/orgChart1"/>
    <dgm:cxn modelId="{300A9E6E-5EDB-43CC-8185-961D3AF27603}" type="presParOf" srcId="{D20E4FCF-1F9C-49FF-96E8-A4B7DA4085C1}" destId="{FFE2248E-DEE6-4FF2-BECD-3270FD6B1DE8}" srcOrd="1" destOrd="0" presId="urn:microsoft.com/office/officeart/2005/8/layout/orgChart1"/>
    <dgm:cxn modelId="{F9E98498-A34E-42FD-9529-C6342A8BF512}" type="presParOf" srcId="{F318C708-EB3C-414D-9D0F-FC15458675C3}" destId="{AC393422-E3A8-48D1-A331-EEC781F5F738}" srcOrd="1" destOrd="0" presId="urn:microsoft.com/office/officeart/2005/8/layout/orgChart1"/>
    <dgm:cxn modelId="{3CCCD28A-2F42-49D7-A350-986E2E0C5C71}" type="presParOf" srcId="{F318C708-EB3C-414D-9D0F-FC15458675C3}" destId="{40E72A43-86CA-44A3-B54E-A19925D348E7}" srcOrd="2" destOrd="0" presId="urn:microsoft.com/office/officeart/2005/8/layout/orgChart1"/>
    <dgm:cxn modelId="{4C365356-3451-4865-A6B9-BBC6CD45005B}" type="presParOf" srcId="{2C7BB81A-8396-4F4B-A4CF-69EA639A5E31}" destId="{78C8A4D9-68DB-41BB-9CEF-C762D61DE089}" srcOrd="2" destOrd="0" presId="urn:microsoft.com/office/officeart/2005/8/layout/orgChart1"/>
    <dgm:cxn modelId="{2858FBAE-2776-4B7F-894B-DF25E8F7009D}" type="presParOf" srcId="{40691FAE-6E73-4BDE-B3E6-C0EEF9F5B055}" destId="{C17F60F4-56B0-4C89-B68B-8093B45085D3}" srcOrd="2" destOrd="0" presId="urn:microsoft.com/office/officeart/2005/8/layout/orgChart1"/>
    <dgm:cxn modelId="{E8D79B51-1DB8-4195-B0CD-01423A593194}" type="presParOf" srcId="{40691FAE-6E73-4BDE-B3E6-C0EEF9F5B055}" destId="{745F9612-DF3D-44F6-847B-E0B2C4948EE8}" srcOrd="3" destOrd="0" presId="urn:microsoft.com/office/officeart/2005/8/layout/orgChart1"/>
    <dgm:cxn modelId="{5FDDCB97-EC0F-4394-B4F6-AE29BC2D6B57}" type="presParOf" srcId="{745F9612-DF3D-44F6-847B-E0B2C4948EE8}" destId="{6E3A0291-E5F6-469D-B078-2BD70A864C91}" srcOrd="0" destOrd="0" presId="urn:microsoft.com/office/officeart/2005/8/layout/orgChart1"/>
    <dgm:cxn modelId="{48A8D8B0-5F70-4739-A54F-821F7E29E7EB}" type="presParOf" srcId="{6E3A0291-E5F6-469D-B078-2BD70A864C91}" destId="{2148A41A-8D81-4336-A7E4-D3F9A45D2F5E}" srcOrd="0" destOrd="0" presId="urn:microsoft.com/office/officeart/2005/8/layout/orgChart1"/>
    <dgm:cxn modelId="{A27902AF-EA66-48DC-990F-8A53E82EEBE4}" type="presParOf" srcId="{6E3A0291-E5F6-469D-B078-2BD70A864C91}" destId="{F7E16CDD-F2CD-49FB-951C-44AD904C47EE}" srcOrd="1" destOrd="0" presId="urn:microsoft.com/office/officeart/2005/8/layout/orgChart1"/>
    <dgm:cxn modelId="{D246EEC8-0E4A-4BDD-8A0E-513871B7D957}" type="presParOf" srcId="{745F9612-DF3D-44F6-847B-E0B2C4948EE8}" destId="{0CDCACFA-11C1-4BD6-9EBC-8460A1F42ACA}" srcOrd="1" destOrd="0" presId="urn:microsoft.com/office/officeart/2005/8/layout/orgChart1"/>
    <dgm:cxn modelId="{4021EE00-1DD1-4BB1-B213-1CA3C2BFB199}" type="presParOf" srcId="{0CDCACFA-11C1-4BD6-9EBC-8460A1F42ACA}" destId="{BF51CFCC-D118-4406-8035-7899F00F51AB}" srcOrd="0" destOrd="0" presId="urn:microsoft.com/office/officeart/2005/8/layout/orgChart1"/>
    <dgm:cxn modelId="{83967BC0-C45B-4325-AC8C-9793AD0422EF}" type="presParOf" srcId="{0CDCACFA-11C1-4BD6-9EBC-8460A1F42ACA}" destId="{E5BFC6FF-83C9-42FF-9561-C03709DDFF7F}" srcOrd="1" destOrd="0" presId="urn:microsoft.com/office/officeart/2005/8/layout/orgChart1"/>
    <dgm:cxn modelId="{2F8F6E37-61F6-44BC-9E4D-98AE81DE9B49}" type="presParOf" srcId="{E5BFC6FF-83C9-42FF-9561-C03709DDFF7F}" destId="{587AA18F-B383-4F96-80FD-7C4F9D89E0C1}" srcOrd="0" destOrd="0" presId="urn:microsoft.com/office/officeart/2005/8/layout/orgChart1"/>
    <dgm:cxn modelId="{BB9E0AC1-1865-4C91-AF98-2E93ED7483BE}" type="presParOf" srcId="{587AA18F-B383-4F96-80FD-7C4F9D89E0C1}" destId="{4875F991-BD92-4A00-8CB2-FE3097E2E34B}" srcOrd="0" destOrd="0" presId="urn:microsoft.com/office/officeart/2005/8/layout/orgChart1"/>
    <dgm:cxn modelId="{F5B91BAD-46C7-47D3-9498-4E5F921751D6}" type="presParOf" srcId="{587AA18F-B383-4F96-80FD-7C4F9D89E0C1}" destId="{B42A0F8F-2006-4E52-A813-E43FCAF6B9D0}" srcOrd="1" destOrd="0" presId="urn:microsoft.com/office/officeart/2005/8/layout/orgChart1"/>
    <dgm:cxn modelId="{87C423B3-64A6-404D-9796-BC4215547C18}" type="presParOf" srcId="{E5BFC6FF-83C9-42FF-9561-C03709DDFF7F}" destId="{6EE8722C-977E-4DC3-821C-51D34BEE328F}" srcOrd="1" destOrd="0" presId="urn:microsoft.com/office/officeart/2005/8/layout/orgChart1"/>
    <dgm:cxn modelId="{3D84EE7C-2318-47AB-AFAA-D7FCC39DDC48}" type="presParOf" srcId="{E5BFC6FF-83C9-42FF-9561-C03709DDFF7F}" destId="{9C235BA7-B4B5-472D-BC1B-02FF0C51F057}" srcOrd="2" destOrd="0" presId="urn:microsoft.com/office/officeart/2005/8/layout/orgChart1"/>
    <dgm:cxn modelId="{53562D91-0C0F-42DE-8F65-38E1C95B5885}" type="presParOf" srcId="{0CDCACFA-11C1-4BD6-9EBC-8460A1F42ACA}" destId="{E4BC51B2-7CD5-4C62-B7FE-7ABE10B136FD}" srcOrd="2" destOrd="0" presId="urn:microsoft.com/office/officeart/2005/8/layout/orgChart1"/>
    <dgm:cxn modelId="{F67D3A1F-56D2-4A7A-A474-774CCBA8677E}" type="presParOf" srcId="{0CDCACFA-11C1-4BD6-9EBC-8460A1F42ACA}" destId="{B6A1EAF1-0FF8-44CB-9731-CBA8AD3E9571}" srcOrd="3" destOrd="0" presId="urn:microsoft.com/office/officeart/2005/8/layout/orgChart1"/>
    <dgm:cxn modelId="{F339DC71-EEC9-41E3-8403-770AF653451E}" type="presParOf" srcId="{B6A1EAF1-0FF8-44CB-9731-CBA8AD3E9571}" destId="{61330AB4-88B7-4276-A28C-C91191FC9A1A}" srcOrd="0" destOrd="0" presId="urn:microsoft.com/office/officeart/2005/8/layout/orgChart1"/>
    <dgm:cxn modelId="{98816B8A-B138-40D9-BED4-90F7439DC23D}" type="presParOf" srcId="{61330AB4-88B7-4276-A28C-C91191FC9A1A}" destId="{0EB8D640-7889-4CA7-A922-0C23BD0FE7E5}" srcOrd="0" destOrd="0" presId="urn:microsoft.com/office/officeart/2005/8/layout/orgChart1"/>
    <dgm:cxn modelId="{6F065878-FEFD-4AE8-A9F5-8308018FEFBE}" type="presParOf" srcId="{61330AB4-88B7-4276-A28C-C91191FC9A1A}" destId="{9ABFBCA2-6C97-463C-8102-59DA14261633}" srcOrd="1" destOrd="0" presId="urn:microsoft.com/office/officeart/2005/8/layout/orgChart1"/>
    <dgm:cxn modelId="{AB428D20-F3B6-4E4D-BD2E-742A14247E27}" type="presParOf" srcId="{B6A1EAF1-0FF8-44CB-9731-CBA8AD3E9571}" destId="{2FDD70E2-7B9F-4CD0-BBEE-CB5AECE4B682}" srcOrd="1" destOrd="0" presId="urn:microsoft.com/office/officeart/2005/8/layout/orgChart1"/>
    <dgm:cxn modelId="{D63FADE8-F901-4ADB-9637-5DB0E3F84C19}" type="presParOf" srcId="{B6A1EAF1-0FF8-44CB-9731-CBA8AD3E9571}" destId="{F84B7AA0-C637-4821-A0E3-D3A168DF4533}" srcOrd="2" destOrd="0" presId="urn:microsoft.com/office/officeart/2005/8/layout/orgChart1"/>
    <dgm:cxn modelId="{3D6C7852-B7F7-4318-B8A3-2AC6389C092A}" type="presParOf" srcId="{745F9612-DF3D-44F6-847B-E0B2C4948EE8}" destId="{B752FC5B-ECF2-47F7-9FFB-E8629B28D846}" srcOrd="2" destOrd="0" presId="urn:microsoft.com/office/officeart/2005/8/layout/orgChart1"/>
    <dgm:cxn modelId="{496A61C0-2036-4276-9AE2-DB7CF44DD68F}" type="presParOf" srcId="{DAC956D4-DB04-4F9B-BF26-1C105D74145B}" destId="{4709FEF4-D67B-4F0B-96A7-7B56D3ABBB34}" srcOrd="2" destOrd="0" presId="urn:microsoft.com/office/officeart/2005/8/layout/orgChart1"/>
    <dgm:cxn modelId="{0A181898-6449-4920-B25B-75AB3F72B2AF}" type="presParOf" srcId="{4B865650-B507-42D3-8734-C4F0CBE9941C}" destId="{0AADBFD9-44C7-4B00-A4EC-BA38387BD55C}" srcOrd="2" destOrd="0" presId="urn:microsoft.com/office/officeart/2005/8/layout/orgChart1"/>
    <dgm:cxn modelId="{5AA0553E-7F2C-471F-BE90-4CBFC3012F6D}" type="presParOf" srcId="{4B865650-B507-42D3-8734-C4F0CBE9941C}" destId="{C42D33A0-A537-4558-B8C9-744CBC9EDD63}" srcOrd="3" destOrd="0" presId="urn:microsoft.com/office/officeart/2005/8/layout/orgChart1"/>
    <dgm:cxn modelId="{D78DB50D-0A6F-4CE0-8A26-9F35B64E0536}" type="presParOf" srcId="{C42D33A0-A537-4558-B8C9-744CBC9EDD63}" destId="{BAC5C2B8-98C5-43FF-BE50-3290C172A6CD}" srcOrd="0" destOrd="0" presId="urn:microsoft.com/office/officeart/2005/8/layout/orgChart1"/>
    <dgm:cxn modelId="{98786490-F42E-42CE-9E62-1B94D7EC09A1}" type="presParOf" srcId="{BAC5C2B8-98C5-43FF-BE50-3290C172A6CD}" destId="{ABF09A99-49DC-45AE-9DF7-C7F2FACDC66B}" srcOrd="0" destOrd="0" presId="urn:microsoft.com/office/officeart/2005/8/layout/orgChart1"/>
    <dgm:cxn modelId="{40F7E0DE-F358-41AD-90DF-F382AC9468C6}" type="presParOf" srcId="{BAC5C2B8-98C5-43FF-BE50-3290C172A6CD}" destId="{99EF9784-E34A-4898-B8AC-60D4D3D68E46}" srcOrd="1" destOrd="0" presId="urn:microsoft.com/office/officeart/2005/8/layout/orgChart1"/>
    <dgm:cxn modelId="{5FC205A7-AAFE-4FBC-94CB-10AED6E6C2C0}" type="presParOf" srcId="{C42D33A0-A537-4558-B8C9-744CBC9EDD63}" destId="{0B43A70E-A5D9-4E1F-8E47-732D14940A8B}" srcOrd="1" destOrd="0" presId="urn:microsoft.com/office/officeart/2005/8/layout/orgChart1"/>
    <dgm:cxn modelId="{83157A79-DBC6-456F-A54C-2E27C8FCDE09}" type="presParOf" srcId="{0B43A70E-A5D9-4E1F-8E47-732D14940A8B}" destId="{EEC15242-C81C-455D-8928-61F3EAF1ADE3}" srcOrd="0" destOrd="0" presId="urn:microsoft.com/office/officeart/2005/8/layout/orgChart1"/>
    <dgm:cxn modelId="{953F9805-B250-4465-9413-159E2D3F64EC}" type="presParOf" srcId="{0B43A70E-A5D9-4E1F-8E47-732D14940A8B}" destId="{6DFEF7FC-15BB-41C2-AE63-54FFA82BB0C2}" srcOrd="1" destOrd="0" presId="urn:microsoft.com/office/officeart/2005/8/layout/orgChart1"/>
    <dgm:cxn modelId="{E1761B3F-489F-4920-8AF2-ADE77E188348}" type="presParOf" srcId="{6DFEF7FC-15BB-41C2-AE63-54FFA82BB0C2}" destId="{A50EA077-61FE-4B90-B72B-38C889F0A506}" srcOrd="0" destOrd="0" presId="urn:microsoft.com/office/officeart/2005/8/layout/orgChart1"/>
    <dgm:cxn modelId="{CDB7A86C-9D60-4E16-A0E1-D022E01844FC}" type="presParOf" srcId="{A50EA077-61FE-4B90-B72B-38C889F0A506}" destId="{7416E709-F2CB-4B2F-B2A7-F86DBF62E4F8}" srcOrd="0" destOrd="0" presId="urn:microsoft.com/office/officeart/2005/8/layout/orgChart1"/>
    <dgm:cxn modelId="{E6B29D70-E3F2-4532-9CAA-034447DE5346}" type="presParOf" srcId="{A50EA077-61FE-4B90-B72B-38C889F0A506}" destId="{32E90FF1-F6BE-406E-90F7-E4BAA752088C}" srcOrd="1" destOrd="0" presId="urn:microsoft.com/office/officeart/2005/8/layout/orgChart1"/>
    <dgm:cxn modelId="{C01D4978-4494-4DE5-B273-0E71A29B63B7}" type="presParOf" srcId="{6DFEF7FC-15BB-41C2-AE63-54FFA82BB0C2}" destId="{8E88B38E-910F-418E-8EE5-CD8506663335}" srcOrd="1" destOrd="0" presId="urn:microsoft.com/office/officeart/2005/8/layout/orgChart1"/>
    <dgm:cxn modelId="{43F0025B-515A-46DA-B449-E1F341A3FB23}" type="presParOf" srcId="{8E88B38E-910F-418E-8EE5-CD8506663335}" destId="{14192850-9AE4-4E34-BE96-59E1B53798B2}" srcOrd="0" destOrd="0" presId="urn:microsoft.com/office/officeart/2005/8/layout/orgChart1"/>
    <dgm:cxn modelId="{77F174D1-F3F0-481F-B101-7A156C580B1C}" type="presParOf" srcId="{8E88B38E-910F-418E-8EE5-CD8506663335}" destId="{E916D93B-E794-4800-A7F7-8199FDA868A0}" srcOrd="1" destOrd="0" presId="urn:microsoft.com/office/officeart/2005/8/layout/orgChart1"/>
    <dgm:cxn modelId="{B65E6F8F-A681-403C-AF2B-BC6732AF6FBD}" type="presParOf" srcId="{E916D93B-E794-4800-A7F7-8199FDA868A0}" destId="{A671CF89-E86A-4A98-985C-EAAFC2A2DAFA}" srcOrd="0" destOrd="0" presId="urn:microsoft.com/office/officeart/2005/8/layout/orgChart1"/>
    <dgm:cxn modelId="{92936BDD-8806-451A-9A97-A1BCE7D5F0B1}" type="presParOf" srcId="{A671CF89-E86A-4A98-985C-EAAFC2A2DAFA}" destId="{142965C3-1176-4B85-BD03-B0E77BFF5A2E}" srcOrd="0" destOrd="0" presId="urn:microsoft.com/office/officeart/2005/8/layout/orgChart1"/>
    <dgm:cxn modelId="{E2326199-5494-4CA4-8E75-FC17B7732179}" type="presParOf" srcId="{A671CF89-E86A-4A98-985C-EAAFC2A2DAFA}" destId="{1FE5555F-D58A-4723-936A-87E231C5897A}" srcOrd="1" destOrd="0" presId="urn:microsoft.com/office/officeart/2005/8/layout/orgChart1"/>
    <dgm:cxn modelId="{3DF81D29-314C-4106-B342-051C96786A18}" type="presParOf" srcId="{E916D93B-E794-4800-A7F7-8199FDA868A0}" destId="{0E37D796-7DB3-427E-8747-604DA32F3704}" srcOrd="1" destOrd="0" presId="urn:microsoft.com/office/officeart/2005/8/layout/orgChart1"/>
    <dgm:cxn modelId="{14F08323-0450-4BDC-88DE-6278CB7B9EE6}" type="presParOf" srcId="{E916D93B-E794-4800-A7F7-8199FDA868A0}" destId="{5C256BC2-048A-4ECC-BBB5-7B65336E3DB5}" srcOrd="2" destOrd="0" presId="urn:microsoft.com/office/officeart/2005/8/layout/orgChart1"/>
    <dgm:cxn modelId="{76B76C50-1BE5-465A-A919-CBCB40655FED}" type="presParOf" srcId="{8E88B38E-910F-418E-8EE5-CD8506663335}" destId="{94844BFB-D135-4F87-869D-6362A9F47BB7}" srcOrd="2" destOrd="0" presId="urn:microsoft.com/office/officeart/2005/8/layout/orgChart1"/>
    <dgm:cxn modelId="{237C409E-A4E9-4514-AF30-49192DE986BE}" type="presParOf" srcId="{8E88B38E-910F-418E-8EE5-CD8506663335}" destId="{B7D55D3D-5780-4CDD-AFA9-F3002A0876AB}" srcOrd="3" destOrd="0" presId="urn:microsoft.com/office/officeart/2005/8/layout/orgChart1"/>
    <dgm:cxn modelId="{484166F7-1D1D-4596-927B-C4E23F1832DA}" type="presParOf" srcId="{B7D55D3D-5780-4CDD-AFA9-F3002A0876AB}" destId="{C3853F3C-E6A2-482C-ADCC-D665267A3B7B}" srcOrd="0" destOrd="0" presId="urn:microsoft.com/office/officeart/2005/8/layout/orgChart1"/>
    <dgm:cxn modelId="{D903AEF8-650F-4639-9570-352F259A83E8}" type="presParOf" srcId="{C3853F3C-E6A2-482C-ADCC-D665267A3B7B}" destId="{ADB2A731-1627-4929-8E66-C8708ED191BB}" srcOrd="0" destOrd="0" presId="urn:microsoft.com/office/officeart/2005/8/layout/orgChart1"/>
    <dgm:cxn modelId="{2B05AE1D-7590-41F3-9BEF-720B8DA35047}" type="presParOf" srcId="{C3853F3C-E6A2-482C-ADCC-D665267A3B7B}" destId="{1E88D3C8-293A-445F-899B-D254B820E66E}" srcOrd="1" destOrd="0" presId="urn:microsoft.com/office/officeart/2005/8/layout/orgChart1"/>
    <dgm:cxn modelId="{DD7BC073-5ED0-4D21-85B5-D97F9AB68B48}" type="presParOf" srcId="{B7D55D3D-5780-4CDD-AFA9-F3002A0876AB}" destId="{B230041E-C2F3-4D78-82AA-599EBE7F3C10}" srcOrd="1" destOrd="0" presId="urn:microsoft.com/office/officeart/2005/8/layout/orgChart1"/>
    <dgm:cxn modelId="{E6A24615-507A-40F6-828C-75694BB3CC90}" type="presParOf" srcId="{B7D55D3D-5780-4CDD-AFA9-F3002A0876AB}" destId="{4EFE398E-A5C7-4731-81B1-062A25AFF2DA}" srcOrd="2" destOrd="0" presId="urn:microsoft.com/office/officeart/2005/8/layout/orgChart1"/>
    <dgm:cxn modelId="{CC9E6E88-59BE-4486-A56F-54503EB99CEE}" type="presParOf" srcId="{6DFEF7FC-15BB-41C2-AE63-54FFA82BB0C2}" destId="{10EFF11F-7831-4B31-BD0A-0D27D3BAD06F}" srcOrd="2" destOrd="0" presId="urn:microsoft.com/office/officeart/2005/8/layout/orgChart1"/>
    <dgm:cxn modelId="{3ED6E937-1EC8-4F64-8788-2C1320DBB089}" type="presParOf" srcId="{0B43A70E-A5D9-4E1F-8E47-732D14940A8B}" destId="{510AF360-5621-4166-B3C4-60F0EB95F762}" srcOrd="2" destOrd="0" presId="urn:microsoft.com/office/officeart/2005/8/layout/orgChart1"/>
    <dgm:cxn modelId="{C36A0F11-C502-4691-B1D7-6736567584B5}" type="presParOf" srcId="{0B43A70E-A5D9-4E1F-8E47-732D14940A8B}" destId="{CE1804E8-45A4-4AD8-8621-A5E8D3AA83F2}" srcOrd="3" destOrd="0" presId="urn:microsoft.com/office/officeart/2005/8/layout/orgChart1"/>
    <dgm:cxn modelId="{C091EFAE-9560-42E2-AE82-9A5D9CC4F370}" type="presParOf" srcId="{CE1804E8-45A4-4AD8-8621-A5E8D3AA83F2}" destId="{3F83430E-92CF-448D-AEB9-C67D40958FFE}" srcOrd="0" destOrd="0" presId="urn:microsoft.com/office/officeart/2005/8/layout/orgChart1"/>
    <dgm:cxn modelId="{583E3532-45A3-4BCD-9F42-C9126B915E9C}" type="presParOf" srcId="{3F83430E-92CF-448D-AEB9-C67D40958FFE}" destId="{B9AB75D6-B9BF-4CAE-AD13-6D9C5AE56528}" srcOrd="0" destOrd="0" presId="urn:microsoft.com/office/officeart/2005/8/layout/orgChart1"/>
    <dgm:cxn modelId="{4628985B-4DCA-4CDC-8EE3-37E47A851A22}" type="presParOf" srcId="{3F83430E-92CF-448D-AEB9-C67D40958FFE}" destId="{58A60751-8DA9-4258-BB28-6CB3481A26BD}" srcOrd="1" destOrd="0" presId="urn:microsoft.com/office/officeart/2005/8/layout/orgChart1"/>
    <dgm:cxn modelId="{4D643445-0DDC-499F-A9F5-7193782F2AB0}" type="presParOf" srcId="{CE1804E8-45A4-4AD8-8621-A5E8D3AA83F2}" destId="{48AD945E-8144-4720-A788-267C04B7F6A0}" srcOrd="1" destOrd="0" presId="urn:microsoft.com/office/officeart/2005/8/layout/orgChart1"/>
    <dgm:cxn modelId="{521F6134-47EE-4D99-9702-258C69791FA6}" type="presParOf" srcId="{CE1804E8-45A4-4AD8-8621-A5E8D3AA83F2}" destId="{EFC94CB4-61E9-4257-831C-4293CDBF9B46}" srcOrd="2" destOrd="0" presId="urn:microsoft.com/office/officeart/2005/8/layout/orgChart1"/>
    <dgm:cxn modelId="{519E99A3-333F-44D4-B02D-826F6C6D9E7A}" type="presParOf" srcId="{C42D33A0-A537-4558-B8C9-744CBC9EDD63}" destId="{AA3CE10C-9569-4922-B434-BFF228FA9101}" srcOrd="2" destOrd="0" presId="urn:microsoft.com/office/officeart/2005/8/layout/orgChart1"/>
    <dgm:cxn modelId="{129ECF83-7A5E-4B74-8934-06AB81B09F47}" type="presParOf" srcId="{233630FD-FE1C-445A-B015-4612CAAEE8BC}" destId="{13D59429-EC16-44B2-93D9-0F4C95331F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AF360-5621-4166-B3C4-60F0EB95F762}">
      <dsp:nvSpPr>
        <dsp:cNvPr id="0" name=""/>
        <dsp:cNvSpPr/>
      </dsp:nvSpPr>
      <dsp:spPr>
        <a:xfrm>
          <a:off x="7127473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934836" y="162244"/>
              </a:lnTo>
              <a:lnTo>
                <a:pt x="934836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44BFB-D135-4F87-869D-6362A9F47BB7}">
      <dsp:nvSpPr>
        <dsp:cNvPr id="0" name=""/>
        <dsp:cNvSpPr/>
      </dsp:nvSpPr>
      <dsp:spPr>
        <a:xfrm>
          <a:off x="5574562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92850-9AE4-4E34-BE96-59E1B53798B2}">
      <dsp:nvSpPr>
        <dsp:cNvPr id="0" name=""/>
        <dsp:cNvSpPr/>
      </dsp:nvSpPr>
      <dsp:spPr>
        <a:xfrm>
          <a:off x="5574562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15242-C81C-455D-8928-61F3EAF1ADE3}">
      <dsp:nvSpPr>
        <dsp:cNvPr id="0" name=""/>
        <dsp:cNvSpPr/>
      </dsp:nvSpPr>
      <dsp:spPr>
        <a:xfrm>
          <a:off x="6192636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934836" y="0"/>
              </a:moveTo>
              <a:lnTo>
                <a:pt x="934836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DBFD9-44C7-4B00-A4EC-BA38387BD55C}">
      <dsp:nvSpPr>
        <dsp:cNvPr id="0" name=""/>
        <dsp:cNvSpPr/>
      </dsp:nvSpPr>
      <dsp:spPr>
        <a:xfrm>
          <a:off x="5257800" y="774202"/>
          <a:ext cx="1869673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1869673" y="162244"/>
              </a:lnTo>
              <a:lnTo>
                <a:pt x="1869673" y="3244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C51B2-7CD5-4C62-B7FE-7ABE10B136FD}">
      <dsp:nvSpPr>
        <dsp:cNvPr id="0" name=""/>
        <dsp:cNvSpPr/>
      </dsp:nvSpPr>
      <dsp:spPr>
        <a:xfrm>
          <a:off x="3704889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1CFCC-D118-4406-8035-7899F00F51AB}">
      <dsp:nvSpPr>
        <dsp:cNvPr id="0" name=""/>
        <dsp:cNvSpPr/>
      </dsp:nvSpPr>
      <dsp:spPr>
        <a:xfrm>
          <a:off x="3704889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F60F4-56B0-4C89-B68B-8093B45085D3}">
      <dsp:nvSpPr>
        <dsp:cNvPr id="0" name=""/>
        <dsp:cNvSpPr/>
      </dsp:nvSpPr>
      <dsp:spPr>
        <a:xfrm>
          <a:off x="3388126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934836" y="162244"/>
              </a:lnTo>
              <a:lnTo>
                <a:pt x="934836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E1EC5-392F-4D96-94F8-08FEB1EE60BD}">
      <dsp:nvSpPr>
        <dsp:cNvPr id="0" name=""/>
        <dsp:cNvSpPr/>
      </dsp:nvSpPr>
      <dsp:spPr>
        <a:xfrm>
          <a:off x="1835215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D365B-6392-4CBF-A445-BC36E264678B}">
      <dsp:nvSpPr>
        <dsp:cNvPr id="0" name=""/>
        <dsp:cNvSpPr/>
      </dsp:nvSpPr>
      <dsp:spPr>
        <a:xfrm>
          <a:off x="1835215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A6CA3-1268-4F06-B31C-01A43B6FE12E}">
      <dsp:nvSpPr>
        <dsp:cNvPr id="0" name=""/>
        <dsp:cNvSpPr/>
      </dsp:nvSpPr>
      <dsp:spPr>
        <a:xfrm>
          <a:off x="2453289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934836" y="0"/>
              </a:moveTo>
              <a:lnTo>
                <a:pt x="934836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188EC-A4D4-4D8F-A8B7-5D5BBB953DED}">
      <dsp:nvSpPr>
        <dsp:cNvPr id="0" name=""/>
        <dsp:cNvSpPr/>
      </dsp:nvSpPr>
      <dsp:spPr>
        <a:xfrm>
          <a:off x="3388126" y="774202"/>
          <a:ext cx="1869673" cy="324488"/>
        </a:xfrm>
        <a:custGeom>
          <a:avLst/>
          <a:gdLst/>
          <a:ahLst/>
          <a:cxnLst/>
          <a:rect l="0" t="0" r="0" b="0"/>
          <a:pathLst>
            <a:path>
              <a:moveTo>
                <a:pt x="1869673" y="0"/>
              </a:moveTo>
              <a:lnTo>
                <a:pt x="1869673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6F15-4BE3-4CE5-BA21-A37ADBF27510}">
      <dsp:nvSpPr>
        <dsp:cNvPr id="0" name=""/>
        <dsp:cNvSpPr/>
      </dsp:nvSpPr>
      <dsp:spPr>
        <a:xfrm>
          <a:off x="4485207" y="1610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ВИЧ+ CD4&lt;250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CrAg+</a:t>
          </a:r>
        </a:p>
      </dsp:txBody>
      <dsp:txXfrm>
        <a:off x="4485207" y="1610"/>
        <a:ext cx="1545184" cy="772592"/>
      </dsp:txXfrm>
    </dsp:sp>
    <dsp:sp modelId="{2153E335-F889-4486-9633-B2B1068A5380}">
      <dsp:nvSpPr>
        <dsp:cNvPr id="0" name=""/>
        <dsp:cNvSpPr/>
      </dsp:nvSpPr>
      <dsp:spPr>
        <a:xfrm>
          <a:off x="2615534" y="1098691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Нет АРТ</a:t>
          </a:r>
        </a:p>
      </dsp:txBody>
      <dsp:txXfrm>
        <a:off x="2615534" y="1098691"/>
        <a:ext cx="1545184" cy="772592"/>
      </dsp:txXfrm>
    </dsp:sp>
    <dsp:sp modelId="{82090F71-C0D9-4774-A7DA-7C6BF689DA70}">
      <dsp:nvSpPr>
        <dsp:cNvPr id="0" name=""/>
        <dsp:cNvSpPr/>
      </dsp:nvSpPr>
      <dsp:spPr>
        <a:xfrm>
          <a:off x="1680697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Неизвестно </a:t>
          </a:r>
          <a:br>
            <a:rPr lang="en-US" sz="1700" kern="1200" dirty="0"/>
          </a:br>
          <a:r>
            <a:rPr lang="en-US" sz="1700" kern="1200" dirty="0"/>
            <a:t>ВИЧ-статус</a:t>
          </a:r>
        </a:p>
      </dsp:txBody>
      <dsp:txXfrm>
        <a:off x="1680697" y="2195772"/>
        <a:ext cx="1545184" cy="772592"/>
      </dsp:txXfrm>
    </dsp:sp>
    <dsp:sp modelId="{442FBBF3-77C7-4CD9-A32F-68B89A0AF547}">
      <dsp:nvSpPr>
        <dsp:cNvPr id="0" name=""/>
        <dsp:cNvSpPr/>
      </dsp:nvSpPr>
      <dsp:spPr>
        <a:xfrm>
          <a:off x="2066993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Под наблюдением для CrAg (50%)</a:t>
          </a:r>
        </a:p>
      </dsp:txBody>
      <dsp:txXfrm>
        <a:off x="2066993" y="3292853"/>
        <a:ext cx="1545184" cy="772592"/>
      </dsp:txXfrm>
    </dsp:sp>
    <dsp:sp modelId="{B716EAE2-6712-4A44-B218-8FDB11A92691}">
      <dsp:nvSpPr>
        <dsp:cNvPr id="0" name=""/>
        <dsp:cNvSpPr/>
      </dsp:nvSpPr>
      <dsp:spPr>
        <a:xfrm>
          <a:off x="2066993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Не под наблюдением для CrAg (50%)</a:t>
          </a:r>
        </a:p>
      </dsp:txBody>
      <dsp:txXfrm>
        <a:off x="2066993" y="4389935"/>
        <a:ext cx="1545184" cy="772592"/>
      </dsp:txXfrm>
    </dsp:sp>
    <dsp:sp modelId="{2148A41A-8D81-4336-A7E4-D3F9A45D2F5E}">
      <dsp:nvSpPr>
        <dsp:cNvPr id="0" name=""/>
        <dsp:cNvSpPr/>
      </dsp:nvSpPr>
      <dsp:spPr>
        <a:xfrm>
          <a:off x="3550370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Зная</a:t>
          </a:r>
          <a:br>
            <a:rPr lang="en-US" sz="1700" kern="1200" dirty="0"/>
          </a:br>
          <a:r>
            <a:rPr lang="en-US" sz="1700" kern="1200" dirty="0"/>
            <a:t>ВИЧ-статус</a:t>
          </a:r>
        </a:p>
      </dsp:txBody>
      <dsp:txXfrm>
        <a:off x="3550370" y="2195772"/>
        <a:ext cx="1545184" cy="772592"/>
      </dsp:txXfrm>
    </dsp:sp>
    <dsp:sp modelId="{4875F991-BD92-4A00-8CB2-FE3097E2E34B}">
      <dsp:nvSpPr>
        <dsp:cNvPr id="0" name=""/>
        <dsp:cNvSpPr/>
      </dsp:nvSpPr>
      <dsp:spPr>
        <a:xfrm>
          <a:off x="3936667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Под наблюдением для CrAg (60%)</a:t>
          </a:r>
        </a:p>
      </dsp:txBody>
      <dsp:txXfrm>
        <a:off x="3936667" y="3292853"/>
        <a:ext cx="1545184" cy="772592"/>
      </dsp:txXfrm>
    </dsp:sp>
    <dsp:sp modelId="{0EB8D640-7889-4CA7-A922-0C23BD0FE7E5}">
      <dsp:nvSpPr>
        <dsp:cNvPr id="0" name=""/>
        <dsp:cNvSpPr/>
      </dsp:nvSpPr>
      <dsp:spPr>
        <a:xfrm>
          <a:off x="3936667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Не под наблюдением для CrAg (40%)</a:t>
          </a:r>
        </a:p>
      </dsp:txBody>
      <dsp:txXfrm>
        <a:off x="3936667" y="4389935"/>
        <a:ext cx="1545184" cy="772592"/>
      </dsp:txXfrm>
    </dsp:sp>
    <dsp:sp modelId="{ABF09A99-49DC-45AE-9DF7-C7F2FACDC66B}">
      <dsp:nvSpPr>
        <dsp:cNvPr id="0" name=""/>
        <dsp:cNvSpPr/>
      </dsp:nvSpPr>
      <dsp:spPr>
        <a:xfrm>
          <a:off x="6354881" y="1098691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Об искусстве </a:t>
          </a:r>
        </a:p>
      </dsp:txBody>
      <dsp:txXfrm>
        <a:off x="6354881" y="1098691"/>
        <a:ext cx="1545184" cy="772592"/>
      </dsp:txXfrm>
    </dsp:sp>
    <dsp:sp modelId="{7416E709-F2CB-4B2F-B2A7-F86DBF62E4F8}">
      <dsp:nvSpPr>
        <dsp:cNvPr id="0" name=""/>
        <dsp:cNvSpPr/>
      </dsp:nvSpPr>
      <dsp:spPr>
        <a:xfrm>
          <a:off x="5420044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Отсутствие вирусной супрессии</a:t>
          </a:r>
        </a:p>
      </dsp:txBody>
      <dsp:txXfrm>
        <a:off x="5420044" y="2195772"/>
        <a:ext cx="1545184" cy="772592"/>
      </dsp:txXfrm>
    </dsp:sp>
    <dsp:sp modelId="{142965C3-1176-4B85-BD03-B0E77BFF5A2E}">
      <dsp:nvSpPr>
        <dsp:cNvPr id="0" name=""/>
        <dsp:cNvSpPr/>
      </dsp:nvSpPr>
      <dsp:spPr>
        <a:xfrm>
          <a:off x="5806340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При лечении CrAg (95%)</a:t>
          </a:r>
        </a:p>
      </dsp:txBody>
      <dsp:txXfrm>
        <a:off x="5806340" y="3292853"/>
        <a:ext cx="1545184" cy="772592"/>
      </dsp:txXfrm>
    </dsp:sp>
    <dsp:sp modelId="{ADB2A731-1627-4929-8E66-C8708ED191BB}">
      <dsp:nvSpPr>
        <dsp:cNvPr id="0" name=""/>
        <dsp:cNvSpPr/>
      </dsp:nvSpPr>
      <dsp:spPr>
        <a:xfrm>
          <a:off x="5806340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Не в лечении CrAg (5%)</a:t>
          </a:r>
        </a:p>
      </dsp:txBody>
      <dsp:txXfrm>
        <a:off x="5806340" y="4389935"/>
        <a:ext cx="1545184" cy="772592"/>
      </dsp:txXfrm>
    </dsp:sp>
    <dsp:sp modelId="{B9AB75D6-B9BF-4CAE-AD13-6D9C5AE56528}">
      <dsp:nvSpPr>
        <dsp:cNvPr id="0" name=""/>
        <dsp:cNvSpPr/>
      </dsp:nvSpPr>
      <dsp:spPr>
        <a:xfrm>
          <a:off x="7289717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Подавление вирусов</a:t>
          </a:r>
        </a:p>
      </dsp:txBody>
      <dsp:txXfrm>
        <a:off x="7289717" y="2195772"/>
        <a:ext cx="1545184" cy="772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0.06297</cdr:x>
      <cdr:y>0.87093</cdr:y>
    </cdr:from>
    <cdr:to>
      <cdr:x>0.70965</cdr:x>
      <cdr:y>0.94566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7B1F8CBF-53BA-7A72-DFB5-7F9C514ABE17}"/>
            </a:ext>
          </a:extLst>
        </cdr:cNvPr>
        <cdr:cNvSpPr txBox="1"/>
      </cdr:nvSpPr>
      <cdr:spPr>
        <a:xfrm xmlns:a="http://schemas.openxmlformats.org/drawingml/2006/main">
          <a:off x="662152" y="3945950"/>
          <a:ext cx="68001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LID4096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CH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AB11-45C1-49B4-8CB0-49E274381F96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Редактирование стилей основного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C4483-7CF5-4CF7-BC54-0B04140F1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67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Увеличение AHD в 2021 году отражает временное снижение </a:t>
            </a:r>
            <a:r>
              <a:rPr lang="en-US"/>
              <a:t>количества и охвата </a:t>
            </a:r>
            <a:r>
              <a:rPr lang="en-US" dirty="0"/>
              <a:t>взрослых АРТ.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1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0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2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0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33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8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66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2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1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1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215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5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6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5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5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Нажмите, чтобы отредактировать стиль заголовка мастера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Нажмите, чтобы отредактировать стили основного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2/7/2025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7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Нажмите, чтобы отредактировать стиль заголовка мастера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Нажмите, чтобы отредактировать стили основного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2/7/2025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6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2055-955B-4A5E-9178-C1AE8BCD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8448"/>
            <a:ext cx="9170504" cy="235915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Продвинутое ВИЧ-заболевание </a:t>
            </a:r>
            <a:br>
              <a:rPr lang="en-US" sz="4000" b="1" dirty="0"/>
            </a:br>
            <a:r>
              <a:rPr lang="en-US" sz="4000" b="1" dirty="0"/>
              <a:t>распространенность среди населения, и </a:t>
            </a:r>
            <a:br>
              <a:rPr lang="en-US" sz="4000" b="1" dirty="0"/>
            </a:br>
            <a:r>
              <a:rPr lang="en-US" sz="4000" b="1" dirty="0"/>
              <a:t>Криптококковый менингит </a:t>
            </a:r>
            <a:br>
              <a:rPr lang="en-US" sz="4000" b="1" dirty="0"/>
            </a:br>
            <a:r>
              <a:rPr lang="en-US" sz="4000" b="1" dirty="0"/>
              <a:t>случаи заболевания и смерти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6CA50-EB45-431E-9626-8C2D43650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657600"/>
            <a:ext cx="7315200" cy="213055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Элайн Коренромп</a:t>
            </a:r>
          </a:p>
          <a:p>
            <a:pPr algn="ctr"/>
            <a:r>
              <a:rPr lang="en-US" dirty="0"/>
              <a:t>Стратегическая информация для устранения неравенства, ЮНЭЙДС, Женева</a:t>
            </a:r>
          </a:p>
          <a:p>
            <a:pPr algn="ctr"/>
            <a:r>
              <a:rPr lang="en-US" b="1" dirty="0"/>
              <a:t>Тренинг по оценке ВИЧ и использованию данных, </a:t>
            </a:r>
          </a:p>
          <a:p>
            <a:pPr algn="ctr"/>
            <a:r>
              <a:rPr lang="ru-RU" b="1" dirty="0"/>
              <a:t>Р</a:t>
            </a:r>
            <a:r>
              <a:rPr lang="en-US" b="1" dirty="0" err="1"/>
              <a:t>егион</a:t>
            </a:r>
            <a:r>
              <a:rPr lang="en-US" b="1" dirty="0"/>
              <a:t> </a:t>
            </a:r>
            <a:r>
              <a:rPr lang="ru-RU" b="1" dirty="0"/>
              <a:t>ВЕЦА</a:t>
            </a:r>
            <a:r>
              <a:rPr lang="en-US" b="1" dirty="0"/>
              <a:t>, </a:t>
            </a:r>
            <a:r>
              <a:rPr lang="ru-RU" b="1" dirty="0"/>
              <a:t>17-21</a:t>
            </a:r>
            <a:r>
              <a:rPr lang="en-US" b="1" dirty="0"/>
              <a:t> февраля 2025 г.</a:t>
            </a:r>
            <a:endParaRPr lang="en-CH" b="1" dirty="0"/>
          </a:p>
        </p:txBody>
      </p:sp>
    </p:spTree>
    <p:extLst>
      <p:ext uri="{BB962C8B-B14F-4D97-AF65-F5344CB8AC3E}">
        <p14:creationId xmlns:p14="http://schemas.microsoft.com/office/powerpoint/2010/main" val="4849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FAB2B-2970-FEA0-56D6-813C7AAC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2BCFDC-FB28-63DB-D822-6D4801D474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964863" cy="9271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en-US" sz="2800" b="1" dirty="0" err="1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езультаты</a:t>
            </a:r>
            <a: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Spectrum: </a:t>
            </a:r>
            <a:b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Случаи </a:t>
            </a:r>
            <a: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заражения криптококковым антигеном и менингита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3D8FFF64-F1BA-B04B-C911-FC03BDA1EAA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76873576"/>
              </p:ext>
            </p:extLst>
          </p:nvPr>
        </p:nvGraphicFramePr>
        <p:xfrm>
          <a:off x="0" y="1597025"/>
          <a:ext cx="60198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8C4DAF19-233C-A533-39BE-F3E839E1E1E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00654632"/>
              </p:ext>
            </p:extLst>
          </p:nvPr>
        </p:nvGraphicFramePr>
        <p:xfrm>
          <a:off x="5449888" y="1616075"/>
          <a:ext cx="674211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143E3DA4-9D93-4F25-F723-A4B4D19E53C5}"/>
              </a:ext>
            </a:extLst>
          </p:cNvPr>
          <p:cNvSpPr txBox="1"/>
          <p:nvPr/>
        </p:nvSpPr>
        <p:spPr>
          <a:xfrm>
            <a:off x="107731" y="5956596"/>
            <a:ext cx="108571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Предварительная оценка, полученная из окончательного файла Спектра 2024 года, не опубликована в </a:t>
            </a:r>
            <a:r>
              <a:rPr lang="en-US" sz="1600" i="1" dirty="0">
                <a:sym typeface="Wingdings" panose="05000000000000000000" pitchFamily="2" charset="2"/>
              </a:rPr>
              <a:t>обновленной версии Глобальной эпидемии СПИДа 2024 года. </a:t>
            </a:r>
            <a:r>
              <a:rPr lang="en-US" sz="1600" b="1" dirty="0">
                <a:sym typeface="Wingdings" panose="05000000000000000000" pitchFamily="2" charset="2"/>
              </a:rPr>
              <a:t> </a:t>
            </a:r>
            <a:br>
              <a:rPr lang="en-US" sz="1600" b="1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'Уход' означает уход при инфекции CrAg</a:t>
            </a:r>
            <a:endParaRPr lang="en-CH" sz="1600" dirty="0"/>
          </a:p>
        </p:txBody>
      </p:sp>
    </p:spTree>
    <p:extLst>
      <p:ext uri="{BB962C8B-B14F-4D97-AF65-F5344CB8AC3E}">
        <p14:creationId xmlns:p14="http://schemas.microsoft.com/office/powerpoint/2010/main" val="66283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CB2A1-D51E-802E-F461-BC229A4B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0FAA9-2A75-68D0-51AA-187D605C1FA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0030" y="327025"/>
            <a:ext cx="1027557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Спектральные результаты: </a:t>
            </a:r>
            <a:b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Смертность от </a:t>
            </a: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криптококкового менингита</a:t>
            </a:r>
            <a:endParaRPr lang="en-US" sz="40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12A436C-B631-C99B-0543-A0068908E16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4428295"/>
              </p:ext>
            </p:extLst>
          </p:nvPr>
        </p:nvGraphicFramePr>
        <p:xfrm>
          <a:off x="838200" y="1895187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4">
            <a:extLst>
              <a:ext uri="{FF2B5EF4-FFF2-40B4-BE49-F238E27FC236}">
                <a16:creationId xmlns:a16="http://schemas.microsoft.com/office/drawing/2014/main" id="{25F114E2-67CE-2CEC-BC55-15DA57293D2B}"/>
              </a:ext>
            </a:extLst>
          </p:cNvPr>
          <p:cNvSpPr txBox="1"/>
          <p:nvPr/>
        </p:nvSpPr>
        <p:spPr>
          <a:xfrm>
            <a:off x="107731" y="6246524"/>
            <a:ext cx="81561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Предварительная оценка, полученная из окончательного файла Спектра 2024 года,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не опубликована в </a:t>
            </a:r>
            <a:r>
              <a:rPr lang="en-US" sz="1600" i="1" dirty="0">
                <a:sym typeface="Wingdings" panose="05000000000000000000" pitchFamily="2" charset="2"/>
              </a:rPr>
              <a:t>обновленной версии Глобальной эпидемии СПИДа за 2024 год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407118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5E0CA-8CED-D5A9-326C-D2CD39ED2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E5904-9572-5570-1B6B-37501AF1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76112-9ACC-6B5B-0851-4C9E6EFEBB4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88156" y="160337"/>
            <a:ext cx="11703844" cy="139414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800" b="1" dirty="0" err="1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ценки</a:t>
            </a:r>
            <a: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Spectrum </a:t>
            </a:r>
            <a:r>
              <a:rPr lang="en-US" sz="2800" b="1" dirty="0" err="1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AHD и CM дополняют данные о программных показателях, предоставляемые в Глобальный мониторинг СПИДа и ПАОЗ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1CB401-1570-D346-B678-A1C65EED32CB}"/>
              </a:ext>
            </a:extLst>
          </p:cNvPr>
          <p:cNvSpPr txBox="1"/>
          <p:nvPr/>
        </p:nvSpPr>
        <p:spPr>
          <a:xfrm>
            <a:off x="488156" y="6110207"/>
            <a:ext cx="11215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Цель на 2030 г. (предстоящая новая Глобальная стратегия):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95% людей с новым диагнозом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ВИЧ и людей, вновь начинающих АРТ</a:t>
            </a:r>
            <a:r>
              <a:rPr lang="en-US" b="1" i="1" dirty="0">
                <a:solidFill>
                  <a:srgbClr val="0070C0"/>
                </a:solidFill>
                <a:latin typeface="Aptos Narrow" panose="020B0004020202020204" pitchFamily="34" charset="0"/>
              </a:rPr>
              <a:t>, проходят скрининг на АГД</a:t>
            </a:r>
            <a:r>
              <a:rPr lang="en-US" i="1" dirty="0">
                <a:solidFill>
                  <a:srgbClr val="0070C0"/>
                </a:solidFill>
                <a:latin typeface="Aptos Narrow" panose="020B0004020202020204" pitchFamily="34" charset="0"/>
              </a:rPr>
              <a:t>,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определяемый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количеством CD4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(или стадией ВОЗ, если CD4 недоступны).</a:t>
            </a:r>
            <a:endParaRPr lang="en-CH" i="1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DA7167-9324-1846-91BC-1888E0841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61227"/>
              </p:ext>
            </p:extLst>
          </p:nvPr>
        </p:nvGraphicFramePr>
        <p:xfrm>
          <a:off x="488156" y="1456596"/>
          <a:ext cx="11215688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376">
                  <a:extLst>
                    <a:ext uri="{9D8B030D-6E8A-4147-A177-3AD203B41FA5}">
                      <a16:colId xmlns:a16="http://schemas.microsoft.com/office/drawing/2014/main" val="3920099447"/>
                    </a:ext>
                  </a:extLst>
                </a:gridCol>
                <a:gridCol w="4996402">
                  <a:extLst>
                    <a:ext uri="{9D8B030D-6E8A-4147-A177-3AD203B41FA5}">
                      <a16:colId xmlns:a16="http://schemas.microsoft.com/office/drawing/2014/main" val="4078106722"/>
                    </a:ext>
                  </a:extLst>
                </a:gridCol>
                <a:gridCol w="4105910">
                  <a:extLst>
                    <a:ext uri="{9D8B030D-6E8A-4147-A177-3AD203B41FA5}">
                      <a16:colId xmlns:a16="http://schemas.microsoft.com/office/drawing/2014/main" val="2983908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Данные для GAM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Оценка спектра</a:t>
                      </a:r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58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AHD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 при первоначальном диагнозе (и/или при (повторном) начале АРТ) </a:t>
                      </a:r>
                      <a:br>
                        <a:rPr lang="en-US" dirty="0"/>
                      </a:br>
                      <a:r>
                        <a:rPr lang="en-US" dirty="0"/>
                        <a:t>- Обозначает </a:t>
                      </a:r>
                      <a:r>
                        <a:rPr lang="en-US" b="1" dirty="0"/>
                        <a:t>поздний диагноз</a:t>
                      </a:r>
                      <a:r>
                        <a:rPr lang="en-US" dirty="0"/>
                        <a:t>. </a:t>
                      </a:r>
                    </a:p>
                    <a:p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Бремя </a:t>
                      </a:r>
                      <a:r>
                        <a:rPr lang="en-US" dirty="0"/>
                        <a:t>ОВЗ </a:t>
                      </a:r>
                      <a:r>
                        <a:rPr lang="en-US" b="1" dirty="0"/>
                        <a:t>на уровне населения </a:t>
                      </a:r>
                      <a:br>
                        <a:rPr lang="en-US" b="1" dirty="0"/>
                      </a:br>
                      <a:r>
                        <a:rPr lang="en-US" b="0" dirty="0"/>
                        <a:t>В том числе среди ЛЖВ</a:t>
                      </a:r>
                      <a:r>
                        <a:rPr lang="en-US" b="1" dirty="0"/>
                        <a:t>, уже принимающих/продолжающих АРТ</a:t>
                      </a:r>
                      <a:endParaRPr lang="en-US" dirty="0"/>
                    </a:p>
                    <a:p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6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Крипта. Мужчины.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Каскад забот: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Количество с CD4&lt;200 / поздний диагноз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Из них количество, прошедших тест на CrAg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Из них число Cr-Ag-положительных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Из них, количество соответствующих лечению (флуконазолом)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Бремя КМ </a:t>
                      </a:r>
                      <a:r>
                        <a:rPr lang="en-US" b="1" dirty="0"/>
                        <a:t>на уровне населения </a:t>
                      </a:r>
                      <a:br>
                        <a:rPr lang="en-US" dirty="0"/>
                      </a:br>
                      <a:r>
                        <a:rPr lang="en-US" b="0" dirty="0"/>
                        <a:t>в том числе среди ЛЖВ </a:t>
                      </a:r>
                      <a:br>
                        <a:rPr lang="en-US" b="0" dirty="0"/>
                      </a:br>
                      <a:r>
                        <a:rPr lang="en-US" b="1" dirty="0"/>
                        <a:t>уже принимающих/продолжающих АРТ</a:t>
                      </a:r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502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Интерпретация</a:t>
                      </a:r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Количество и % людей с CD4&lt;200, проходящих каскад лечения криптококкового менингита, будет </a:t>
                      </a:r>
                      <a:r>
                        <a:rPr lang="en-US" b="1" dirty="0"/>
                        <a:t>меняться в зависимости от ежегодных диагнозов и (повторных) инициаций АРТ</a:t>
                      </a:r>
                      <a:r>
                        <a:rPr lang="en-US" b="0" dirty="0"/>
                        <a:t>, а также </a:t>
                      </a:r>
                      <a:r>
                        <a:rPr lang="en-US" b="1" dirty="0"/>
                        <a:t>политики </a:t>
                      </a:r>
                      <a:r>
                        <a:rPr lang="en-US" b="0" dirty="0"/>
                        <a:t>и </a:t>
                      </a:r>
                      <a:r>
                        <a:rPr lang="en-US" b="1" dirty="0"/>
                        <a:t>охвата тестирования на CD4. </a:t>
                      </a:r>
                    </a:p>
                    <a:p>
                      <a:endParaRPr lang="en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Нагрузка на уровне населения - с достоверной </a:t>
                      </a:r>
                      <a:r>
                        <a:rPr lang="en-US" b="1" dirty="0"/>
                        <a:t>тенденцией во времени</a:t>
                      </a:r>
                      <a:r>
                        <a:rPr lang="en-US" dirty="0"/>
                        <a:t>. </a:t>
                      </a:r>
                    </a:p>
                    <a:p>
                      <a:r>
                        <a:rPr lang="en-US" dirty="0"/>
                        <a:t>По мере распространения АРТ все большее число АХД и КМ будет приходиться на ЛЖВ, уже принимающих (т.е. продолжающих) АРТ</a:t>
                      </a:r>
                      <a:endParaRPr lang="en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3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3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D5E8-B46A-FE12-5DC3-D8E8A55F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Ключевые</a:t>
            </a:r>
            <a:r>
              <a:rPr lang="en-US" dirty="0"/>
              <a:t> </a:t>
            </a:r>
            <a:r>
              <a:rPr lang="en-US" dirty="0" err="1"/>
              <a:t>изменения</a:t>
            </a:r>
            <a:r>
              <a:rPr lang="en-US" dirty="0"/>
              <a:t> </a:t>
            </a:r>
            <a:r>
              <a:rPr lang="ru-RU" dirty="0"/>
              <a:t>в</a:t>
            </a:r>
            <a:r>
              <a:rPr lang="en-US" dirty="0"/>
              <a:t> Spectrum 2025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5313FB-CB98-8ABC-6D50-0EC4756A3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77006" y="765810"/>
            <a:ext cx="3474720" cy="512064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Вводы данных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WPP 2024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Риски вертикальной передачи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Регулировка АРТ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Перераспределение АРТ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Валидация АРТ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Количество CD4 на момент постановки диагноза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Тест на CD4 при постановке диагноза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BA89C-E819-8E5C-C27E-8D43B3C57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710" y="578734"/>
            <a:ext cx="5341352" cy="577761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Интерфейс</a:t>
            </a:r>
          </a:p>
          <a:p>
            <a:pPr marL="960120" lvl="1" indent="-457200">
              <a:buFont typeface="+mj-lt"/>
              <a:buAutoNum type="arabicPeriod" startAt="9"/>
            </a:pPr>
            <a:r>
              <a:rPr lang="en-US" sz="2200" dirty="0">
                <a:solidFill>
                  <a:schemeClr val="tx1"/>
                </a:solidFill>
              </a:rPr>
              <a:t>Новый интерфейс CSAVR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Методы</a:t>
            </a:r>
          </a:p>
          <a:p>
            <a:pPr marL="914400" lvl="1" indent="-457200">
              <a:buFont typeface="+mj-lt"/>
              <a:buAutoNum type="arabicPeriod" startAt="10"/>
            </a:pPr>
            <a:r>
              <a:rPr lang="en-US" sz="2400" dirty="0">
                <a:solidFill>
                  <a:schemeClr val="tx1"/>
                </a:solidFill>
              </a:rPr>
              <a:t>Повышенная смертность среди ЛЖВ, не связанная со СПИДом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Валидация</a:t>
            </a:r>
          </a:p>
          <a:p>
            <a:pPr marL="960120" lvl="1" indent="-457200">
              <a:buFont typeface="+mj-lt"/>
              <a:buAutoNum type="arabicPeriod" startAt="11"/>
            </a:pPr>
            <a:r>
              <a:rPr lang="en-US" sz="2200" dirty="0" err="1">
                <a:solidFill>
                  <a:schemeClr val="tx1"/>
                </a:solidFill>
              </a:rPr>
              <a:t>Обзор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данных</a:t>
            </a:r>
            <a:r>
              <a:rPr lang="en-US" sz="2200" dirty="0">
                <a:solidFill>
                  <a:schemeClr val="tx1"/>
                </a:solidFill>
              </a:rPr>
              <a:t> АРТ под руководством врача</a:t>
            </a:r>
          </a:p>
          <a:p>
            <a:r>
              <a:rPr lang="en-US" sz="2400" b="1" dirty="0">
                <a:solidFill>
                  <a:schemeClr val="tx1"/>
                </a:solidFill>
                <a:highlight>
                  <a:srgbClr val="00FFFF"/>
                </a:highlight>
              </a:rPr>
              <a:t>Результаты</a:t>
            </a:r>
          </a:p>
          <a:p>
            <a:pPr marL="914400" lvl="1" indent="-457200">
              <a:buFont typeface="+mj-lt"/>
              <a:buAutoNum type="arabicPeriod" startAt="12"/>
            </a:pPr>
            <a:r>
              <a:rPr 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Прогрессирующее ВИЧ-заболевание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Приводящие (т.е., в Spectrum, коррелирующие с) случаи смерти от СПИДа</a:t>
            </a:r>
          </a:p>
          <a:p>
            <a:pPr marL="914400" lvl="1" indent="-457200">
              <a:buFont typeface="+mj-lt"/>
              <a:buAutoNum type="arabicPeriod" startAt="12"/>
            </a:pPr>
            <a:r>
              <a:rPr 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Криптококковый менингит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Ведущая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группа смертей, связанных со СПИДом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(наряду с туберкулезом);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их можно предотвратить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, если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проводить скрининг/диагностику и лечение инфекции. </a:t>
            </a:r>
          </a:p>
          <a:p>
            <a:pPr marL="914400" lvl="1" indent="-457200">
              <a:buFont typeface="+mj-lt"/>
              <a:buAutoNum type="arabicPeriod" startAt="12"/>
            </a:pPr>
            <a:endParaRPr lang="en-US" sz="2000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6628-C12F-2AC9-2DFA-9B8B0408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063C7-6B05-F169-AB61-88F27E94C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B6F15-750F-3060-CF97-3BCD5047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969AF7-8D08-4E10-0C47-4722D56A19D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8988" y="160338"/>
            <a:ext cx="11403012" cy="71755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Распространенность СДВ: Определение ВОЗ и оценка спектра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7B0B08-0150-5091-01CE-A7409B42CD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2769462"/>
              </p:ext>
            </p:extLst>
          </p:nvPr>
        </p:nvGraphicFramePr>
        <p:xfrm>
          <a:off x="686928" y="1020762"/>
          <a:ext cx="11403012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442">
                  <a:extLst>
                    <a:ext uri="{9D8B030D-6E8A-4147-A177-3AD203B41FA5}">
                      <a16:colId xmlns:a16="http://schemas.microsoft.com/office/drawing/2014/main" val="1394483357"/>
                    </a:ext>
                  </a:extLst>
                </a:gridCol>
                <a:gridCol w="6843570">
                  <a:extLst>
                    <a:ext uri="{9D8B030D-6E8A-4147-A177-3AD203B41FA5}">
                      <a16:colId xmlns:a16="http://schemas.microsoft.com/office/drawing/2014/main" val="3984796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Определение ВОЗ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Спектр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9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sng" dirty="0"/>
                        <a:t>Взрослые </a:t>
                      </a:r>
                      <a:r>
                        <a:rPr lang="en-US" sz="1600" dirty="0"/>
                        <a:t>ЛЖВ с </a:t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Количество CD4 &lt; 200 </a:t>
                      </a:r>
                      <a:r>
                        <a:rPr lang="en-US" sz="1600" dirty="0"/>
                        <a:t>клеток/мм3 </a:t>
                      </a:r>
                    </a:p>
                    <a:p>
                      <a:r>
                        <a:rPr lang="en-US" sz="1600" dirty="0"/>
                        <a:t>+ все в </a:t>
                      </a:r>
                      <a:r>
                        <a:rPr lang="en-US" sz="1600" b="1" dirty="0"/>
                        <a:t>стадии 3 или 4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Взрослые</a:t>
                      </a:r>
                      <a:r>
                        <a:rPr lang="en-US" sz="1600" i="1" dirty="0"/>
                        <a:t>, не принимающие АРТ</a:t>
                      </a:r>
                      <a:r>
                        <a:rPr lang="en-US" sz="1600" dirty="0"/>
                        <a:t>, с числом CD4 &lt; 200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Незнание статуса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Осознание статуса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Используйте показатель "Знание о статусе" среди всех взрослых ЛЖВ для дезагрегирования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Взрослые</a:t>
                      </a:r>
                      <a:r>
                        <a:rPr lang="en-US" sz="1600" b="1" i="1" dirty="0"/>
                        <a:t>, принимающие АРТ</a:t>
                      </a:r>
                      <a:r>
                        <a:rPr lang="en-US" sz="1600" dirty="0"/>
                        <a:t>, с CD4 &lt; 200: оценка по продолжительности лечения и статусу вирусной супрессии, по данным </a:t>
                      </a:r>
                      <a:r>
                        <a:rPr lang="en-US" sz="1600" b="1" dirty="0"/>
                        <a:t>опросов </a:t>
                      </a:r>
                      <a:r>
                        <a:rPr lang="en-US" sz="1600" dirty="0"/>
                        <a:t>PHIA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01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Все </a:t>
                      </a:r>
                      <a:r>
                        <a:rPr lang="en-US" sz="1600" b="1" u="sng" dirty="0"/>
                        <a:t>дети</a:t>
                      </a:r>
                      <a:r>
                        <a:rPr lang="en-US" sz="1600" dirty="0"/>
                        <a:t>, живущие с ВИЧ, в возрасте до 5 лет </a:t>
                      </a:r>
                    </a:p>
                    <a:p>
                      <a:r>
                        <a:rPr lang="en-US" sz="1600" dirty="0"/>
                        <a:t>+ 5-14 лет с CD4 &lt; 200 клеток/мм3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CLHIV до 5 лет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CLHIV 5-14 лет с CD4 &lt; 200 клеток/мм3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768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7AE37A-1D4D-1FF8-7AD6-1955D28A4CC7}"/>
              </a:ext>
            </a:extLst>
          </p:cNvPr>
          <p:cNvSpPr txBox="1"/>
          <p:nvPr/>
        </p:nvSpPr>
        <p:spPr>
          <a:xfrm>
            <a:off x="686928" y="4136152"/>
            <a:ext cx="1140301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 err="1"/>
              <a:t>Ввод</a:t>
            </a:r>
            <a:r>
              <a:rPr lang="en-US" b="1" u="sng" dirty="0"/>
              <a:t> </a:t>
            </a:r>
            <a:r>
              <a:rPr lang="ru-RU" b="1" u="sng" dirty="0"/>
              <a:t> </a:t>
            </a:r>
            <a:r>
              <a:rPr lang="en-US" b="1" u="sng" dirty="0"/>
              <a:t>Spectrum</a:t>
            </a:r>
            <a:r>
              <a:rPr lang="en-US" b="1" dirty="0"/>
              <a:t>, </a:t>
            </a:r>
            <a:r>
              <a:rPr lang="en-US" dirty="0"/>
              <a:t>в </a:t>
            </a:r>
            <a:r>
              <a:rPr lang="en-US" i="1" dirty="0"/>
              <a:t>статистике программ, </a:t>
            </a:r>
            <a:r>
              <a:rPr lang="en-US" dirty="0"/>
              <a:t>редактор </a:t>
            </a:r>
            <a:r>
              <a:rPr lang="en-US" i="1" dirty="0"/>
              <a:t>знаний о состоянии</a:t>
            </a:r>
            <a:r>
              <a:rPr lang="en-US" dirty="0"/>
              <a:t>:</a:t>
            </a:r>
          </a:p>
          <a:p>
            <a:r>
              <a:rPr lang="en-US" dirty="0"/>
              <a:t>Количество CD4 </a:t>
            </a:r>
            <a:r>
              <a:rPr lang="en-US" b="1" dirty="0"/>
              <a:t>на момент постановки первоначального диагноза</a:t>
            </a:r>
            <a:r>
              <a:rPr lang="en-US" dirty="0"/>
              <a:t>, взрослые 15+ лет</a:t>
            </a:r>
          </a:p>
          <a:p>
            <a:r>
              <a:rPr lang="en-US" dirty="0"/>
              <a:t>Совпадает с целью GAM/PAHO &amp; 2030 (грядущая новая Глобальная стратегия):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95% людей с новым диагнозом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ВИЧ и людей, вновь начинающих АРТ</a:t>
            </a:r>
            <a:r>
              <a:rPr lang="en-US" b="1" i="1" dirty="0">
                <a:solidFill>
                  <a:srgbClr val="0070C0"/>
                </a:solidFill>
                <a:latin typeface="Aptos Narrow" panose="020B0004020202020204" pitchFamily="34" charset="0"/>
              </a:rPr>
              <a:t>, проходят скрининг на АГП</a:t>
            </a:r>
            <a:r>
              <a:rPr lang="en-US" i="1" dirty="0">
                <a:solidFill>
                  <a:srgbClr val="0070C0"/>
                </a:solidFill>
                <a:latin typeface="Aptos Narrow" panose="020B0004020202020204" pitchFamily="34" charset="0"/>
              </a:rPr>
              <a:t>, определяемый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по количеству CD4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 panose="020B0004020202020204" pitchFamily="34" charset="0"/>
              </a:rPr>
              <a:t>(или по стадиям ВОЗ, если CD4 недоступны).</a:t>
            </a:r>
            <a:endParaRPr lang="en-CH" i="1" dirty="0">
              <a:solidFill>
                <a:srgbClr val="0070C0"/>
              </a:solidFill>
            </a:endParaRPr>
          </a:p>
          <a:p>
            <a:endParaRPr lang="en-US" dirty="0"/>
          </a:p>
          <a:p>
            <a:r>
              <a:rPr lang="en-US" b="1" u="sng" dirty="0"/>
              <a:t>Оценка </a:t>
            </a:r>
            <a:r>
              <a:rPr lang="en-US" b="1" dirty="0"/>
              <a:t>спектра</a:t>
            </a:r>
            <a:r>
              <a:rPr lang="en-US" u="sng" dirty="0"/>
              <a:t>, </a:t>
            </a:r>
            <a:r>
              <a:rPr lang="en-US" dirty="0"/>
              <a:t>в разделе </a:t>
            </a:r>
            <a:r>
              <a:rPr lang="en-US" i="1" dirty="0"/>
              <a:t>Результаты &gt; Общее (всевозрастное) население: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Число людей с прогрессирующим ВИЧ-заболеванием, </a:t>
            </a:r>
            <a:r>
              <a:rPr lang="en-US" dirty="0"/>
              <a:t>с разбивкой на подгруппы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Число людей с AHD, не получающих АРТ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Количество с AND на АРТ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89091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22ED1-2CC0-5E7B-3B98-3EBDFE75C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DC7B-39EB-72CE-F794-79071E77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56FC81-EC5A-07FD-434A-162222B8A4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4370" y="365125"/>
            <a:ext cx="9841230" cy="78105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</a:t>
            </a: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 </a:t>
            </a:r>
            <a:r>
              <a:rPr lang="ru-RU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продвинутых стадий ВИЧ, </a:t>
            </a:r>
            <a:r>
              <a:rPr lang="en-US" sz="40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Колумбия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70A822-5C4E-47AF-FB39-50970B80F59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0865185"/>
              </p:ext>
            </p:extLst>
          </p:nvPr>
        </p:nvGraphicFramePr>
        <p:xfrm>
          <a:off x="674370" y="142044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1E409AD6-9C30-02E9-9551-E13087069275}"/>
              </a:ext>
            </a:extLst>
          </p:cNvPr>
          <p:cNvSpPr txBox="1"/>
          <p:nvPr/>
        </p:nvSpPr>
        <p:spPr>
          <a:xfrm>
            <a:off x="227001" y="6033184"/>
            <a:ext cx="81561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ym typeface="Wingdings" panose="05000000000000000000" pitchFamily="2" charset="2"/>
              </a:rPr>
              <a:t>Предварительный результат оценки, полученный из окончательного файла Спектра 2024 года, </a:t>
            </a:r>
            <a:br>
              <a:rPr lang="en-US" sz="1800" dirty="0">
                <a:sym typeface="Wingdings" panose="05000000000000000000" pitchFamily="2" charset="2"/>
              </a:rPr>
            </a:br>
            <a:r>
              <a:rPr lang="en-US" sz="1800" dirty="0">
                <a:sym typeface="Wingdings" panose="05000000000000000000" pitchFamily="2" charset="2"/>
              </a:rPr>
              <a:t>не опубликован в </a:t>
            </a:r>
            <a:r>
              <a:rPr lang="en-US" sz="1800" i="1" dirty="0">
                <a:sym typeface="Wingdings" panose="05000000000000000000" pitchFamily="2" charset="2"/>
              </a:rPr>
              <a:t>обновленной версии Глобальной эпидемии СПИДа за 2024 год</a:t>
            </a:r>
            <a:endParaRPr lang="en-CH" sz="1800" i="1" dirty="0"/>
          </a:p>
        </p:txBody>
      </p:sp>
    </p:spTree>
    <p:extLst>
      <p:ext uri="{BB962C8B-B14F-4D97-AF65-F5344CB8AC3E}">
        <p14:creationId xmlns:p14="http://schemas.microsoft.com/office/powerpoint/2010/main" val="169791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32DCF-F23E-51B0-7B0E-8FE1C466F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886BB-1CF3-DD8C-BADA-0A84067B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7A56CE-BB42-4EB7-ABEC-62AFB458E8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7179" y="259107"/>
            <a:ext cx="11613169" cy="1325563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</a:t>
            </a:r>
            <a:r>
              <a:rPr lang="en-US" sz="24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Spectrum прогрессирующих ВИЧ-заболеваний </a:t>
            </a:r>
            <a:r>
              <a:rPr lang="en-US" sz="24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2023 год: </a:t>
            </a:r>
            <a:br>
              <a:rPr lang="en-US" sz="24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Большинство случаев заболевания приходится </a:t>
            </a:r>
            <a:r>
              <a:rPr lang="en-US" sz="24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ЛЖВ</a:t>
            </a:r>
            <a:r>
              <a:rPr lang="en-US" sz="24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 получающих АРТ</a:t>
            </a:r>
            <a:endParaRPr lang="en-US" sz="2400" i="1" dirty="0">
              <a:solidFill>
                <a:srgbClr val="0F33C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5D05BC-2884-DF95-7F24-E6EC872FD57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9588160"/>
              </p:ext>
            </p:extLst>
          </p:nvPr>
        </p:nvGraphicFramePr>
        <p:xfrm>
          <a:off x="503583" y="1962150"/>
          <a:ext cx="10515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722FC2E9-2596-84C0-F406-19A661288703}"/>
              </a:ext>
            </a:extLst>
          </p:cNvPr>
          <p:cNvSpPr txBox="1"/>
          <p:nvPr/>
        </p:nvSpPr>
        <p:spPr>
          <a:xfrm>
            <a:off x="297179" y="6136700"/>
            <a:ext cx="86237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Предварительная оценка, полученная на основе окончательных файлов Спектра 2024 года,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не опубликована в </a:t>
            </a:r>
            <a:r>
              <a:rPr lang="en-US" sz="1600" i="1" dirty="0">
                <a:sym typeface="Wingdings" panose="05000000000000000000" pitchFamily="2" charset="2"/>
              </a:rPr>
              <a:t>обновленной версии Глобальной эпидемии СПИДа 2024 года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3431258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20256-65DC-177E-73C2-5A7BEE590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8BB20-37B5-02F5-7CE5-476A65D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01FEC6B-3983-CE30-90D8-1B06E60C77E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7581250"/>
              </p:ext>
            </p:extLst>
          </p:nvPr>
        </p:nvGraphicFramePr>
        <p:xfrm>
          <a:off x="118535" y="16786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DC6F00C-B880-800D-CAAE-D3EDFE316AD8}"/>
              </a:ext>
            </a:extLst>
          </p:cNvPr>
          <p:cNvSpPr txBox="1">
            <a:spLocks/>
          </p:cNvSpPr>
          <p:nvPr/>
        </p:nvSpPr>
        <p:spPr>
          <a:xfrm>
            <a:off x="606136" y="136525"/>
            <a:ext cx="115858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AHD Spectrum</a:t>
            </a:r>
            <a:r>
              <a:rPr lang="en-US" sz="24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 2023 год: </a:t>
            </a:r>
            <a:br>
              <a:rPr lang="en-US" sz="24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Большинство случаев приходится </a:t>
            </a:r>
            <a:r>
              <a:rPr lang="en-US" sz="2400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ЛЖВ</a:t>
            </a:r>
            <a:r>
              <a:rPr lang="en-US" sz="24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 получающих ЗПТ </a:t>
            </a:r>
            <a:r>
              <a:rPr lang="en-US" sz="2400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(пропорции)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DBA73046-CEA7-7E77-562D-F78CB626AD72}"/>
              </a:ext>
            </a:extLst>
          </p:cNvPr>
          <p:cNvSpPr txBox="1"/>
          <p:nvPr/>
        </p:nvSpPr>
        <p:spPr>
          <a:xfrm>
            <a:off x="213748" y="6136700"/>
            <a:ext cx="87852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Предварительная оценка, полученная на основе окончательных файлов Спектра 2024 года,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не опубликована в </a:t>
            </a:r>
            <a:r>
              <a:rPr lang="en-US" sz="1600" i="1" dirty="0">
                <a:sym typeface="Wingdings" panose="05000000000000000000" pitchFamily="2" charset="2"/>
              </a:rPr>
              <a:t>обновленной версии Глобальной эпидемии СПИДа 2024 года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368223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BC699-E6A1-4ADF-64C5-BED87B481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F6EA5-C41D-B1CC-A989-D34638DD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10489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0B4F8-C43F-F5BC-3129-E82CB9F237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254000"/>
            <a:ext cx="11835245" cy="66833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криптококкового менингита добавлена в </a:t>
            </a:r>
            <a:b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 2025: Структура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34805B-C681-BC07-61B9-82B8A608F59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7709385"/>
              </p:ext>
            </p:extLst>
          </p:nvPr>
        </p:nvGraphicFramePr>
        <p:xfrm>
          <a:off x="1676400" y="764540"/>
          <a:ext cx="10515600" cy="516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FAFC81C-2162-3CF4-D7D5-F11C0F598108}"/>
              </a:ext>
            </a:extLst>
          </p:cNvPr>
          <p:cNvSpPr txBox="1"/>
          <p:nvPr/>
        </p:nvSpPr>
        <p:spPr>
          <a:xfrm>
            <a:off x="9840191" y="4121035"/>
            <a:ext cx="199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78% прогрессируют до менингита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EFAB6D-E594-C116-144B-4E6D6B0F0B84}"/>
              </a:ext>
            </a:extLst>
          </p:cNvPr>
          <p:cNvSpPr txBox="1"/>
          <p:nvPr/>
        </p:nvSpPr>
        <p:spPr>
          <a:xfrm>
            <a:off x="9840191" y="5211875"/>
            <a:ext cx="199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95% прогрессируют до менингита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5296B7-87DD-52EC-830F-22A1B98CE7CA}"/>
              </a:ext>
            </a:extLst>
          </p:cNvPr>
          <p:cNvSpPr/>
          <p:nvPr/>
        </p:nvSpPr>
        <p:spPr>
          <a:xfrm>
            <a:off x="2847109" y="3975791"/>
            <a:ext cx="8821882" cy="105987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4FD558-25FE-0AA7-E072-DABE8F82B319}"/>
              </a:ext>
            </a:extLst>
          </p:cNvPr>
          <p:cNvSpPr/>
          <p:nvPr/>
        </p:nvSpPr>
        <p:spPr>
          <a:xfrm>
            <a:off x="2847109" y="5005104"/>
            <a:ext cx="8821882" cy="1059872"/>
          </a:xfrm>
          <a:prstGeom prst="rect">
            <a:avLst/>
          </a:prstGeom>
          <a:solidFill>
            <a:schemeClr val="accent2">
              <a:alpha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F5662-504A-3B5E-BBD3-F50FA328084A}"/>
              </a:ext>
            </a:extLst>
          </p:cNvPr>
          <p:cNvSpPr txBox="1"/>
          <p:nvPr/>
        </p:nvSpPr>
        <p:spPr>
          <a:xfrm>
            <a:off x="9121140" y="6126603"/>
            <a:ext cx="2846589" cy="738664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Среди ЛЖВ, у которых развивается менингит, 20-100% умирают от него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AC7123-CBB1-E766-F75C-EFC2123B7E87}"/>
              </a:ext>
            </a:extLst>
          </p:cNvPr>
          <p:cNvSpPr txBox="1"/>
          <p:nvPr/>
        </p:nvSpPr>
        <p:spPr>
          <a:xfrm>
            <a:off x="183931" y="1295336"/>
            <a:ext cx="33707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Воспроизведение: Rajasingham </a:t>
            </a:r>
            <a:r>
              <a:rPr lang="en-US" i="1" dirty="0"/>
              <a:t>et al. </a:t>
            </a:r>
            <a:r>
              <a:rPr lang="en-US" dirty="0"/>
              <a:t>Глобальное бремя ВИЧ-ассоциированной криптококковой инфекции у взрослых в 2000 г.: анализ моделирования. </a:t>
            </a:r>
            <a:br>
              <a:rPr lang="en-US" dirty="0"/>
            </a:br>
            <a:r>
              <a:rPr lang="en-US" i="1" dirty="0"/>
              <a:t>Lancet Infect Dis </a:t>
            </a:r>
            <a:r>
              <a:rPr lang="en-US" dirty="0"/>
              <a:t>2022;</a:t>
            </a:r>
            <a:br>
              <a:rPr lang="en-US" dirty="0"/>
            </a:br>
            <a:r>
              <a:rPr lang="en-US" dirty="0"/>
              <a:t>22:1748-55</a:t>
            </a:r>
          </a:p>
        </p:txBody>
      </p:sp>
    </p:spTree>
    <p:extLst>
      <p:ext uri="{BB962C8B-B14F-4D97-AF65-F5344CB8AC3E}">
        <p14:creationId xmlns:p14="http://schemas.microsoft.com/office/powerpoint/2010/main" val="83810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03EA7-94AB-09DD-3B36-2F9E8F723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362E-882E-0D9E-B903-7AA2CBAB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" y="753086"/>
            <a:ext cx="3411851" cy="1665351"/>
          </a:xfrm>
        </p:spPr>
        <p:txBody>
          <a:bodyPr>
            <a:normAutofit/>
          </a:bodyPr>
          <a:lstStyle/>
          <a:p>
            <a:r>
              <a:rPr lang="en-US" sz="3400" b="1" dirty="0"/>
              <a:t>Криптококковый менингит </a:t>
            </a:r>
            <a:r>
              <a:rPr lang="en-US" sz="3400" dirty="0"/>
              <a:t>(КМ)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9693-294C-37E6-0750-089E9791B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1860" y="199090"/>
            <a:ext cx="8629650" cy="322991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Оценки, основанные на методах и предположениях из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Rajasingham-R et al. </a:t>
            </a:r>
            <a:r>
              <a:rPr lang="en-US" sz="2400" i="1" dirty="0">
                <a:solidFill>
                  <a:schemeClr val="tx1"/>
                </a:solidFill>
              </a:rPr>
              <a:t>Lancet Infect Dis </a:t>
            </a:r>
            <a:r>
              <a:rPr lang="en-US" sz="2400" dirty="0">
                <a:solidFill>
                  <a:schemeClr val="tx1"/>
                </a:solidFill>
              </a:rPr>
              <a:t>2022: 22: 1748-55</a:t>
            </a:r>
          </a:p>
          <a:p>
            <a:r>
              <a:rPr lang="en-US" sz="2400" dirty="0">
                <a:solidFill>
                  <a:schemeClr val="tx1"/>
                </a:solidFill>
              </a:rPr>
              <a:t>Зависит от: Популяция ЛЖВ по уровню CD4 и статусу АРТ, конкретные для страны показатели распространенности Cr. Распространенность антигена и доля людей, получающих помощь в связи с CrAg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8DE04E-0A6A-1D62-D655-D371A164B6F5}"/>
              </a:ext>
            </a:extLst>
          </p:cNvPr>
          <p:cNvSpPr txBox="1"/>
          <p:nvPr/>
        </p:nvSpPr>
        <p:spPr>
          <a:xfrm>
            <a:off x="7507706" y="2585962"/>
            <a:ext cx="43674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Варианты</a:t>
            </a:r>
            <a:r>
              <a:rPr lang="en-US" sz="2400" dirty="0"/>
              <a:t> </a:t>
            </a:r>
            <a:r>
              <a:rPr lang="en-US" sz="2400" dirty="0" err="1"/>
              <a:t>результатов</a:t>
            </a:r>
            <a:r>
              <a:rPr lang="en-US" sz="2400" dirty="0"/>
              <a:t> Spectrum: </a:t>
            </a:r>
          </a:p>
          <a:p>
            <a:pPr lvl="1"/>
            <a:r>
              <a:rPr lang="en-US" sz="2000" dirty="0"/>
              <a:t>ЛЖВ в группе риска по КМ</a:t>
            </a:r>
          </a:p>
          <a:p>
            <a:pPr lvl="1"/>
            <a:r>
              <a:rPr lang="en-US" sz="2000" dirty="0"/>
              <a:t>ЛЖВ с КМ</a:t>
            </a:r>
          </a:p>
          <a:p>
            <a:pPr lvl="1"/>
            <a:r>
              <a:rPr lang="en-US" sz="2000" dirty="0"/>
              <a:t>(СПИД) смертность среди ЛЖВ в результате КМ</a:t>
            </a:r>
          </a:p>
          <a:p>
            <a:pPr lvl="1"/>
            <a:r>
              <a:rPr lang="en-US" sz="2000" dirty="0"/>
              <a:t>% смертей от СПИДа, вызванных СМ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C151F4-545B-6F38-4FD0-0C2AE75AB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486990"/>
              </p:ext>
            </p:extLst>
          </p:nvPr>
        </p:nvGraphicFramePr>
        <p:xfrm>
          <a:off x="0" y="2585962"/>
          <a:ext cx="6748041" cy="427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8E689C-B6D4-F844-5BA7-2AD07DA8F6C5}"/>
              </a:ext>
            </a:extLst>
          </p:cNvPr>
          <p:cNvSpPr txBox="1"/>
          <p:nvPr/>
        </p:nvSpPr>
        <p:spPr>
          <a:xfrm>
            <a:off x="4925353" y="6211669"/>
            <a:ext cx="21380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ym typeface="Wingdings" panose="05000000000000000000" pitchFamily="2" charset="2"/>
              </a:rPr>
              <a:t>'Уход' означает уход при инфекции CrAg</a:t>
            </a:r>
            <a:endParaRPr lang="en-CH" sz="1600" dirty="0"/>
          </a:p>
        </p:txBody>
      </p:sp>
    </p:spTree>
    <p:extLst>
      <p:ext uri="{BB962C8B-B14F-4D97-AF65-F5344CB8AC3E}">
        <p14:creationId xmlns:p14="http://schemas.microsoft.com/office/powerpoint/2010/main" val="284796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90453-D250-D7E9-FA8A-7BA5ED53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8EF15-F900-FEB9-EAF7-45CDD5DFFAD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60020" y="1316038"/>
            <a:ext cx="4996180" cy="73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Данные </a:t>
            </a:r>
            <a:r>
              <a:rPr lang="en-US" sz="2400" b="1" i="1" dirty="0">
                <a:solidFill>
                  <a:schemeClr val="tx1"/>
                </a:solidFill>
              </a:rPr>
              <a:t>статистики программы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99EF0-6C2A-312F-7C5D-0CE0D8F79A7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-1" y="2086293"/>
            <a:ext cx="5706319" cy="321129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Распространенность </a:t>
            </a:r>
            <a:r>
              <a:rPr lang="en-US" sz="2400" b="1" i="1" dirty="0">
                <a:solidFill>
                  <a:schemeClr val="tx1"/>
                </a:solidFill>
              </a:rPr>
              <a:t>CrAg </a:t>
            </a:r>
            <a:r>
              <a:rPr lang="en-US" sz="2400" dirty="0">
                <a:solidFill>
                  <a:schemeClr val="tx1"/>
                </a:solidFill>
              </a:rPr>
              <a:t>среди людей, входящих в группу риска: </a:t>
            </a:r>
            <a:r>
              <a:rPr lang="en-US" sz="2400" dirty="0">
                <a:solidFill>
                  <a:srgbClr val="327BB6"/>
                </a:solidFill>
              </a:rPr>
              <a:t>база данных по конкретной стране</a:t>
            </a:r>
          </a:p>
          <a:p>
            <a:r>
              <a:rPr lang="en-US" sz="2400" dirty="0">
                <a:solidFill>
                  <a:schemeClr val="tx1"/>
                </a:solidFill>
              </a:rPr>
              <a:t>Процент, находящийся под наблюдением в связи с CrAg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Не зная ВИЧ-статуса: </a:t>
            </a:r>
            <a:r>
              <a:rPr lang="en-US" sz="2000" dirty="0">
                <a:solidFill>
                  <a:srgbClr val="327BB6"/>
                </a:solidFill>
              </a:rPr>
              <a:t>по умолчанию 50%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Знание ВИЧ-статуса: </a:t>
            </a:r>
            <a:r>
              <a:rPr lang="en-US" sz="2000" dirty="0">
                <a:solidFill>
                  <a:srgbClr val="327BB6"/>
                </a:solidFill>
              </a:rPr>
              <a:t>по умолчанию 60%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На АРТ: </a:t>
            </a:r>
            <a:r>
              <a:rPr lang="en-US" sz="2000" dirty="0">
                <a:solidFill>
                  <a:srgbClr val="327BB6"/>
                </a:solidFill>
              </a:rPr>
              <a:t>по умолчанию 95%</a:t>
            </a:r>
          </a:p>
          <a:p>
            <a:r>
              <a:rPr lang="en-US" sz="2400" dirty="0">
                <a:solidFill>
                  <a:schemeClr val="tx1"/>
                </a:solidFill>
              </a:rPr>
              <a:t>Охват лечением </a:t>
            </a:r>
            <a:r>
              <a:rPr lang="en-US" sz="2400" b="1" dirty="0">
                <a:solidFill>
                  <a:schemeClr val="tx1"/>
                </a:solidFill>
              </a:rPr>
              <a:t>флуконазолом </a:t>
            </a:r>
            <a:r>
              <a:rPr lang="en-US" sz="2400" dirty="0">
                <a:solidFill>
                  <a:schemeClr val="tx1"/>
                </a:solidFill>
              </a:rPr>
              <a:t>тех, кто находится под наблюдением в связи с CrAg: </a:t>
            </a:r>
            <a:r>
              <a:rPr lang="en-US" sz="2400" dirty="0">
                <a:solidFill>
                  <a:srgbClr val="327BB6"/>
                </a:solidFill>
              </a:rPr>
              <a:t>по умолчанию 0%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3819D7-A3FA-5F01-E99F-605F0522A9D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806440" y="1316038"/>
            <a:ext cx="6225540" cy="73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Расширенные опции</a:t>
            </a:r>
            <a:r>
              <a:rPr lang="en-US" sz="2400" dirty="0">
                <a:solidFill>
                  <a:schemeClr val="tx1"/>
                </a:solidFill>
              </a:rPr>
              <a:t>, с глобальными предположениями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EDCFD4-4376-C315-53F8-BB933D2E375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706319" y="1886673"/>
            <a:ext cx="6485681" cy="388909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Прогрессирование до </a:t>
            </a:r>
            <a:r>
              <a:rPr lang="en-US" sz="2400" b="1" i="1" dirty="0">
                <a:solidFill>
                  <a:schemeClr val="tx1"/>
                </a:solidFill>
              </a:rPr>
              <a:t>менингита </a:t>
            </a:r>
            <a:r>
              <a:rPr lang="en-US" sz="2400" dirty="0">
                <a:solidFill>
                  <a:schemeClr val="tx1"/>
                </a:solidFill>
              </a:rPr>
              <a:t>"случай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Не в уходе за CrAg: </a:t>
            </a:r>
            <a:r>
              <a:rPr lang="en-US" sz="2000" dirty="0">
                <a:solidFill>
                  <a:srgbClr val="327BB6"/>
                </a:solidFill>
              </a:rPr>
              <a:t>по умолчанию 95%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При лечении CrAg: </a:t>
            </a:r>
            <a:r>
              <a:rPr lang="en-US" sz="2000" dirty="0">
                <a:solidFill>
                  <a:srgbClr val="327BB6"/>
                </a:solidFill>
              </a:rPr>
              <a:t>по умолчанию 78%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С флуконазолом: </a:t>
            </a:r>
            <a:r>
              <a:rPr lang="en-US" sz="2000" dirty="0">
                <a:solidFill>
                  <a:srgbClr val="327BB6"/>
                </a:solidFill>
              </a:rPr>
              <a:t>11%</a:t>
            </a:r>
          </a:p>
          <a:p>
            <a:r>
              <a:rPr lang="en-US" sz="2400" dirty="0">
                <a:solidFill>
                  <a:schemeClr val="tx1"/>
                </a:solidFill>
              </a:rPr>
              <a:t>Уровень смертности при КМ: 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Низкий доход: под присмотром 63%, вне присмотра 100%</a:t>
            </a:r>
          </a:p>
          <a:p>
            <a:pPr lvl="1"/>
            <a:r>
              <a:rPr lang="en-US" sz="2000" b="1" dirty="0">
                <a:solidFill>
                  <a:srgbClr val="327BB6"/>
                </a:solidFill>
              </a:rPr>
              <a:t>Средний доход: 40% / 60%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Европа: 30% / 40%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Северная Америка и другие страны с высоким уровнем дохода: </a:t>
            </a:r>
            <a:br>
              <a:rPr lang="en-US" sz="2000" dirty="0">
                <a:solidFill>
                  <a:srgbClr val="327BB6"/>
                </a:solidFill>
              </a:rPr>
            </a:br>
            <a:r>
              <a:rPr lang="en-US" sz="2000" dirty="0">
                <a:solidFill>
                  <a:srgbClr val="327BB6"/>
                </a:solidFill>
              </a:rPr>
              <a:t>20% / 30%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9E35B-A569-5CBD-9FEF-DB462765D8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20788" y="0"/>
            <a:ext cx="10971212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Страновые данные для оценки </a:t>
            </a:r>
            <a:b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Криптококковый менингит в </a:t>
            </a:r>
            <a:r>
              <a:rPr lang="en-US" sz="3600" b="1" i="1" dirty="0">
                <a:solidFill>
                  <a:srgbClr val="0F33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спектре</a:t>
            </a:r>
            <a:endParaRPr lang="en-US" sz="3600" b="1" dirty="0">
              <a:solidFill>
                <a:srgbClr val="0F33C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9E3ED3-914A-5F00-4C36-79C590491CB8}"/>
              </a:ext>
            </a:extLst>
          </p:cNvPr>
          <p:cNvSpPr txBox="1"/>
          <p:nvPr/>
        </p:nvSpPr>
        <p:spPr>
          <a:xfrm>
            <a:off x="2390985" y="6075144"/>
            <a:ext cx="8630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Источник: Rajasingham-R et al. Глобальное бремя ВИЧ-ассоциированной криптококковой инфекции у взрослых в 2000 году: анализ моделирования. </a:t>
            </a:r>
            <a:r>
              <a:rPr lang="en-US" i="1" dirty="0"/>
              <a:t>Lancet Infect Dis </a:t>
            </a:r>
            <a:r>
              <a:rPr lang="en-US" dirty="0"/>
              <a:t>2022;22:1748-55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70ACDF-386A-E1E9-9FEF-9E7D8DB3D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822221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88ef829-98c5-46d1-83dc-c2ef7c814da2" xsi:nil="true"/>
    <TaxCatchAll xmlns="2ddeef39-65d3-4660-94f2-f063f949c57e" xsi:nil="true"/>
    <lcf76f155ced4ddcb4097134ff3c332f xmlns="288ef829-98c5-46d1-83dc-c2ef7c814da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79B27-6D57-455D-BD28-62B49B3BEB92}"/>
</file>

<file path=customXml/itemProps2.xml><?xml version="1.0" encoding="utf-8"?>
<ds:datastoreItem xmlns:ds="http://schemas.openxmlformats.org/officeDocument/2006/customXml" ds:itemID="{B0E5CB7D-FF08-467E-A0DE-84EBECA057A7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ddeef39-65d3-4660-94f2-f063f949c57e"/>
    <ds:schemaRef ds:uri="http://schemas.microsoft.com/office/infopath/2007/PartnerControls"/>
    <ds:schemaRef ds:uri="http://schemas.openxmlformats.org/package/2006/metadata/core-properties"/>
    <ds:schemaRef ds:uri="288ef829-98c5-46d1-83dc-c2ef7c814da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BB22FD7-C5D9-48A0-A2B6-37E47D0DF2E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2e1cf9b-e1b6-44eb-8021-428c292d3eb5}" enabled="0" method="" siteId="{c2e1cf9b-e1b6-44eb-8021-428c292d3e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1263</Words>
  <Application>Microsoft Office PowerPoint</Application>
  <PresentationFormat>Widescreen</PresentationFormat>
  <Paragraphs>145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 Narrow</vt:lpstr>
      <vt:lpstr>Arial</vt:lpstr>
      <vt:lpstr>Calibri</vt:lpstr>
      <vt:lpstr>Corbel</vt:lpstr>
      <vt:lpstr>Wingdings</vt:lpstr>
      <vt:lpstr>Wingdings 2</vt:lpstr>
      <vt:lpstr>1_Frame</vt:lpstr>
      <vt:lpstr>Frame</vt:lpstr>
      <vt:lpstr>Продвинутое ВИЧ-заболевание  распространенность среди населения, и  Криптококковый менингит  случаи заболевания и смерти</vt:lpstr>
      <vt:lpstr>Ключевые изменения в Spectrum 2025 </vt:lpstr>
      <vt:lpstr>Распространенность СДВ: Определение ВОЗ и оценка спектра</vt:lpstr>
      <vt:lpstr>Оценка Spectrum продвинутых стадий ВИЧ,  Колумбия</vt:lpstr>
      <vt:lpstr>Оценка Spectrum прогрессирующих ВИЧ-заболеваний на 2023 год:  Большинство случаев заболевания приходится на ЛЖВ, не получающих АРТ</vt:lpstr>
      <vt:lpstr>PowerPoint Presentation</vt:lpstr>
      <vt:lpstr>Оценка криптококкового менингита добавлена в  Spectrum 2025: Структура</vt:lpstr>
      <vt:lpstr>Криптококковый менингит (КМ)</vt:lpstr>
      <vt:lpstr>Страновые данные для оценки  Криптококковый менингит в спектре</vt:lpstr>
      <vt:lpstr>Результаты Spectrum:  Случаи заражения криптококковым антигеном и менингита</vt:lpstr>
      <vt:lpstr>Спектральные результаты:  Смертность от криптококкового менингита</vt:lpstr>
      <vt:lpstr>Оценки Spectrum для AHD и CM дополняют данные о программных показателях, предоставляемые в Глобальный мониторинг СПИДа и ПАОЗ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rglaubius</dc:creator>
  <cp:keywords>, docId:202A43282371925CB03C8BA06BAFA768</cp:keywords>
  <cp:lastModifiedBy>BUZURUKOV, Azam</cp:lastModifiedBy>
  <cp:revision>6</cp:revision>
  <dcterms:created xsi:type="dcterms:W3CDTF">2017-12-22T14:29:51Z</dcterms:created>
  <dcterms:modified xsi:type="dcterms:W3CDTF">2025-02-07T04:09:54Z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