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notesMasterIdLst>
    <p:notesMasterId r:id="rId19"/>
  </p:notesMasterIdLst>
  <p:sldIdLst>
    <p:sldId id="256" r:id="rId5"/>
    <p:sldId id="3109" r:id="rId6"/>
    <p:sldId id="1561" r:id="rId7"/>
    <p:sldId id="1543" r:id="rId8"/>
    <p:sldId id="3115" r:id="rId9"/>
    <p:sldId id="3114" r:id="rId10"/>
    <p:sldId id="3112" r:id="rId11"/>
    <p:sldId id="3113" r:id="rId12"/>
    <p:sldId id="3117" r:id="rId13"/>
    <p:sldId id="3118" r:id="rId14"/>
    <p:sldId id="3119" r:id="rId15"/>
    <p:sldId id="1546" r:id="rId16"/>
    <p:sldId id="379" r:id="rId17"/>
    <p:sldId id="3116" r:id="rId18"/>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3B4970-DA43-C9EB-9F95-5A546B8F60C8}" name="KORENROMP, Eline Louise" initials="EK" userId="S::KorenrompE@unaids.org::a44abeb2-aa4e-4d35-a6f5-0d25c352ba16" providerId="AD"/>
  <p188:author id="{1D209682-7508-1126-3555-3E7965AE71E1}" name="EKANMIAN, Gatien" initials="EG" userId="S::ekanmiang@unaids.org::c5d5b6b5-1f29-4811-bd93-36fc4aa3b73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41D1"/>
    <a:srgbClr val="30C4C4"/>
    <a:srgbClr val="9CEAEE"/>
    <a:srgbClr val="9EE8EC"/>
    <a:srgbClr val="DDF4F7"/>
    <a:srgbClr val="32C2B4"/>
    <a:srgbClr val="FF5050"/>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8E05610-CA29-5751-0F5B-B038EE9FDC19}" v="634" dt="2025-02-13T01:08:06.639"/>
  </p1510:revLst>
</p1510:revInfo>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557" autoAdjust="0"/>
  </p:normalViewPr>
  <p:slideViewPr>
    <p:cSldViewPr snapToGrid="0">
      <p:cViewPr varScale="1">
        <p:scale>
          <a:sx n="107" d="100"/>
          <a:sy n="107" d="100"/>
        </p:scale>
        <p:origin x="636" y="102"/>
      </p:cViewPr>
      <p:guideLst/>
    </p:cSldViewPr>
  </p:slideViewPr>
  <p:notesTextViewPr>
    <p:cViewPr>
      <p:scale>
        <a:sx n="1" d="1"/>
        <a:sy n="1" d="1"/>
      </p:scale>
      <p:origin x="0" y="0"/>
    </p:cViewPr>
  </p:notesTextViewPr>
  <p:sorterViewPr>
    <p:cViewPr>
      <p:scale>
        <a:sx n="125" d="100"/>
        <a:sy n="12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RENROMP, Eline Louise" userId="a44abeb2-aa4e-4d35-a6f5-0d25c352ba16" providerId="ADAL" clId="{F30A15F4-C001-45FC-A94B-9E4E060F2D01}"/>
    <pc:docChg chg="undo custSel addSld delSld modSld">
      <pc:chgData name="KORENROMP, Eline Louise" userId="a44abeb2-aa4e-4d35-a6f5-0d25c352ba16" providerId="ADAL" clId="{F30A15F4-C001-45FC-A94B-9E4E060F2D01}" dt="2025-01-19T13:13:15.143" v="34" actId="2696"/>
      <pc:docMkLst>
        <pc:docMk/>
      </pc:docMkLst>
      <pc:sldChg chg="add del">
        <pc:chgData name="KORENROMP, Eline Louise" userId="a44abeb2-aa4e-4d35-a6f5-0d25c352ba16" providerId="ADAL" clId="{F30A15F4-C001-45FC-A94B-9E4E060F2D01}" dt="2025-01-18T20:42:16.856" v="21" actId="2696"/>
        <pc:sldMkLst>
          <pc:docMk/>
          <pc:sldMk cId="1214741389" sldId="373"/>
        </pc:sldMkLst>
      </pc:sldChg>
      <pc:sldChg chg="add del">
        <pc:chgData name="KORENROMP, Eline Louise" userId="a44abeb2-aa4e-4d35-a6f5-0d25c352ba16" providerId="ADAL" clId="{F30A15F4-C001-45FC-A94B-9E4E060F2D01}" dt="2025-01-18T20:42:16.856" v="21" actId="2696"/>
        <pc:sldMkLst>
          <pc:docMk/>
          <pc:sldMk cId="1262445989" sldId="376"/>
        </pc:sldMkLst>
      </pc:sldChg>
      <pc:sldChg chg="modSp add del mod modClrScheme chgLayout">
        <pc:chgData name="KORENROMP, Eline Louise" userId="a44abeb2-aa4e-4d35-a6f5-0d25c352ba16" providerId="ADAL" clId="{F30A15F4-C001-45FC-A94B-9E4E060F2D01}" dt="2025-01-19T13:13:15.143" v="34" actId="2696"/>
        <pc:sldMkLst>
          <pc:docMk/>
          <pc:sldMk cId="428684822" sldId="378"/>
        </pc:sldMkLst>
      </pc:sldChg>
      <pc:sldChg chg="add">
        <pc:chgData name="KORENROMP, Eline Louise" userId="a44abeb2-aa4e-4d35-a6f5-0d25c352ba16" providerId="ADAL" clId="{F30A15F4-C001-45FC-A94B-9E4E060F2D01}" dt="2025-01-18T20:04:56.940" v="19"/>
        <pc:sldMkLst>
          <pc:docMk/>
          <pc:sldMk cId="1786460425" sldId="379"/>
        </pc:sldMkLst>
      </pc:sldChg>
      <pc:sldChg chg="add mod modShow">
        <pc:chgData name="KORENROMP, Eline Louise" userId="a44abeb2-aa4e-4d35-a6f5-0d25c352ba16" providerId="ADAL" clId="{F30A15F4-C001-45FC-A94B-9E4E060F2D01}" dt="2025-01-18T20:01:13.606" v="1" actId="729"/>
        <pc:sldMkLst>
          <pc:docMk/>
          <pc:sldMk cId="931435998" sldId="1543"/>
        </pc:sldMkLst>
      </pc:sldChg>
      <pc:sldChg chg="delSp modSp add mod setBg delDesignElem">
        <pc:chgData name="KORENROMP, Eline Louise" userId="a44abeb2-aa4e-4d35-a6f5-0d25c352ba16" providerId="ADAL" clId="{F30A15F4-C001-45FC-A94B-9E4E060F2D01}" dt="2025-01-18T20:04:38.929" v="18" actId="6549"/>
        <pc:sldMkLst>
          <pc:docMk/>
          <pc:sldMk cId="51283286" sldId="1546"/>
        </pc:sldMkLst>
        <pc:spChg chg="mod">
          <ac:chgData name="KORENROMP, Eline Louise" userId="a44abeb2-aa4e-4d35-a6f5-0d25c352ba16" providerId="ADAL" clId="{F30A15F4-C001-45FC-A94B-9E4E060F2D01}" dt="2025-01-18T20:04:28.873" v="12" actId="1076"/>
          <ac:spMkLst>
            <pc:docMk/>
            <pc:sldMk cId="51283286" sldId="1546"/>
            <ac:spMk id="2" creationId="{57AB3176-701D-400D-AD07-5EC591B16680}"/>
          </ac:spMkLst>
        </pc:spChg>
        <pc:spChg chg="mod">
          <ac:chgData name="KORENROMP, Eline Louise" userId="a44abeb2-aa4e-4d35-a6f5-0d25c352ba16" providerId="ADAL" clId="{F30A15F4-C001-45FC-A94B-9E4E060F2D01}" dt="2025-01-18T20:04:38.929" v="18" actId="6549"/>
          <ac:spMkLst>
            <pc:docMk/>
            <pc:sldMk cId="51283286" sldId="1546"/>
            <ac:spMk id="6" creationId="{7080A27A-B45C-407A-8CCF-D944529C2B3F}"/>
          </ac:spMkLst>
        </pc:spChg>
      </pc:sldChg>
      <pc:sldChg chg="mod modShow">
        <pc:chgData name="KORENROMP, Eline Louise" userId="a44abeb2-aa4e-4d35-a6f5-0d25c352ba16" providerId="ADAL" clId="{F30A15F4-C001-45FC-A94B-9E4E060F2D01}" dt="2025-01-18T20:03:50.383" v="4" actId="729"/>
        <pc:sldMkLst>
          <pc:docMk/>
          <pc:sldMk cId="1527621998" sldId="3117"/>
        </pc:sldMkLst>
      </pc:sldChg>
      <pc:sldChg chg="mod modShow">
        <pc:chgData name="KORENROMP, Eline Louise" userId="a44abeb2-aa4e-4d35-a6f5-0d25c352ba16" providerId="ADAL" clId="{F30A15F4-C001-45FC-A94B-9E4E060F2D01}" dt="2025-01-18T20:03:48.005" v="3" actId="729"/>
        <pc:sldMkLst>
          <pc:docMk/>
          <pc:sldMk cId="2577836637" sldId="3118"/>
        </pc:sldMkLst>
      </pc:sldChg>
      <pc:sldChg chg="mod modShow">
        <pc:chgData name="KORENROMP, Eline Louise" userId="a44abeb2-aa4e-4d35-a6f5-0d25c352ba16" providerId="ADAL" clId="{F30A15F4-C001-45FC-A94B-9E4E060F2D01}" dt="2025-01-18T20:03:45.515" v="2" actId="729"/>
        <pc:sldMkLst>
          <pc:docMk/>
          <pc:sldMk cId="3019406315" sldId="3119"/>
        </pc:sldMkLst>
      </pc:sldChg>
      <pc:sldChg chg="add del">
        <pc:chgData name="KORENROMP, Eline Louise" userId="a44abeb2-aa4e-4d35-a6f5-0d25c352ba16" providerId="ADAL" clId="{F30A15F4-C001-45FC-A94B-9E4E060F2D01}" dt="2025-01-19T13:13:06.424" v="33" actId="47"/>
        <pc:sldMkLst>
          <pc:docMk/>
          <pc:sldMk cId="227261178" sldId="3120"/>
        </pc:sldMkLst>
      </pc:sldChg>
    </pc:docChg>
  </pc:docChgLst>
  <pc:docChgLst>
    <pc:chgData name="NZE-EYO'O, Rodrigue" userId="S::nzeeyor@unaids.org::19a486e2-c61a-4c1c-bca8-0bd8a8938043" providerId="AD" clId="Web-{18E05610-CA29-5751-0F5B-B038EE9FDC19}"/>
    <pc:docChg chg="modSld">
      <pc:chgData name="NZE-EYO'O, Rodrigue" userId="S::nzeeyor@unaids.org::19a486e2-c61a-4c1c-bca8-0bd8a8938043" providerId="AD" clId="Web-{18E05610-CA29-5751-0F5B-B038EE9FDC19}" dt="2025-02-13T01:08:06.639" v="394" actId="14100"/>
      <pc:docMkLst>
        <pc:docMk/>
      </pc:docMkLst>
      <pc:sldChg chg="modSp">
        <pc:chgData name="NZE-EYO'O, Rodrigue" userId="S::nzeeyor@unaids.org::19a486e2-c61a-4c1c-bca8-0bd8a8938043" providerId="AD" clId="Web-{18E05610-CA29-5751-0F5B-B038EE9FDC19}" dt="2025-02-12T23:36:36.481" v="18" actId="20577"/>
        <pc:sldMkLst>
          <pc:docMk/>
          <pc:sldMk cId="100137037" sldId="256"/>
        </pc:sldMkLst>
        <pc:spChg chg="mod">
          <ac:chgData name="NZE-EYO'O, Rodrigue" userId="S::nzeeyor@unaids.org::19a486e2-c61a-4c1c-bca8-0bd8a8938043" providerId="AD" clId="Web-{18E05610-CA29-5751-0F5B-B038EE9FDC19}" dt="2025-02-12T23:31:29.386" v="5" actId="20577"/>
          <ac:spMkLst>
            <pc:docMk/>
            <pc:sldMk cId="100137037" sldId="256"/>
            <ac:spMk id="2" creationId="{FBF8752D-0820-4F35-9D5D-B9D345CC6D3E}"/>
          </ac:spMkLst>
        </pc:spChg>
        <pc:spChg chg="mod">
          <ac:chgData name="NZE-EYO'O, Rodrigue" userId="S::nzeeyor@unaids.org::19a486e2-c61a-4c1c-bca8-0bd8a8938043" providerId="AD" clId="Web-{18E05610-CA29-5751-0F5B-B038EE9FDC19}" dt="2025-02-12T23:36:36.481" v="18" actId="20577"/>
          <ac:spMkLst>
            <pc:docMk/>
            <pc:sldMk cId="100137037" sldId="256"/>
            <ac:spMk id="3" creationId="{39C97AB2-D1E8-48E1-B9C2-6E6C1698B16B}"/>
          </ac:spMkLst>
        </pc:spChg>
      </pc:sldChg>
      <pc:sldChg chg="modSp">
        <pc:chgData name="NZE-EYO'O, Rodrigue" userId="S::nzeeyor@unaids.org::19a486e2-c61a-4c1c-bca8-0bd8a8938043" providerId="AD" clId="Web-{18E05610-CA29-5751-0F5B-B038EE9FDC19}" dt="2025-02-13T01:02:23.309" v="387" actId="20577"/>
        <pc:sldMkLst>
          <pc:docMk/>
          <pc:sldMk cId="1786460425" sldId="379"/>
        </pc:sldMkLst>
        <pc:spChg chg="mod">
          <ac:chgData name="NZE-EYO'O, Rodrigue" userId="S::nzeeyor@unaids.org::19a486e2-c61a-4c1c-bca8-0bd8a8938043" providerId="AD" clId="Web-{18E05610-CA29-5751-0F5B-B038EE9FDC19}" dt="2025-02-13T01:02:23.309" v="387" actId="20577"/>
          <ac:spMkLst>
            <pc:docMk/>
            <pc:sldMk cId="1786460425" sldId="379"/>
            <ac:spMk id="2" creationId="{476B425D-4F60-6C93-D681-5EEC5B92F9E3}"/>
          </ac:spMkLst>
        </pc:spChg>
        <pc:spChg chg="mod">
          <ac:chgData name="NZE-EYO'O, Rodrigue" userId="S::nzeeyor@unaids.org::19a486e2-c61a-4c1c-bca8-0bd8a8938043" providerId="AD" clId="Web-{18E05610-CA29-5751-0F5B-B038EE9FDC19}" dt="2025-02-13T01:01:58.840" v="386" actId="14100"/>
          <ac:spMkLst>
            <pc:docMk/>
            <pc:sldMk cId="1786460425" sldId="379"/>
            <ac:spMk id="6" creationId="{7620BA2A-BCF1-EC34-A52F-03F64544212B}"/>
          </ac:spMkLst>
        </pc:spChg>
        <pc:picChg chg="mod">
          <ac:chgData name="NZE-EYO'O, Rodrigue" userId="S::nzeeyor@unaids.org::19a486e2-c61a-4c1c-bca8-0bd8a8938043" providerId="AD" clId="Web-{18E05610-CA29-5751-0F5B-B038EE9FDC19}" dt="2025-02-13T01:01:49.902" v="385" actId="14100"/>
          <ac:picMkLst>
            <pc:docMk/>
            <pc:sldMk cId="1786460425" sldId="379"/>
            <ac:picMk id="7" creationId="{2D364552-7BDB-79CA-C42D-B80808818860}"/>
          </ac:picMkLst>
        </pc:picChg>
      </pc:sldChg>
      <pc:sldChg chg="modSp">
        <pc:chgData name="NZE-EYO'O, Rodrigue" userId="S::nzeeyor@unaids.org::19a486e2-c61a-4c1c-bca8-0bd8a8938043" providerId="AD" clId="Web-{18E05610-CA29-5751-0F5B-B038EE9FDC19}" dt="2025-02-12T23:58:46.667" v="99" actId="20577"/>
        <pc:sldMkLst>
          <pc:docMk/>
          <pc:sldMk cId="931435998" sldId="1543"/>
        </pc:sldMkLst>
        <pc:spChg chg="mod">
          <ac:chgData name="NZE-EYO'O, Rodrigue" userId="S::nzeeyor@unaids.org::19a486e2-c61a-4c1c-bca8-0bd8a8938043" providerId="AD" clId="Web-{18E05610-CA29-5751-0F5B-B038EE9FDC19}" dt="2025-02-12T23:58:46.667" v="99" actId="20577"/>
          <ac:spMkLst>
            <pc:docMk/>
            <pc:sldMk cId="931435998" sldId="1543"/>
            <ac:spMk id="3" creationId="{2D687076-CF05-A442-C745-4673ED69CA8B}"/>
          </ac:spMkLst>
        </pc:spChg>
      </pc:sldChg>
      <pc:sldChg chg="modSp">
        <pc:chgData name="NZE-EYO'O, Rodrigue" userId="S::nzeeyor@unaids.org::19a486e2-c61a-4c1c-bca8-0bd8a8938043" providerId="AD" clId="Web-{18E05610-CA29-5751-0F5B-B038EE9FDC19}" dt="2025-02-13T01:00:04.069" v="381" actId="20577"/>
        <pc:sldMkLst>
          <pc:docMk/>
          <pc:sldMk cId="51283286" sldId="1546"/>
        </pc:sldMkLst>
        <pc:spChg chg="mod">
          <ac:chgData name="NZE-EYO'O, Rodrigue" userId="S::nzeeyor@unaids.org::19a486e2-c61a-4c1c-bca8-0bd8a8938043" providerId="AD" clId="Web-{18E05610-CA29-5751-0F5B-B038EE9FDC19}" dt="2025-02-13T00:56:42.515" v="374" actId="20577"/>
          <ac:spMkLst>
            <pc:docMk/>
            <pc:sldMk cId="51283286" sldId="1546"/>
            <ac:spMk id="2" creationId="{57AB3176-701D-400D-AD07-5EC591B16680}"/>
          </ac:spMkLst>
        </pc:spChg>
        <pc:spChg chg="mod">
          <ac:chgData name="NZE-EYO'O, Rodrigue" userId="S::nzeeyor@unaids.org::19a486e2-c61a-4c1c-bca8-0bd8a8938043" providerId="AD" clId="Web-{18E05610-CA29-5751-0F5B-B038EE9FDC19}" dt="2025-02-13T01:00:04.069" v="381" actId="20577"/>
          <ac:spMkLst>
            <pc:docMk/>
            <pc:sldMk cId="51283286" sldId="1546"/>
            <ac:spMk id="6" creationId="{7080A27A-B45C-407A-8CCF-D944529C2B3F}"/>
          </ac:spMkLst>
        </pc:spChg>
        <pc:picChg chg="mod">
          <ac:chgData name="NZE-EYO'O, Rodrigue" userId="S::nzeeyor@unaids.org::19a486e2-c61a-4c1c-bca8-0bd8a8938043" providerId="AD" clId="Web-{18E05610-CA29-5751-0F5B-B038EE9FDC19}" dt="2025-02-13T00:57:28.532" v="378" actId="14100"/>
          <ac:picMkLst>
            <pc:docMk/>
            <pc:sldMk cId="51283286" sldId="1546"/>
            <ac:picMk id="4" creationId="{BE8D8190-4100-97CC-F19C-14B53A6CC113}"/>
          </ac:picMkLst>
        </pc:picChg>
      </pc:sldChg>
      <pc:sldChg chg="modSp">
        <pc:chgData name="NZE-EYO'O, Rodrigue" userId="S::nzeeyor@unaids.org::19a486e2-c61a-4c1c-bca8-0bd8a8938043" providerId="AD" clId="Web-{18E05610-CA29-5751-0F5B-B038EE9FDC19}" dt="2025-02-12T23:49:18.471" v="69" actId="20577"/>
        <pc:sldMkLst>
          <pc:docMk/>
          <pc:sldMk cId="2179113961" sldId="1561"/>
        </pc:sldMkLst>
        <pc:spChg chg="mod">
          <ac:chgData name="NZE-EYO'O, Rodrigue" userId="S::nzeeyor@unaids.org::19a486e2-c61a-4c1c-bca8-0bd8a8938043" providerId="AD" clId="Web-{18E05610-CA29-5751-0F5B-B038EE9FDC19}" dt="2025-02-12T23:40:58.450" v="45" actId="20577"/>
          <ac:spMkLst>
            <pc:docMk/>
            <pc:sldMk cId="2179113961" sldId="1561"/>
            <ac:spMk id="2" creationId="{88913B21-0EB5-A046-E4A8-E77DDF9951C1}"/>
          </ac:spMkLst>
        </pc:spChg>
        <pc:spChg chg="mod">
          <ac:chgData name="NZE-EYO'O, Rodrigue" userId="S::nzeeyor@unaids.org::19a486e2-c61a-4c1c-bca8-0bd8a8938043" providerId="AD" clId="Web-{18E05610-CA29-5751-0F5B-B038EE9FDC19}" dt="2025-02-12T23:43:53.254" v="58" actId="1076"/>
          <ac:spMkLst>
            <pc:docMk/>
            <pc:sldMk cId="2179113961" sldId="1561"/>
            <ac:spMk id="4" creationId="{E217895E-E21E-B08B-C8D0-3860F5349E1B}"/>
          </ac:spMkLst>
        </pc:spChg>
        <pc:spChg chg="mod">
          <ac:chgData name="NZE-EYO'O, Rodrigue" userId="S::nzeeyor@unaids.org::19a486e2-c61a-4c1c-bca8-0bd8a8938043" providerId="AD" clId="Web-{18E05610-CA29-5751-0F5B-B038EE9FDC19}" dt="2025-02-12T23:49:18.471" v="69" actId="20577"/>
          <ac:spMkLst>
            <pc:docMk/>
            <pc:sldMk cId="2179113961" sldId="1561"/>
            <ac:spMk id="7" creationId="{18D60644-430C-3305-97F9-F28E74EF1EC2}"/>
          </ac:spMkLst>
        </pc:spChg>
        <pc:picChg chg="mod">
          <ac:chgData name="NZE-EYO'O, Rodrigue" userId="S::nzeeyor@unaids.org::19a486e2-c61a-4c1c-bca8-0bd8a8938043" providerId="AD" clId="Web-{18E05610-CA29-5751-0F5B-B038EE9FDC19}" dt="2025-02-12T23:44:34.865" v="61" actId="14100"/>
          <ac:picMkLst>
            <pc:docMk/>
            <pc:sldMk cId="2179113961" sldId="1561"/>
            <ac:picMk id="42" creationId="{C080E1B0-54AF-C5A1-2AF9-58C13462B324}"/>
          </ac:picMkLst>
        </pc:picChg>
      </pc:sldChg>
      <pc:sldChg chg="modSp">
        <pc:chgData name="NZE-EYO'O, Rodrigue" userId="S::nzeeyor@unaids.org::19a486e2-c61a-4c1c-bca8-0bd8a8938043" providerId="AD" clId="Web-{18E05610-CA29-5751-0F5B-B038EE9FDC19}" dt="2025-02-12T23:39:30.879" v="30" actId="20577"/>
        <pc:sldMkLst>
          <pc:docMk/>
          <pc:sldMk cId="3315484268" sldId="3109"/>
        </pc:sldMkLst>
        <pc:spChg chg="mod">
          <ac:chgData name="NZE-EYO'O, Rodrigue" userId="S::nzeeyor@unaids.org::19a486e2-c61a-4c1c-bca8-0bd8a8938043" providerId="AD" clId="Web-{18E05610-CA29-5751-0F5B-B038EE9FDC19}" dt="2025-02-12T23:39:30.879" v="30" actId="20577"/>
          <ac:spMkLst>
            <pc:docMk/>
            <pc:sldMk cId="3315484268" sldId="3109"/>
            <ac:spMk id="4" creationId="{FD83A5C6-CD78-9745-9A43-4B0FA67B0E09}"/>
          </ac:spMkLst>
        </pc:spChg>
      </pc:sldChg>
      <pc:sldChg chg="modSp">
        <pc:chgData name="NZE-EYO'O, Rodrigue" userId="S::nzeeyor@unaids.org::19a486e2-c61a-4c1c-bca8-0bd8a8938043" providerId="AD" clId="Web-{18E05610-CA29-5751-0F5B-B038EE9FDC19}" dt="2025-02-13T00:33:12.879" v="274"/>
        <pc:sldMkLst>
          <pc:docMk/>
          <pc:sldMk cId="3286255104" sldId="3112"/>
        </pc:sldMkLst>
        <pc:graphicFrameChg chg="mod modGraphic">
          <ac:chgData name="NZE-EYO'O, Rodrigue" userId="S::nzeeyor@unaids.org::19a486e2-c61a-4c1c-bca8-0bd8a8938043" providerId="AD" clId="Web-{18E05610-CA29-5751-0F5B-B038EE9FDC19}" dt="2025-02-13T00:33:12.879" v="274"/>
          <ac:graphicFrameMkLst>
            <pc:docMk/>
            <pc:sldMk cId="3286255104" sldId="3112"/>
            <ac:graphicFrameMk id="8" creationId="{A14C55BF-76B8-307B-E71F-A79AA4D5DC89}"/>
          </ac:graphicFrameMkLst>
        </pc:graphicFrameChg>
      </pc:sldChg>
      <pc:sldChg chg="modSp">
        <pc:chgData name="NZE-EYO'O, Rodrigue" userId="S::nzeeyor@unaids.org::19a486e2-c61a-4c1c-bca8-0bd8a8938043" providerId="AD" clId="Web-{18E05610-CA29-5751-0F5B-B038EE9FDC19}" dt="2025-02-13T00:45:00.918" v="319" actId="20577"/>
        <pc:sldMkLst>
          <pc:docMk/>
          <pc:sldMk cId="3836196930" sldId="3113"/>
        </pc:sldMkLst>
        <pc:spChg chg="mod">
          <ac:chgData name="NZE-EYO'O, Rodrigue" userId="S::nzeeyor@unaids.org::19a486e2-c61a-4c1c-bca8-0bd8a8938043" providerId="AD" clId="Web-{18E05610-CA29-5751-0F5B-B038EE9FDC19}" dt="2025-02-13T00:45:00.918" v="319" actId="20577"/>
          <ac:spMkLst>
            <pc:docMk/>
            <pc:sldMk cId="3836196930" sldId="3113"/>
            <ac:spMk id="6" creationId="{8D5AB327-F218-638C-5E75-1818ECC6E8F4}"/>
          </ac:spMkLst>
        </pc:spChg>
        <pc:graphicFrameChg chg="mod modGraphic">
          <ac:chgData name="NZE-EYO'O, Rodrigue" userId="S::nzeeyor@unaids.org::19a486e2-c61a-4c1c-bca8-0bd8a8938043" providerId="AD" clId="Web-{18E05610-CA29-5751-0F5B-B038EE9FDC19}" dt="2025-02-13T00:34:42.148" v="293"/>
          <ac:graphicFrameMkLst>
            <pc:docMk/>
            <pc:sldMk cId="3836196930" sldId="3113"/>
            <ac:graphicFrameMk id="4" creationId="{2770C09C-3A07-B030-7CAC-87FF8A0343DE}"/>
          </ac:graphicFrameMkLst>
        </pc:graphicFrameChg>
      </pc:sldChg>
      <pc:sldChg chg="modSp">
        <pc:chgData name="NZE-EYO'O, Rodrigue" userId="S::nzeeyor@unaids.org::19a486e2-c61a-4c1c-bca8-0bd8a8938043" providerId="AD" clId="Web-{18E05610-CA29-5751-0F5B-B038EE9FDC19}" dt="2025-02-13T00:07:09.500" v="175" actId="20577"/>
        <pc:sldMkLst>
          <pc:docMk/>
          <pc:sldMk cId="4243994149" sldId="3115"/>
        </pc:sldMkLst>
        <pc:spChg chg="mod">
          <ac:chgData name="NZE-EYO'O, Rodrigue" userId="S::nzeeyor@unaids.org::19a486e2-c61a-4c1c-bca8-0bd8a8938043" providerId="AD" clId="Web-{18E05610-CA29-5751-0F5B-B038EE9FDC19}" dt="2025-02-13T00:01:53.674" v="110" actId="20577"/>
          <ac:spMkLst>
            <pc:docMk/>
            <pc:sldMk cId="4243994149" sldId="3115"/>
            <ac:spMk id="2" creationId="{6D6D67AD-E6BD-C167-E154-D31582373500}"/>
          </ac:spMkLst>
        </pc:spChg>
        <pc:spChg chg="mod">
          <ac:chgData name="NZE-EYO'O, Rodrigue" userId="S::nzeeyor@unaids.org::19a486e2-c61a-4c1c-bca8-0bd8a8938043" providerId="AD" clId="Web-{18E05610-CA29-5751-0F5B-B038EE9FDC19}" dt="2025-02-13T00:07:09.500" v="175" actId="20577"/>
          <ac:spMkLst>
            <pc:docMk/>
            <pc:sldMk cId="4243994149" sldId="3115"/>
            <ac:spMk id="4" creationId="{5735BBD3-B95E-C516-DFD0-37EB34C1BE62}"/>
          </ac:spMkLst>
        </pc:spChg>
        <pc:picChg chg="mod">
          <ac:chgData name="NZE-EYO'O, Rodrigue" userId="S::nzeeyor@unaids.org::19a486e2-c61a-4c1c-bca8-0bd8a8938043" providerId="AD" clId="Web-{18E05610-CA29-5751-0F5B-B038EE9FDC19}" dt="2025-02-13T00:06:42.890" v="171" actId="14100"/>
          <ac:picMkLst>
            <pc:docMk/>
            <pc:sldMk cId="4243994149" sldId="3115"/>
            <ac:picMk id="3" creationId="{229B5F8F-AC41-956C-153D-BC0A0B5762BB}"/>
          </ac:picMkLst>
        </pc:picChg>
      </pc:sldChg>
      <pc:sldChg chg="modSp">
        <pc:chgData name="NZE-EYO'O, Rodrigue" userId="S::nzeeyor@unaids.org::19a486e2-c61a-4c1c-bca8-0bd8a8938043" providerId="AD" clId="Web-{18E05610-CA29-5751-0F5B-B038EE9FDC19}" dt="2025-02-13T01:08:06.639" v="394" actId="14100"/>
        <pc:sldMkLst>
          <pc:docMk/>
          <pc:sldMk cId="1757361193" sldId="3116"/>
        </pc:sldMkLst>
        <pc:spChg chg="mod">
          <ac:chgData name="NZE-EYO'O, Rodrigue" userId="S::nzeeyor@unaids.org::19a486e2-c61a-4c1c-bca8-0bd8a8938043" providerId="AD" clId="Web-{18E05610-CA29-5751-0F5B-B038EE9FDC19}" dt="2025-02-13T01:04:00.658" v="389" actId="20577"/>
          <ac:spMkLst>
            <pc:docMk/>
            <pc:sldMk cId="1757361193" sldId="3116"/>
            <ac:spMk id="2" creationId="{1287E979-FEAA-E8F0-FD30-05E0404E5F8F}"/>
          </ac:spMkLst>
        </pc:spChg>
        <pc:spChg chg="mod">
          <ac:chgData name="NZE-EYO'O, Rodrigue" userId="S::nzeeyor@unaids.org::19a486e2-c61a-4c1c-bca8-0bd8a8938043" providerId="AD" clId="Web-{18E05610-CA29-5751-0F5B-B038EE9FDC19}" dt="2025-02-13T01:08:06.639" v="394" actId="14100"/>
          <ac:spMkLst>
            <pc:docMk/>
            <pc:sldMk cId="1757361193" sldId="3116"/>
            <ac:spMk id="3" creationId="{182A9B2A-7470-9001-5E56-32C66846F69C}"/>
          </ac:spMkLst>
        </pc:spChg>
      </pc:sldChg>
      <pc:sldChg chg="modSp">
        <pc:chgData name="NZE-EYO'O, Rodrigue" userId="S::nzeeyor@unaids.org::19a486e2-c61a-4c1c-bca8-0bd8a8938043" providerId="AD" clId="Web-{18E05610-CA29-5751-0F5B-B038EE9FDC19}" dt="2025-02-13T00:48:05.804" v="331" actId="20577"/>
        <pc:sldMkLst>
          <pc:docMk/>
          <pc:sldMk cId="1527621998" sldId="3117"/>
        </pc:sldMkLst>
        <pc:spChg chg="mod">
          <ac:chgData name="NZE-EYO'O, Rodrigue" userId="S::nzeeyor@unaids.org::19a486e2-c61a-4c1c-bca8-0bd8a8938043" providerId="AD" clId="Web-{18E05610-CA29-5751-0F5B-B038EE9FDC19}" dt="2025-02-13T00:48:05.804" v="331" actId="20577"/>
          <ac:spMkLst>
            <pc:docMk/>
            <pc:sldMk cId="1527621998" sldId="3117"/>
            <ac:spMk id="3" creationId="{A1494244-FAAA-8DFD-295E-0FE045EB0FEC}"/>
          </ac:spMkLst>
        </pc:spChg>
      </pc:sldChg>
      <pc:sldChg chg="modSp">
        <pc:chgData name="NZE-EYO'O, Rodrigue" userId="S::nzeeyor@unaids.org::19a486e2-c61a-4c1c-bca8-0bd8a8938043" providerId="AD" clId="Web-{18E05610-CA29-5751-0F5B-B038EE9FDC19}" dt="2025-02-13T00:52:28.083" v="356" actId="20577"/>
        <pc:sldMkLst>
          <pc:docMk/>
          <pc:sldMk cId="2577836637" sldId="3118"/>
        </pc:sldMkLst>
        <pc:spChg chg="mod">
          <ac:chgData name="NZE-EYO'O, Rodrigue" userId="S::nzeeyor@unaids.org::19a486e2-c61a-4c1c-bca8-0bd8a8938043" providerId="AD" clId="Web-{18E05610-CA29-5751-0F5B-B038EE9FDC19}" dt="2025-02-13T00:49:38.576" v="335" actId="20577"/>
          <ac:spMkLst>
            <pc:docMk/>
            <pc:sldMk cId="2577836637" sldId="3118"/>
            <ac:spMk id="2" creationId="{0160D594-094B-5759-CC9D-D72E3E5D9928}"/>
          </ac:spMkLst>
        </pc:spChg>
        <pc:spChg chg="mod">
          <ac:chgData name="NZE-EYO'O, Rodrigue" userId="S::nzeeyor@unaids.org::19a486e2-c61a-4c1c-bca8-0bd8a8938043" providerId="AD" clId="Web-{18E05610-CA29-5751-0F5B-B038EE9FDC19}" dt="2025-02-13T00:52:28.083" v="356" actId="20577"/>
          <ac:spMkLst>
            <pc:docMk/>
            <pc:sldMk cId="2577836637" sldId="3118"/>
            <ac:spMk id="12" creationId="{AC134C5C-ACA0-C096-1D08-9150D7EA5B42}"/>
          </ac:spMkLst>
        </pc:spChg>
      </pc:sldChg>
      <pc:sldChg chg="modSp">
        <pc:chgData name="NZE-EYO'O, Rodrigue" userId="S::nzeeyor@unaids.org::19a486e2-c61a-4c1c-bca8-0bd8a8938043" providerId="AD" clId="Web-{18E05610-CA29-5751-0F5B-B038EE9FDC19}" dt="2025-02-13T00:54:19.712" v="368" actId="20577"/>
        <pc:sldMkLst>
          <pc:docMk/>
          <pc:sldMk cId="3019406315" sldId="3119"/>
        </pc:sldMkLst>
        <pc:spChg chg="mod">
          <ac:chgData name="NZE-EYO'O, Rodrigue" userId="S::nzeeyor@unaids.org::19a486e2-c61a-4c1c-bca8-0bd8a8938043" providerId="AD" clId="Web-{18E05610-CA29-5751-0F5B-B038EE9FDC19}" dt="2025-02-13T00:53:25.273" v="361" actId="20577"/>
          <ac:spMkLst>
            <pc:docMk/>
            <pc:sldMk cId="3019406315" sldId="3119"/>
            <ac:spMk id="3" creationId="{1E003272-BC76-DAEC-D45C-8B0036B74AE4}"/>
          </ac:spMkLst>
        </pc:spChg>
        <pc:spChg chg="mod">
          <ac:chgData name="NZE-EYO'O, Rodrigue" userId="S::nzeeyor@unaids.org::19a486e2-c61a-4c1c-bca8-0bd8a8938043" providerId="AD" clId="Web-{18E05610-CA29-5751-0F5B-B038EE9FDC19}" dt="2025-02-13T00:54:19.712" v="368" actId="20577"/>
          <ac:spMkLst>
            <pc:docMk/>
            <pc:sldMk cId="3019406315" sldId="3119"/>
            <ac:spMk id="4" creationId="{6EDD2ABC-A370-6F1D-DC96-5A93A86CB309}"/>
          </ac:spMkLst>
        </pc:spChg>
      </pc:sldChg>
    </pc:docChg>
  </pc:docChgLst>
  <pc:docChgLst>
    <pc:chgData name="KORENROMP, Eline Louise" userId="a44abeb2-aa4e-4d35-a6f5-0d25c352ba16" providerId="ADAL" clId="{ABE3BFA8-5CF5-45F0-8881-1895C37F022A}"/>
    <pc:docChg chg="custSel modSld">
      <pc:chgData name="KORENROMP, Eline Louise" userId="a44abeb2-aa4e-4d35-a6f5-0d25c352ba16" providerId="ADAL" clId="{ABE3BFA8-5CF5-45F0-8881-1895C37F022A}" dt="2025-01-26T20:28:35.412" v="75" actId="113"/>
      <pc:docMkLst>
        <pc:docMk/>
      </pc:docMkLst>
      <pc:sldChg chg="modSp mod">
        <pc:chgData name="KORENROMP, Eline Louise" userId="a44abeb2-aa4e-4d35-a6f5-0d25c352ba16" providerId="ADAL" clId="{ABE3BFA8-5CF5-45F0-8881-1895C37F022A}" dt="2025-01-24T11:14:33.576" v="34" actId="6549"/>
        <pc:sldMkLst>
          <pc:docMk/>
          <pc:sldMk cId="100137037" sldId="256"/>
        </pc:sldMkLst>
        <pc:spChg chg="mod">
          <ac:chgData name="KORENROMP, Eline Louise" userId="a44abeb2-aa4e-4d35-a6f5-0d25c352ba16" providerId="ADAL" clId="{ABE3BFA8-5CF5-45F0-8881-1895C37F022A}" dt="2025-01-24T11:14:20.011" v="33" actId="404"/>
          <ac:spMkLst>
            <pc:docMk/>
            <pc:sldMk cId="100137037" sldId="256"/>
            <ac:spMk id="2" creationId="{FBF8752D-0820-4F35-9D5D-B9D345CC6D3E}"/>
          </ac:spMkLst>
        </pc:spChg>
        <pc:spChg chg="mod">
          <ac:chgData name="KORENROMP, Eline Louise" userId="a44abeb2-aa4e-4d35-a6f5-0d25c352ba16" providerId="ADAL" clId="{ABE3BFA8-5CF5-45F0-8881-1895C37F022A}" dt="2025-01-24T11:14:33.576" v="34" actId="6549"/>
          <ac:spMkLst>
            <pc:docMk/>
            <pc:sldMk cId="100137037" sldId="256"/>
            <ac:spMk id="3" creationId="{39C97AB2-D1E8-48E1-B9C2-6E6C1698B16B}"/>
          </ac:spMkLst>
        </pc:spChg>
      </pc:sldChg>
      <pc:sldChg chg="modSp mod">
        <pc:chgData name="KORENROMP, Eline Louise" userId="a44abeb2-aa4e-4d35-a6f5-0d25c352ba16" providerId="ADAL" clId="{ABE3BFA8-5CF5-45F0-8881-1895C37F022A}" dt="2025-01-26T20:28:35.412" v="75" actId="113"/>
        <pc:sldMkLst>
          <pc:docMk/>
          <pc:sldMk cId="2179113961" sldId="1561"/>
        </pc:sldMkLst>
        <pc:spChg chg="mod">
          <ac:chgData name="KORENROMP, Eline Louise" userId="a44abeb2-aa4e-4d35-a6f5-0d25c352ba16" providerId="ADAL" clId="{ABE3BFA8-5CF5-45F0-8881-1895C37F022A}" dt="2025-01-26T20:28:35.412" v="75" actId="113"/>
          <ac:spMkLst>
            <pc:docMk/>
            <pc:sldMk cId="2179113961" sldId="1561"/>
            <ac:spMk id="2" creationId="{88913B21-0EB5-A046-E4A8-E77DDF9951C1}"/>
          </ac:spMkLst>
        </pc:spChg>
      </pc:sldChg>
    </pc:docChg>
  </pc:docChgLst>
  <pc:docChgLst>
    <pc:chgData name="RWODZI, Desire Tarwireyi" userId="f2e414da-657a-4eae-9cb2-9d4947cf517c" providerId="ADAL" clId="{05FC43F1-0755-4A02-9384-0A882E8933F9}"/>
    <pc:docChg chg="custSel modSld">
      <pc:chgData name="RWODZI, Desire Tarwireyi" userId="f2e414da-657a-4eae-9cb2-9d4947cf517c" providerId="ADAL" clId="{05FC43F1-0755-4A02-9384-0A882E8933F9}" dt="2025-01-29T07:03:58.092" v="141" actId="404"/>
      <pc:docMkLst>
        <pc:docMk/>
      </pc:docMkLst>
      <pc:sldChg chg="modSp mod">
        <pc:chgData name="RWODZI, Desire Tarwireyi" userId="f2e414da-657a-4eae-9cb2-9d4947cf517c" providerId="ADAL" clId="{05FC43F1-0755-4A02-9384-0A882E8933F9}" dt="2025-01-29T07:01:59.601" v="2" actId="1035"/>
        <pc:sldMkLst>
          <pc:docMk/>
          <pc:sldMk cId="100137037" sldId="256"/>
        </pc:sldMkLst>
        <pc:spChg chg="mod">
          <ac:chgData name="RWODZI, Desire Tarwireyi" userId="f2e414da-657a-4eae-9cb2-9d4947cf517c" providerId="ADAL" clId="{05FC43F1-0755-4A02-9384-0A882E8933F9}" dt="2025-01-29T07:01:59.601" v="2" actId="1035"/>
          <ac:spMkLst>
            <pc:docMk/>
            <pc:sldMk cId="100137037" sldId="256"/>
            <ac:spMk id="3" creationId="{39C97AB2-D1E8-48E1-B9C2-6E6C1698B16B}"/>
          </ac:spMkLst>
        </pc:spChg>
      </pc:sldChg>
      <pc:sldChg chg="modSp mod">
        <pc:chgData name="RWODZI, Desire Tarwireyi" userId="f2e414da-657a-4eae-9cb2-9d4947cf517c" providerId="ADAL" clId="{05FC43F1-0755-4A02-9384-0A882E8933F9}" dt="2025-01-29T07:02:33.363" v="25" actId="404"/>
        <pc:sldMkLst>
          <pc:docMk/>
          <pc:sldMk cId="931435998" sldId="1543"/>
        </pc:sldMkLst>
        <pc:spChg chg="mod">
          <ac:chgData name="RWODZI, Desire Tarwireyi" userId="f2e414da-657a-4eae-9cb2-9d4947cf517c" providerId="ADAL" clId="{05FC43F1-0755-4A02-9384-0A882E8933F9}" dt="2025-01-29T07:02:33.363" v="25" actId="404"/>
          <ac:spMkLst>
            <pc:docMk/>
            <pc:sldMk cId="931435998" sldId="1543"/>
            <ac:spMk id="3" creationId="{2D687076-CF05-A442-C745-4673ED69CA8B}"/>
          </ac:spMkLst>
        </pc:spChg>
      </pc:sldChg>
      <pc:sldChg chg="modSp mod">
        <pc:chgData name="RWODZI, Desire Tarwireyi" userId="f2e414da-657a-4eae-9cb2-9d4947cf517c" providerId="ADAL" clId="{05FC43F1-0755-4A02-9384-0A882E8933F9}" dt="2025-01-29T07:02:17.281" v="10" actId="1036"/>
        <pc:sldMkLst>
          <pc:docMk/>
          <pc:sldMk cId="2179113961" sldId="1561"/>
        </pc:sldMkLst>
        <pc:spChg chg="mod">
          <ac:chgData name="RWODZI, Desire Tarwireyi" userId="f2e414da-657a-4eae-9cb2-9d4947cf517c" providerId="ADAL" clId="{05FC43F1-0755-4A02-9384-0A882E8933F9}" dt="2025-01-29T07:02:17.281" v="10" actId="1036"/>
          <ac:spMkLst>
            <pc:docMk/>
            <pc:sldMk cId="2179113961" sldId="1561"/>
            <ac:spMk id="4" creationId="{E217895E-E21E-B08B-C8D0-3860F5349E1B}"/>
          </ac:spMkLst>
        </pc:spChg>
      </pc:sldChg>
      <pc:sldChg chg="modSp mod">
        <pc:chgData name="RWODZI, Desire Tarwireyi" userId="f2e414da-657a-4eae-9cb2-9d4947cf517c" providerId="ADAL" clId="{05FC43F1-0755-4A02-9384-0A882E8933F9}" dt="2025-01-29T07:02:08.787" v="4" actId="404"/>
        <pc:sldMkLst>
          <pc:docMk/>
          <pc:sldMk cId="3315484268" sldId="3109"/>
        </pc:sldMkLst>
        <pc:spChg chg="mod">
          <ac:chgData name="RWODZI, Desire Tarwireyi" userId="f2e414da-657a-4eae-9cb2-9d4947cf517c" providerId="ADAL" clId="{05FC43F1-0755-4A02-9384-0A882E8933F9}" dt="2025-01-29T07:02:08.787" v="4" actId="404"/>
          <ac:spMkLst>
            <pc:docMk/>
            <pc:sldMk cId="3315484268" sldId="3109"/>
            <ac:spMk id="3" creationId="{0B718955-0B36-9C48-854E-7AD042B84099}"/>
          </ac:spMkLst>
        </pc:spChg>
      </pc:sldChg>
      <pc:sldChg chg="modSp mod">
        <pc:chgData name="RWODZI, Desire Tarwireyi" userId="f2e414da-657a-4eae-9cb2-9d4947cf517c" providerId="ADAL" clId="{05FC43F1-0755-4A02-9384-0A882E8933F9}" dt="2025-01-29T07:03:13.198" v="96" actId="1037"/>
        <pc:sldMkLst>
          <pc:docMk/>
          <pc:sldMk cId="3836196930" sldId="3113"/>
        </pc:sldMkLst>
        <pc:spChg chg="mod">
          <ac:chgData name="RWODZI, Desire Tarwireyi" userId="f2e414da-657a-4eae-9cb2-9d4947cf517c" providerId="ADAL" clId="{05FC43F1-0755-4A02-9384-0A882E8933F9}" dt="2025-01-29T07:03:13.198" v="96" actId="1037"/>
          <ac:spMkLst>
            <pc:docMk/>
            <pc:sldMk cId="3836196930" sldId="3113"/>
            <ac:spMk id="6" creationId="{8D5AB327-F218-638C-5E75-1818ECC6E8F4}"/>
          </ac:spMkLst>
        </pc:spChg>
        <pc:graphicFrameChg chg="modGraphic">
          <ac:chgData name="RWODZI, Desire Tarwireyi" userId="f2e414da-657a-4eae-9cb2-9d4947cf517c" providerId="ADAL" clId="{05FC43F1-0755-4A02-9384-0A882E8933F9}" dt="2025-01-29T07:03:05.083" v="58" actId="404"/>
          <ac:graphicFrameMkLst>
            <pc:docMk/>
            <pc:sldMk cId="3836196930" sldId="3113"/>
            <ac:graphicFrameMk id="4" creationId="{2770C09C-3A07-B030-7CAC-87FF8A0343DE}"/>
          </ac:graphicFrameMkLst>
        </pc:graphicFrameChg>
      </pc:sldChg>
      <pc:sldChg chg="modSp mod">
        <pc:chgData name="RWODZI, Desire Tarwireyi" userId="f2e414da-657a-4eae-9cb2-9d4947cf517c" providerId="ADAL" clId="{05FC43F1-0755-4A02-9384-0A882E8933F9}" dt="2025-01-29T07:02:52.177" v="57" actId="1035"/>
        <pc:sldMkLst>
          <pc:docMk/>
          <pc:sldMk cId="4243994149" sldId="3115"/>
        </pc:sldMkLst>
        <pc:spChg chg="mod">
          <ac:chgData name="RWODZI, Desire Tarwireyi" userId="f2e414da-657a-4eae-9cb2-9d4947cf517c" providerId="ADAL" clId="{05FC43F1-0755-4A02-9384-0A882E8933F9}" dt="2025-01-29T07:02:52.177" v="57" actId="1035"/>
          <ac:spMkLst>
            <pc:docMk/>
            <pc:sldMk cId="4243994149" sldId="3115"/>
            <ac:spMk id="2" creationId="{6D6D67AD-E6BD-C167-E154-D31582373500}"/>
          </ac:spMkLst>
        </pc:spChg>
        <pc:spChg chg="mod">
          <ac:chgData name="RWODZI, Desire Tarwireyi" userId="f2e414da-657a-4eae-9cb2-9d4947cf517c" providerId="ADAL" clId="{05FC43F1-0755-4A02-9384-0A882E8933F9}" dt="2025-01-29T07:02:45.430" v="44" actId="1035"/>
          <ac:spMkLst>
            <pc:docMk/>
            <pc:sldMk cId="4243994149" sldId="3115"/>
            <ac:spMk id="4" creationId="{5735BBD3-B95E-C516-DFD0-37EB34C1BE62}"/>
          </ac:spMkLst>
        </pc:spChg>
      </pc:sldChg>
      <pc:sldChg chg="modSp mod">
        <pc:chgData name="RWODZI, Desire Tarwireyi" userId="f2e414da-657a-4eae-9cb2-9d4947cf517c" providerId="ADAL" clId="{05FC43F1-0755-4A02-9384-0A882E8933F9}" dt="2025-01-29T07:03:58.092" v="141" actId="404"/>
        <pc:sldMkLst>
          <pc:docMk/>
          <pc:sldMk cId="1757361193" sldId="3116"/>
        </pc:sldMkLst>
        <pc:spChg chg="mod">
          <ac:chgData name="RWODZI, Desire Tarwireyi" userId="f2e414da-657a-4eae-9cb2-9d4947cf517c" providerId="ADAL" clId="{05FC43F1-0755-4A02-9384-0A882E8933F9}" dt="2025-01-29T07:03:58.092" v="141" actId="404"/>
          <ac:spMkLst>
            <pc:docMk/>
            <pc:sldMk cId="1757361193" sldId="3116"/>
            <ac:spMk id="3" creationId="{182A9B2A-7470-9001-5E56-32C66846F69C}"/>
          </ac:spMkLst>
        </pc:spChg>
      </pc:sldChg>
      <pc:sldChg chg="modSp mod">
        <pc:chgData name="RWODZI, Desire Tarwireyi" userId="f2e414da-657a-4eae-9cb2-9d4947cf517c" providerId="ADAL" clId="{05FC43F1-0755-4A02-9384-0A882E8933F9}" dt="2025-01-29T07:03:24.094" v="131" actId="1035"/>
        <pc:sldMkLst>
          <pc:docMk/>
          <pc:sldMk cId="1527621998" sldId="3117"/>
        </pc:sldMkLst>
        <pc:spChg chg="mod">
          <ac:chgData name="RWODZI, Desire Tarwireyi" userId="f2e414da-657a-4eae-9cb2-9d4947cf517c" providerId="ADAL" clId="{05FC43F1-0755-4A02-9384-0A882E8933F9}" dt="2025-01-29T07:03:24.094" v="131" actId="1035"/>
          <ac:spMkLst>
            <pc:docMk/>
            <pc:sldMk cId="1527621998" sldId="3117"/>
            <ac:spMk id="3" creationId="{A1494244-FAAA-8DFD-295E-0FE045EB0FEC}"/>
          </ac:spMkLst>
        </pc:spChg>
      </pc:sldChg>
      <pc:sldChg chg="modSp mod">
        <pc:chgData name="RWODZI, Desire Tarwireyi" userId="f2e414da-657a-4eae-9cb2-9d4947cf517c" providerId="ADAL" clId="{05FC43F1-0755-4A02-9384-0A882E8933F9}" dt="2025-01-29T07:03:33.722" v="132" actId="404"/>
        <pc:sldMkLst>
          <pc:docMk/>
          <pc:sldMk cId="2577836637" sldId="3118"/>
        </pc:sldMkLst>
        <pc:spChg chg="mod">
          <ac:chgData name="RWODZI, Desire Tarwireyi" userId="f2e414da-657a-4eae-9cb2-9d4947cf517c" providerId="ADAL" clId="{05FC43F1-0755-4A02-9384-0A882E8933F9}" dt="2025-01-29T07:03:33.722" v="132" actId="404"/>
          <ac:spMkLst>
            <pc:docMk/>
            <pc:sldMk cId="2577836637" sldId="3118"/>
            <ac:spMk id="12" creationId="{AC134C5C-ACA0-C096-1D08-9150D7EA5B42}"/>
          </ac:spMkLst>
        </pc:spChg>
      </pc:sldChg>
      <pc:sldChg chg="modSp mod">
        <pc:chgData name="RWODZI, Desire Tarwireyi" userId="f2e414da-657a-4eae-9cb2-9d4947cf517c" providerId="ADAL" clId="{05FC43F1-0755-4A02-9384-0A882E8933F9}" dt="2025-01-29T07:03:41.930" v="134" actId="404"/>
        <pc:sldMkLst>
          <pc:docMk/>
          <pc:sldMk cId="3019406315" sldId="3119"/>
        </pc:sldMkLst>
        <pc:spChg chg="mod">
          <ac:chgData name="RWODZI, Desire Tarwireyi" userId="f2e414da-657a-4eae-9cb2-9d4947cf517c" providerId="ADAL" clId="{05FC43F1-0755-4A02-9384-0A882E8933F9}" dt="2025-01-29T07:03:41.930" v="134" actId="404"/>
          <ac:spMkLst>
            <pc:docMk/>
            <pc:sldMk cId="3019406315" sldId="3119"/>
            <ac:spMk id="4" creationId="{6EDD2ABC-A370-6F1D-DC96-5A93A86CB309}"/>
          </ac:spMkLst>
        </pc:spChg>
      </pc:sldChg>
    </pc:docChg>
  </pc:docChgLst>
  <pc:docChgLst>
    <pc:chgData name="KORENROMP, Eline Louise" userId="a44abeb2-aa4e-4d35-a6f5-0d25c352ba16" providerId="ADAL" clId="{02E56EC2-1009-423D-8E57-B2E1EE2F4220}"/>
    <pc:docChg chg="undo custSel addSld delSld modSld sldOrd">
      <pc:chgData name="KORENROMP, Eline Louise" userId="a44abeb2-aa4e-4d35-a6f5-0d25c352ba16" providerId="ADAL" clId="{02E56EC2-1009-423D-8E57-B2E1EE2F4220}" dt="2025-01-10T13:15:29.507" v="3733" actId="1076"/>
      <pc:docMkLst>
        <pc:docMk/>
      </pc:docMkLst>
      <pc:sldChg chg="modSp mod">
        <pc:chgData name="KORENROMP, Eline Louise" userId="a44abeb2-aa4e-4d35-a6f5-0d25c352ba16" providerId="ADAL" clId="{02E56EC2-1009-423D-8E57-B2E1EE2F4220}" dt="2025-01-10T13:12:55.368" v="3688" actId="6549"/>
        <pc:sldMkLst>
          <pc:docMk/>
          <pc:sldMk cId="100137037" sldId="256"/>
        </pc:sldMkLst>
        <pc:spChg chg="mod">
          <ac:chgData name="KORENROMP, Eline Louise" userId="a44abeb2-aa4e-4d35-a6f5-0d25c352ba16" providerId="ADAL" clId="{02E56EC2-1009-423D-8E57-B2E1EE2F4220}" dt="2025-01-10T13:12:55.368" v="3688" actId="6549"/>
          <ac:spMkLst>
            <pc:docMk/>
            <pc:sldMk cId="100137037" sldId="256"/>
            <ac:spMk id="2" creationId="{FBF8752D-0820-4F35-9D5D-B9D345CC6D3E}"/>
          </ac:spMkLst>
        </pc:spChg>
        <pc:spChg chg="mod">
          <ac:chgData name="KORENROMP, Eline Louise" userId="a44abeb2-aa4e-4d35-a6f5-0d25c352ba16" providerId="ADAL" clId="{02E56EC2-1009-423D-8E57-B2E1EE2F4220}" dt="2025-01-08T09:57:00.369" v="72" actId="20577"/>
          <ac:spMkLst>
            <pc:docMk/>
            <pc:sldMk cId="100137037" sldId="256"/>
            <ac:spMk id="3" creationId="{39C97AB2-D1E8-48E1-B9C2-6E6C1698B16B}"/>
          </ac:spMkLst>
        </pc:spChg>
      </pc:sldChg>
      <pc:sldChg chg="del">
        <pc:chgData name="KORENROMP, Eline Louise" userId="a44abeb2-aa4e-4d35-a6f5-0d25c352ba16" providerId="ADAL" clId="{02E56EC2-1009-423D-8E57-B2E1EE2F4220}" dt="2025-01-08T09:57:45.413" v="73" actId="47"/>
        <pc:sldMkLst>
          <pc:docMk/>
          <pc:sldMk cId="670719479" sldId="258"/>
        </pc:sldMkLst>
      </pc:sldChg>
      <pc:sldChg chg="delSp modSp del mod">
        <pc:chgData name="KORENROMP, Eline Louise" userId="a44abeb2-aa4e-4d35-a6f5-0d25c352ba16" providerId="ADAL" clId="{02E56EC2-1009-423D-8E57-B2E1EE2F4220}" dt="2025-01-08T10:01:17.019" v="215" actId="47"/>
        <pc:sldMkLst>
          <pc:docMk/>
          <pc:sldMk cId="3560026176" sldId="322"/>
        </pc:sldMkLst>
      </pc:sldChg>
      <pc:sldChg chg="delSp modSp add del mod">
        <pc:chgData name="KORENROMP, Eline Louise" userId="a44abeb2-aa4e-4d35-a6f5-0d25c352ba16" providerId="ADAL" clId="{02E56EC2-1009-423D-8E57-B2E1EE2F4220}" dt="2025-01-08T10:05:48.913" v="398" actId="47"/>
        <pc:sldMkLst>
          <pc:docMk/>
          <pc:sldMk cId="57345418" sldId="331"/>
        </pc:sldMkLst>
      </pc:sldChg>
      <pc:sldChg chg="delSp del mod modShow">
        <pc:chgData name="KORENROMP, Eline Louise" userId="a44abeb2-aa4e-4d35-a6f5-0d25c352ba16" providerId="ADAL" clId="{02E56EC2-1009-423D-8E57-B2E1EE2F4220}" dt="2025-01-08T10:00:19.579" v="169" actId="47"/>
        <pc:sldMkLst>
          <pc:docMk/>
          <pc:sldMk cId="3702953250" sldId="340"/>
        </pc:sldMkLst>
      </pc:sldChg>
      <pc:sldChg chg="delSp add del mod">
        <pc:chgData name="KORENROMP, Eline Louise" userId="a44abeb2-aa4e-4d35-a6f5-0d25c352ba16" providerId="ADAL" clId="{02E56EC2-1009-423D-8E57-B2E1EE2F4220}" dt="2025-01-08T10:11:21.852" v="564"/>
        <pc:sldMkLst>
          <pc:docMk/>
          <pc:sldMk cId="2098600324" sldId="342"/>
        </pc:sldMkLst>
      </pc:sldChg>
      <pc:sldChg chg="add del">
        <pc:chgData name="KORENROMP, Eline Louise" userId="a44abeb2-aa4e-4d35-a6f5-0d25c352ba16" providerId="ADAL" clId="{02E56EC2-1009-423D-8E57-B2E1EE2F4220}" dt="2025-01-08T10:15:09.632" v="572"/>
        <pc:sldMkLst>
          <pc:docMk/>
          <pc:sldMk cId="3715862132" sldId="345"/>
        </pc:sldMkLst>
      </pc:sldChg>
      <pc:sldChg chg="del">
        <pc:chgData name="KORENROMP, Eline Louise" userId="a44abeb2-aa4e-4d35-a6f5-0d25c352ba16" providerId="ADAL" clId="{02E56EC2-1009-423D-8E57-B2E1EE2F4220}" dt="2025-01-08T09:57:53.068" v="77" actId="47"/>
        <pc:sldMkLst>
          <pc:docMk/>
          <pc:sldMk cId="4077375247" sldId="481"/>
        </pc:sldMkLst>
      </pc:sldChg>
      <pc:sldChg chg="del">
        <pc:chgData name="KORENROMP, Eline Louise" userId="a44abeb2-aa4e-4d35-a6f5-0d25c352ba16" providerId="ADAL" clId="{02E56EC2-1009-423D-8E57-B2E1EE2F4220}" dt="2025-01-08T09:57:47.922" v="75" actId="47"/>
        <pc:sldMkLst>
          <pc:docMk/>
          <pc:sldMk cId="134191081" sldId="1540"/>
        </pc:sldMkLst>
      </pc:sldChg>
      <pc:sldChg chg="del">
        <pc:chgData name="KORENROMP, Eline Louise" userId="a44abeb2-aa4e-4d35-a6f5-0d25c352ba16" providerId="ADAL" clId="{02E56EC2-1009-423D-8E57-B2E1EE2F4220}" dt="2025-01-08T09:55:31.364" v="1" actId="47"/>
        <pc:sldMkLst>
          <pc:docMk/>
          <pc:sldMk cId="3809484236" sldId="1550"/>
        </pc:sldMkLst>
      </pc:sldChg>
      <pc:sldChg chg="modSp mod">
        <pc:chgData name="KORENROMP, Eline Louise" userId="a44abeb2-aa4e-4d35-a6f5-0d25c352ba16" providerId="ADAL" clId="{02E56EC2-1009-423D-8E57-B2E1EE2F4220}" dt="2025-01-10T13:14:19.141" v="3715" actId="1076"/>
        <pc:sldMkLst>
          <pc:docMk/>
          <pc:sldMk cId="2179113961" sldId="1561"/>
        </pc:sldMkLst>
        <pc:spChg chg="mod">
          <ac:chgData name="KORENROMP, Eline Louise" userId="a44abeb2-aa4e-4d35-a6f5-0d25c352ba16" providerId="ADAL" clId="{02E56EC2-1009-423D-8E57-B2E1EE2F4220}" dt="2025-01-10T10:03:48.103" v="3387" actId="113"/>
          <ac:spMkLst>
            <pc:docMk/>
            <pc:sldMk cId="2179113961" sldId="1561"/>
            <ac:spMk id="2" creationId="{88913B21-0EB5-A046-E4A8-E77DDF9951C1}"/>
          </ac:spMkLst>
        </pc:spChg>
        <pc:spChg chg="mod">
          <ac:chgData name="KORENROMP, Eline Louise" userId="a44abeb2-aa4e-4d35-a6f5-0d25c352ba16" providerId="ADAL" clId="{02E56EC2-1009-423D-8E57-B2E1EE2F4220}" dt="2025-01-10T13:13:32.209" v="3698" actId="6549"/>
          <ac:spMkLst>
            <pc:docMk/>
            <pc:sldMk cId="2179113961" sldId="1561"/>
            <ac:spMk id="4" creationId="{E217895E-E21E-B08B-C8D0-3860F5349E1B}"/>
          </ac:spMkLst>
        </pc:spChg>
        <pc:spChg chg="mod">
          <ac:chgData name="KORENROMP, Eline Louise" userId="a44abeb2-aa4e-4d35-a6f5-0d25c352ba16" providerId="ADAL" clId="{02E56EC2-1009-423D-8E57-B2E1EE2F4220}" dt="2025-01-10T13:14:12.780" v="3714" actId="20577"/>
          <ac:spMkLst>
            <pc:docMk/>
            <pc:sldMk cId="2179113961" sldId="1561"/>
            <ac:spMk id="7" creationId="{18D60644-430C-3305-97F9-F28E74EF1EC2}"/>
          </ac:spMkLst>
        </pc:spChg>
        <pc:picChg chg="mod modCrop">
          <ac:chgData name="KORENROMP, Eline Louise" userId="a44abeb2-aa4e-4d35-a6f5-0d25c352ba16" providerId="ADAL" clId="{02E56EC2-1009-423D-8E57-B2E1EE2F4220}" dt="2025-01-10T13:14:19.141" v="3715" actId="1076"/>
          <ac:picMkLst>
            <pc:docMk/>
            <pc:sldMk cId="2179113961" sldId="1561"/>
            <ac:picMk id="42" creationId="{C080E1B0-54AF-C5A1-2AF9-58C13462B324}"/>
          </ac:picMkLst>
        </pc:picChg>
      </pc:sldChg>
      <pc:sldChg chg="add del">
        <pc:chgData name="KORENROMP, Eline Louise" userId="a44abeb2-aa4e-4d35-a6f5-0d25c352ba16" providerId="ADAL" clId="{02E56EC2-1009-423D-8E57-B2E1EE2F4220}" dt="2025-01-08T10:35:16.068" v="842"/>
        <pc:sldMkLst>
          <pc:docMk/>
          <pc:sldMk cId="4293453428" sldId="1562"/>
        </pc:sldMkLst>
      </pc:sldChg>
      <pc:sldChg chg="delSp del mod">
        <pc:chgData name="KORENROMP, Eline Louise" userId="a44abeb2-aa4e-4d35-a6f5-0d25c352ba16" providerId="ADAL" clId="{02E56EC2-1009-423D-8E57-B2E1EE2F4220}" dt="2025-01-08T10:02:34.646" v="267" actId="47"/>
        <pc:sldMkLst>
          <pc:docMk/>
          <pc:sldMk cId="1592265709" sldId="1564"/>
        </pc:sldMkLst>
      </pc:sldChg>
      <pc:sldChg chg="del">
        <pc:chgData name="KORENROMP, Eline Louise" userId="a44abeb2-aa4e-4d35-a6f5-0d25c352ba16" providerId="ADAL" clId="{02E56EC2-1009-423D-8E57-B2E1EE2F4220}" dt="2025-01-08T09:55:28.930" v="0" actId="47"/>
        <pc:sldMkLst>
          <pc:docMk/>
          <pc:sldMk cId="1792933428" sldId="1565"/>
        </pc:sldMkLst>
      </pc:sldChg>
      <pc:sldChg chg="add del">
        <pc:chgData name="KORENROMP, Eline Louise" userId="a44abeb2-aa4e-4d35-a6f5-0d25c352ba16" providerId="ADAL" clId="{02E56EC2-1009-423D-8E57-B2E1EE2F4220}" dt="2025-01-08T10:35:16.068" v="842"/>
        <pc:sldMkLst>
          <pc:docMk/>
          <pc:sldMk cId="2964679627" sldId="1574"/>
        </pc:sldMkLst>
      </pc:sldChg>
      <pc:sldChg chg="del">
        <pc:chgData name="KORENROMP, Eline Louise" userId="a44abeb2-aa4e-4d35-a6f5-0d25c352ba16" providerId="ADAL" clId="{02E56EC2-1009-423D-8E57-B2E1EE2F4220}" dt="2025-01-08T09:57:46.807" v="74" actId="47"/>
        <pc:sldMkLst>
          <pc:docMk/>
          <pc:sldMk cId="3520420856" sldId="3107"/>
        </pc:sldMkLst>
      </pc:sldChg>
      <pc:sldChg chg="del">
        <pc:chgData name="KORENROMP, Eline Louise" userId="a44abeb2-aa4e-4d35-a6f5-0d25c352ba16" providerId="ADAL" clId="{02E56EC2-1009-423D-8E57-B2E1EE2F4220}" dt="2025-01-08T09:57:49.157" v="76" actId="47"/>
        <pc:sldMkLst>
          <pc:docMk/>
          <pc:sldMk cId="31282999" sldId="3108"/>
        </pc:sldMkLst>
      </pc:sldChg>
      <pc:sldChg chg="mod modShow">
        <pc:chgData name="KORENROMP, Eline Louise" userId="a44abeb2-aa4e-4d35-a6f5-0d25c352ba16" providerId="ADAL" clId="{02E56EC2-1009-423D-8E57-B2E1EE2F4220}" dt="2025-01-10T13:13:17.381" v="3689" actId="729"/>
        <pc:sldMkLst>
          <pc:docMk/>
          <pc:sldMk cId="3315484268" sldId="3109"/>
        </pc:sldMkLst>
      </pc:sldChg>
      <pc:sldChg chg="addSp delSp modSp add del mod">
        <pc:chgData name="KORENROMP, Eline Louise" userId="a44abeb2-aa4e-4d35-a6f5-0d25c352ba16" providerId="ADAL" clId="{02E56EC2-1009-423D-8E57-B2E1EE2F4220}" dt="2025-01-08T10:10:37.859" v="556" actId="47"/>
        <pc:sldMkLst>
          <pc:docMk/>
          <pc:sldMk cId="1757608843" sldId="3110"/>
        </pc:sldMkLst>
      </pc:sldChg>
      <pc:sldChg chg="addSp delSp modSp add del mod">
        <pc:chgData name="KORENROMP, Eline Louise" userId="a44abeb2-aa4e-4d35-a6f5-0d25c352ba16" providerId="ADAL" clId="{02E56EC2-1009-423D-8E57-B2E1EE2F4220}" dt="2025-01-08T10:10:45.462" v="557" actId="47"/>
        <pc:sldMkLst>
          <pc:docMk/>
          <pc:sldMk cId="332989802" sldId="3111"/>
        </pc:sldMkLst>
      </pc:sldChg>
      <pc:sldChg chg="addSp delSp modSp add mod ord modNotesTx">
        <pc:chgData name="KORENROMP, Eline Louise" userId="a44abeb2-aa4e-4d35-a6f5-0d25c352ba16" providerId="ADAL" clId="{02E56EC2-1009-423D-8E57-B2E1EE2F4220}" dt="2025-01-10T10:18:45.350" v="3647" actId="20577"/>
        <pc:sldMkLst>
          <pc:docMk/>
          <pc:sldMk cId="3286255104" sldId="3112"/>
        </pc:sldMkLst>
        <pc:spChg chg="add mod">
          <ac:chgData name="KORENROMP, Eline Louise" userId="a44abeb2-aa4e-4d35-a6f5-0d25c352ba16" providerId="ADAL" clId="{02E56EC2-1009-423D-8E57-B2E1EE2F4220}" dt="2025-01-08T10:16:13.053" v="582" actId="108"/>
          <ac:spMkLst>
            <pc:docMk/>
            <pc:sldMk cId="3286255104" sldId="3112"/>
            <ac:spMk id="5" creationId="{BA802B85-DE0C-9210-2F05-397374B1EE68}"/>
          </ac:spMkLst>
        </pc:spChg>
        <pc:graphicFrameChg chg="add mod modGraphic">
          <ac:chgData name="KORENROMP, Eline Louise" userId="a44abeb2-aa4e-4d35-a6f5-0d25c352ba16" providerId="ADAL" clId="{02E56EC2-1009-423D-8E57-B2E1EE2F4220}" dt="2025-01-10T10:18:02.948" v="3468" actId="21"/>
          <ac:graphicFrameMkLst>
            <pc:docMk/>
            <pc:sldMk cId="3286255104" sldId="3112"/>
            <ac:graphicFrameMk id="8" creationId="{A14C55BF-76B8-307B-E71F-A79AA4D5DC89}"/>
          </ac:graphicFrameMkLst>
        </pc:graphicFrameChg>
      </pc:sldChg>
      <pc:sldChg chg="addSp delSp modSp add mod">
        <pc:chgData name="KORENROMP, Eline Louise" userId="a44abeb2-aa4e-4d35-a6f5-0d25c352ba16" providerId="ADAL" clId="{02E56EC2-1009-423D-8E57-B2E1EE2F4220}" dt="2025-01-10T10:16:42.636" v="3460" actId="6549"/>
        <pc:sldMkLst>
          <pc:docMk/>
          <pc:sldMk cId="3836196930" sldId="3113"/>
        </pc:sldMkLst>
        <pc:spChg chg="mod">
          <ac:chgData name="KORENROMP, Eline Louise" userId="a44abeb2-aa4e-4d35-a6f5-0d25c352ba16" providerId="ADAL" clId="{02E56EC2-1009-423D-8E57-B2E1EE2F4220}" dt="2025-01-08T10:15:59.414" v="581" actId="20577"/>
          <ac:spMkLst>
            <pc:docMk/>
            <pc:sldMk cId="3836196930" sldId="3113"/>
            <ac:spMk id="2" creationId="{3667D9A4-8A1E-AE8B-2D52-E50F2F6F45C2}"/>
          </ac:spMkLst>
        </pc:spChg>
        <pc:spChg chg="add mod">
          <ac:chgData name="KORENROMP, Eline Louise" userId="a44abeb2-aa4e-4d35-a6f5-0d25c352ba16" providerId="ADAL" clId="{02E56EC2-1009-423D-8E57-B2E1EE2F4220}" dt="2025-01-10T10:16:42.636" v="3460" actId="6549"/>
          <ac:spMkLst>
            <pc:docMk/>
            <pc:sldMk cId="3836196930" sldId="3113"/>
            <ac:spMk id="6" creationId="{8D5AB327-F218-638C-5E75-1818ECC6E8F4}"/>
          </ac:spMkLst>
        </pc:spChg>
        <pc:graphicFrameChg chg="add mod modGraphic">
          <ac:chgData name="KORENROMP, Eline Louise" userId="a44abeb2-aa4e-4d35-a6f5-0d25c352ba16" providerId="ADAL" clId="{02E56EC2-1009-423D-8E57-B2E1EE2F4220}" dt="2025-01-08T10:08:30.948" v="511" actId="1076"/>
          <ac:graphicFrameMkLst>
            <pc:docMk/>
            <pc:sldMk cId="3836196930" sldId="3113"/>
            <ac:graphicFrameMk id="4" creationId="{2770C09C-3A07-B030-7CAC-87FF8A0343DE}"/>
          </ac:graphicFrameMkLst>
        </pc:graphicFrameChg>
      </pc:sldChg>
      <pc:sldChg chg="modSp add mod">
        <pc:chgData name="KORENROMP, Eline Louise" userId="a44abeb2-aa4e-4d35-a6f5-0d25c352ba16" providerId="ADAL" clId="{02E56EC2-1009-423D-8E57-B2E1EE2F4220}" dt="2025-01-08T10:07:31.365" v="486" actId="13926"/>
        <pc:sldMkLst>
          <pc:docMk/>
          <pc:sldMk cId="2633612719" sldId="3114"/>
        </pc:sldMkLst>
        <pc:graphicFrameChg chg="modGraphic">
          <ac:chgData name="KORENROMP, Eline Louise" userId="a44abeb2-aa4e-4d35-a6f5-0d25c352ba16" providerId="ADAL" clId="{02E56EC2-1009-423D-8E57-B2E1EE2F4220}" dt="2025-01-08T10:07:31.365" v="486" actId="13926"/>
          <ac:graphicFrameMkLst>
            <pc:docMk/>
            <pc:sldMk cId="2633612719" sldId="3114"/>
            <ac:graphicFrameMk id="7" creationId="{C3CE2F2A-17F9-EDB4-5D31-900083D4D507}"/>
          </ac:graphicFrameMkLst>
        </pc:graphicFrameChg>
      </pc:sldChg>
      <pc:sldChg chg="addSp modSp add mod ord">
        <pc:chgData name="KORENROMP, Eline Louise" userId="a44abeb2-aa4e-4d35-a6f5-0d25c352ba16" providerId="ADAL" clId="{02E56EC2-1009-423D-8E57-B2E1EE2F4220}" dt="2025-01-10T13:15:29.507" v="3733" actId="1076"/>
        <pc:sldMkLst>
          <pc:docMk/>
          <pc:sldMk cId="4243994149" sldId="3115"/>
        </pc:sldMkLst>
        <pc:spChg chg="mod">
          <ac:chgData name="KORENROMP, Eline Louise" userId="a44abeb2-aa4e-4d35-a6f5-0d25c352ba16" providerId="ADAL" clId="{02E56EC2-1009-423D-8E57-B2E1EE2F4220}" dt="2025-01-10T10:14:53.814" v="3388" actId="20577"/>
          <ac:spMkLst>
            <pc:docMk/>
            <pc:sldMk cId="4243994149" sldId="3115"/>
            <ac:spMk id="2" creationId="{6D6D67AD-E6BD-C167-E154-D31582373500}"/>
          </ac:spMkLst>
        </pc:spChg>
        <pc:spChg chg="mod">
          <ac:chgData name="KORENROMP, Eline Louise" userId="a44abeb2-aa4e-4d35-a6f5-0d25c352ba16" providerId="ADAL" clId="{02E56EC2-1009-423D-8E57-B2E1EE2F4220}" dt="2025-01-10T13:15:29.507" v="3733" actId="1076"/>
          <ac:spMkLst>
            <pc:docMk/>
            <pc:sldMk cId="4243994149" sldId="3115"/>
            <ac:spMk id="4" creationId="{5735BBD3-B95E-C516-DFD0-37EB34C1BE62}"/>
          </ac:spMkLst>
        </pc:spChg>
        <pc:picChg chg="add mod ord">
          <ac:chgData name="KORENROMP, Eline Louise" userId="a44abeb2-aa4e-4d35-a6f5-0d25c352ba16" providerId="ADAL" clId="{02E56EC2-1009-423D-8E57-B2E1EE2F4220}" dt="2025-01-10T13:15:22.909" v="3732" actId="14100"/>
          <ac:picMkLst>
            <pc:docMk/>
            <pc:sldMk cId="4243994149" sldId="3115"/>
            <ac:picMk id="3" creationId="{229B5F8F-AC41-956C-153D-BC0A0B5762BB}"/>
          </ac:picMkLst>
        </pc:picChg>
      </pc:sldChg>
      <pc:sldChg chg="addSp modSp new mod ord modShow">
        <pc:chgData name="KORENROMP, Eline Louise" userId="a44abeb2-aa4e-4d35-a6f5-0d25c352ba16" providerId="ADAL" clId="{02E56EC2-1009-423D-8E57-B2E1EE2F4220}" dt="2025-01-08T10:15:47.819" v="579" actId="729"/>
        <pc:sldMkLst>
          <pc:docMk/>
          <pc:sldMk cId="1757361193" sldId="3116"/>
        </pc:sldMkLst>
        <pc:spChg chg="add mod">
          <ac:chgData name="KORENROMP, Eline Louise" userId="a44abeb2-aa4e-4d35-a6f5-0d25c352ba16" providerId="ADAL" clId="{02E56EC2-1009-423D-8E57-B2E1EE2F4220}" dt="2025-01-08T10:15:31.740" v="577" actId="108"/>
          <ac:spMkLst>
            <pc:docMk/>
            <pc:sldMk cId="1757361193" sldId="3116"/>
            <ac:spMk id="2" creationId="{1287E979-FEAA-E8F0-FD30-05E0404E5F8F}"/>
          </ac:spMkLst>
        </pc:spChg>
        <pc:spChg chg="add mod">
          <ac:chgData name="KORENROMP, Eline Louise" userId="a44abeb2-aa4e-4d35-a6f5-0d25c352ba16" providerId="ADAL" clId="{02E56EC2-1009-423D-8E57-B2E1EE2F4220}" dt="2025-01-08T10:15:38.081" v="578" actId="2711"/>
          <ac:spMkLst>
            <pc:docMk/>
            <pc:sldMk cId="1757361193" sldId="3116"/>
            <ac:spMk id="3" creationId="{182A9B2A-7470-9001-5E56-32C66846F69C}"/>
          </ac:spMkLst>
        </pc:spChg>
      </pc:sldChg>
      <pc:sldChg chg="addSp delSp modSp new mod">
        <pc:chgData name="KORENROMP, Eline Louise" userId="a44abeb2-aa4e-4d35-a6f5-0d25c352ba16" providerId="ADAL" clId="{02E56EC2-1009-423D-8E57-B2E1EE2F4220}" dt="2025-01-08T11:24:25.872" v="3338" actId="6549"/>
        <pc:sldMkLst>
          <pc:docMk/>
          <pc:sldMk cId="1527621998" sldId="3117"/>
        </pc:sldMkLst>
        <pc:spChg chg="add mod">
          <ac:chgData name="KORENROMP, Eline Louise" userId="a44abeb2-aa4e-4d35-a6f5-0d25c352ba16" providerId="ADAL" clId="{02E56EC2-1009-423D-8E57-B2E1EE2F4220}" dt="2025-01-08T10:56:25.555" v="2120" actId="27636"/>
          <ac:spMkLst>
            <pc:docMk/>
            <pc:sldMk cId="1527621998" sldId="3117"/>
            <ac:spMk id="2" creationId="{F1AA9E27-B8E4-D6A8-B03E-AEF08AB4074F}"/>
          </ac:spMkLst>
        </pc:spChg>
        <pc:spChg chg="add mod">
          <ac:chgData name="KORENROMP, Eline Louise" userId="a44abeb2-aa4e-4d35-a6f5-0d25c352ba16" providerId="ADAL" clId="{02E56EC2-1009-423D-8E57-B2E1EE2F4220}" dt="2025-01-08T11:24:25.872" v="3338" actId="6549"/>
          <ac:spMkLst>
            <pc:docMk/>
            <pc:sldMk cId="1527621998" sldId="3117"/>
            <ac:spMk id="3" creationId="{A1494244-FAAA-8DFD-295E-0FE045EB0FEC}"/>
          </ac:spMkLst>
        </pc:spChg>
        <pc:picChg chg="add mod">
          <ac:chgData name="KORENROMP, Eline Louise" userId="a44abeb2-aa4e-4d35-a6f5-0d25c352ba16" providerId="ADAL" clId="{02E56EC2-1009-423D-8E57-B2E1EE2F4220}" dt="2025-01-08T10:43:16.506" v="1809" actId="1076"/>
          <ac:picMkLst>
            <pc:docMk/>
            <pc:sldMk cId="1527621998" sldId="3117"/>
            <ac:picMk id="4" creationId="{9150D959-A323-68DF-DBE2-2697C52E9760}"/>
          </ac:picMkLst>
        </pc:picChg>
        <pc:picChg chg="add mod">
          <ac:chgData name="KORENROMP, Eline Louise" userId="a44abeb2-aa4e-4d35-a6f5-0d25c352ba16" providerId="ADAL" clId="{02E56EC2-1009-423D-8E57-B2E1EE2F4220}" dt="2025-01-08T10:42:13.460" v="1786" actId="14100"/>
          <ac:picMkLst>
            <pc:docMk/>
            <pc:sldMk cId="1527621998" sldId="3117"/>
            <ac:picMk id="7" creationId="{D071EFB7-82B9-CC48-1B93-D2CF57C0259A}"/>
          </ac:picMkLst>
        </pc:picChg>
      </pc:sldChg>
      <pc:sldChg chg="addSp delSp modSp add mod">
        <pc:chgData name="KORENROMP, Eline Louise" userId="a44abeb2-aa4e-4d35-a6f5-0d25c352ba16" providerId="ADAL" clId="{02E56EC2-1009-423D-8E57-B2E1EE2F4220}" dt="2025-01-08T10:57:13.167" v="2159" actId="20577"/>
        <pc:sldMkLst>
          <pc:docMk/>
          <pc:sldMk cId="2577836637" sldId="3118"/>
        </pc:sldMkLst>
        <pc:spChg chg="mod">
          <ac:chgData name="KORENROMP, Eline Louise" userId="a44abeb2-aa4e-4d35-a6f5-0d25c352ba16" providerId="ADAL" clId="{02E56EC2-1009-423D-8E57-B2E1EE2F4220}" dt="2025-01-08T10:56:32.373" v="2122" actId="20577"/>
          <ac:spMkLst>
            <pc:docMk/>
            <pc:sldMk cId="2577836637" sldId="3118"/>
            <ac:spMk id="2" creationId="{0160D594-094B-5759-CC9D-D72E3E5D9928}"/>
          </ac:spMkLst>
        </pc:spChg>
        <pc:spChg chg="add mod">
          <ac:chgData name="KORENROMP, Eline Louise" userId="a44abeb2-aa4e-4d35-a6f5-0d25c352ba16" providerId="ADAL" clId="{02E56EC2-1009-423D-8E57-B2E1EE2F4220}" dt="2025-01-08T10:57:13.167" v="2159" actId="20577"/>
          <ac:spMkLst>
            <pc:docMk/>
            <pc:sldMk cId="2577836637" sldId="3118"/>
            <ac:spMk id="12" creationId="{AC134C5C-ACA0-C096-1D08-9150D7EA5B42}"/>
          </ac:spMkLst>
        </pc:spChg>
        <pc:spChg chg="add mod">
          <ac:chgData name="KORENROMP, Eline Louise" userId="a44abeb2-aa4e-4d35-a6f5-0d25c352ba16" providerId="ADAL" clId="{02E56EC2-1009-423D-8E57-B2E1EE2F4220}" dt="2025-01-08T10:43:29.601" v="1813" actId="14100"/>
          <ac:spMkLst>
            <pc:docMk/>
            <pc:sldMk cId="2577836637" sldId="3118"/>
            <ac:spMk id="13" creationId="{859DC707-C28F-CF30-B137-FF695553AF41}"/>
          </ac:spMkLst>
        </pc:spChg>
        <pc:spChg chg="add mod">
          <ac:chgData name="KORENROMP, Eline Louise" userId="a44abeb2-aa4e-4d35-a6f5-0d25c352ba16" providerId="ADAL" clId="{02E56EC2-1009-423D-8E57-B2E1EE2F4220}" dt="2025-01-08T10:44:02.108" v="1820" actId="14100"/>
          <ac:spMkLst>
            <pc:docMk/>
            <pc:sldMk cId="2577836637" sldId="3118"/>
            <ac:spMk id="15" creationId="{A6AC7880-3837-AEC4-74CE-3AE0EEF3A493}"/>
          </ac:spMkLst>
        </pc:spChg>
        <pc:picChg chg="add mod">
          <ac:chgData name="KORENROMP, Eline Louise" userId="a44abeb2-aa4e-4d35-a6f5-0d25c352ba16" providerId="ADAL" clId="{02E56EC2-1009-423D-8E57-B2E1EE2F4220}" dt="2025-01-08T10:56:39.301" v="2125" actId="1076"/>
          <ac:picMkLst>
            <pc:docMk/>
            <pc:sldMk cId="2577836637" sldId="3118"/>
            <ac:picMk id="9" creationId="{018E5E19-E0F7-EB15-E95F-58B9570D58F2}"/>
          </ac:picMkLst>
        </pc:picChg>
        <pc:picChg chg="add mod">
          <ac:chgData name="KORENROMP, Eline Louise" userId="a44abeb2-aa4e-4d35-a6f5-0d25c352ba16" providerId="ADAL" clId="{02E56EC2-1009-423D-8E57-B2E1EE2F4220}" dt="2025-01-08T10:56:43.732" v="2127" actId="14100"/>
          <ac:picMkLst>
            <pc:docMk/>
            <pc:sldMk cId="2577836637" sldId="3118"/>
            <ac:picMk id="10" creationId="{304C0D41-87F1-0207-99F5-945AC0A9328A}"/>
          </ac:picMkLst>
        </pc:picChg>
        <pc:picChg chg="add mod">
          <ac:chgData name="KORENROMP, Eline Louise" userId="a44abeb2-aa4e-4d35-a6f5-0d25c352ba16" providerId="ADAL" clId="{02E56EC2-1009-423D-8E57-B2E1EE2F4220}" dt="2025-01-08T10:56:46.663" v="2128" actId="1076"/>
          <ac:picMkLst>
            <pc:docMk/>
            <pc:sldMk cId="2577836637" sldId="3118"/>
            <ac:picMk id="11" creationId="{210B4530-2657-4EF7-CE17-663CCB089782}"/>
          </ac:picMkLst>
        </pc:picChg>
      </pc:sldChg>
      <pc:sldChg chg="addSp modSp new mod modShow">
        <pc:chgData name="KORENROMP, Eline Louise" userId="a44abeb2-aa4e-4d35-a6f5-0d25c352ba16" providerId="ADAL" clId="{02E56EC2-1009-423D-8E57-B2E1EE2F4220}" dt="2025-01-08T11:03:47.787" v="2856" actId="729"/>
        <pc:sldMkLst>
          <pc:docMk/>
          <pc:sldMk cId="3019406315" sldId="3119"/>
        </pc:sldMkLst>
        <pc:spChg chg="add mod">
          <ac:chgData name="KORENROMP, Eline Louise" userId="a44abeb2-aa4e-4d35-a6f5-0d25c352ba16" providerId="ADAL" clId="{02E56EC2-1009-423D-8E57-B2E1EE2F4220}" dt="2025-01-08T10:58:36.280" v="2279" actId="6549"/>
          <ac:spMkLst>
            <pc:docMk/>
            <pc:sldMk cId="3019406315" sldId="3119"/>
            <ac:spMk id="3" creationId="{1E003272-BC76-DAEC-D45C-8B0036B74AE4}"/>
          </ac:spMkLst>
        </pc:spChg>
        <pc:spChg chg="add mod">
          <ac:chgData name="KORENROMP, Eline Louise" userId="a44abeb2-aa4e-4d35-a6f5-0d25c352ba16" providerId="ADAL" clId="{02E56EC2-1009-423D-8E57-B2E1EE2F4220}" dt="2025-01-08T11:03:42.392" v="2855" actId="20577"/>
          <ac:spMkLst>
            <pc:docMk/>
            <pc:sldMk cId="3019406315" sldId="3119"/>
            <ac:spMk id="4" creationId="{6EDD2ABC-A370-6F1D-DC96-5A93A86CB309}"/>
          </ac:spMkLst>
        </pc:spChg>
        <pc:spChg chg="add mod">
          <ac:chgData name="KORENROMP, Eline Louise" userId="a44abeb2-aa4e-4d35-a6f5-0d25c352ba16" providerId="ADAL" clId="{02E56EC2-1009-423D-8E57-B2E1EE2F4220}" dt="2025-01-08T10:57:44.770" v="2161"/>
          <ac:spMkLst>
            <pc:docMk/>
            <pc:sldMk cId="3019406315" sldId="3119"/>
            <ac:spMk id="6" creationId="{6B981C49-EA08-B602-FF2D-937DFA008696}"/>
          </ac:spMkLst>
        </pc:spChg>
        <pc:picChg chg="add mod">
          <ac:chgData name="KORENROMP, Eline Louise" userId="a44abeb2-aa4e-4d35-a6f5-0d25c352ba16" providerId="ADAL" clId="{02E56EC2-1009-423D-8E57-B2E1EE2F4220}" dt="2025-01-08T10:57:44.770" v="2161"/>
          <ac:picMkLst>
            <pc:docMk/>
            <pc:sldMk cId="3019406315" sldId="3119"/>
            <ac:picMk id="2" creationId="{AC2C10F5-0E73-DA9B-504D-9073218E11D5}"/>
          </ac:picMkLst>
        </pc:picChg>
        <pc:picChg chg="add mod">
          <ac:chgData name="KORENROMP, Eline Louise" userId="a44abeb2-aa4e-4d35-a6f5-0d25c352ba16" providerId="ADAL" clId="{02E56EC2-1009-423D-8E57-B2E1EE2F4220}" dt="2025-01-08T10:57:44.770" v="2161"/>
          <ac:picMkLst>
            <pc:docMk/>
            <pc:sldMk cId="3019406315" sldId="3119"/>
            <ac:picMk id="5" creationId="{CEEDB2B8-E6C2-2492-CF86-7A3C008F789E}"/>
          </ac:picMkLst>
        </pc:picChg>
        <pc:picChg chg="add mod">
          <ac:chgData name="KORENROMP, Eline Louise" userId="a44abeb2-aa4e-4d35-a6f5-0d25c352ba16" providerId="ADAL" clId="{02E56EC2-1009-423D-8E57-B2E1EE2F4220}" dt="2025-01-08T10:58:20.391" v="2204" actId="14100"/>
          <ac:picMkLst>
            <pc:docMk/>
            <pc:sldMk cId="3019406315" sldId="3119"/>
            <ac:picMk id="7" creationId="{CFC53CA4-5013-923C-E909-ADDDF16915DA}"/>
          </ac:picMkLst>
        </pc:picChg>
      </pc:sldChg>
      <pc:sldChg chg="add del mod modShow">
        <pc:chgData name="KORENROMP, Eline Louise" userId="a44abeb2-aa4e-4d35-a6f5-0d25c352ba16" providerId="ADAL" clId="{02E56EC2-1009-423D-8E57-B2E1EE2F4220}" dt="2025-01-10T10:17:52.501" v="3467" actId="47"/>
        <pc:sldMkLst>
          <pc:docMk/>
          <pc:sldMk cId="659801439" sldId="3120"/>
        </pc:sldMkLst>
      </pc:sldChg>
      <pc:sldMasterChg chg="delSldLayout">
        <pc:chgData name="KORENROMP, Eline Louise" userId="a44abeb2-aa4e-4d35-a6f5-0d25c352ba16" providerId="ADAL" clId="{02E56EC2-1009-423D-8E57-B2E1EE2F4220}" dt="2025-01-08T10:05:48.913" v="398" actId="47"/>
        <pc:sldMasterMkLst>
          <pc:docMk/>
          <pc:sldMasterMk cId="0" sldId="2147483840"/>
        </pc:sldMasterMkLst>
        <pc:sldLayoutChg chg="del">
          <pc:chgData name="KORENROMP, Eline Louise" userId="a44abeb2-aa4e-4d35-a6f5-0d25c352ba16" providerId="ADAL" clId="{02E56EC2-1009-423D-8E57-B2E1EE2F4220}" dt="2025-01-08T10:05:48.913" v="398" actId="47"/>
          <pc:sldLayoutMkLst>
            <pc:docMk/>
            <pc:sldMasterMk cId="0" sldId="2147483840"/>
            <pc:sldLayoutMk cId="764844366" sldId="2147483853"/>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1"/>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idx="1"/>
          </p:nvPr>
        </p:nvSpPr>
        <p:spPr>
          <a:xfrm>
            <a:off x="3978132" y="0"/>
            <a:ext cx="3043343" cy="467071"/>
          </a:xfrm>
          <a:prstGeom prst="rect">
            <a:avLst/>
          </a:prstGeom>
        </p:spPr>
        <p:txBody>
          <a:bodyPr vert="horz" lIns="93317" tIns="46659" rIns="93317" bIns="46659" rtlCol="0"/>
          <a:lstStyle>
            <a:lvl1pPr algn="r">
              <a:defRPr sz="1200"/>
            </a:lvl1pPr>
          </a:lstStyle>
          <a:p>
            <a:fld id="{3F4DE85E-B7DD-4983-B81E-87808B4ABA6B}" type="datetimeFigureOut">
              <a:rPr lang="en-US" smtClean="0"/>
              <a:t>2/12/2025</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17" tIns="46659" rIns="93317" bIns="46659" rtlCol="0" anchor="ctr"/>
          <a:lstStyle/>
          <a:p>
            <a:endParaRPr lang="en-US"/>
          </a:p>
        </p:txBody>
      </p:sp>
      <p:sp>
        <p:nvSpPr>
          <p:cNvPr id="5" name="Notes Placeholder 4"/>
          <p:cNvSpPr>
            <a:spLocks noGrp="1"/>
          </p:cNvSpPr>
          <p:nvPr>
            <p:ph type="body" sz="quarter" idx="3"/>
          </p:nvPr>
        </p:nvSpPr>
        <p:spPr>
          <a:xfrm>
            <a:off x="702310" y="4480004"/>
            <a:ext cx="5618480" cy="3665459"/>
          </a:xfrm>
          <a:prstGeom prst="rect">
            <a:avLst/>
          </a:prstGeom>
        </p:spPr>
        <p:txBody>
          <a:bodyPr vert="horz" lIns="93317" tIns="46659" rIns="93317" bIns="46659" rtlCol="0"/>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6" name="Footer Placeholder 5"/>
          <p:cNvSpPr>
            <a:spLocks noGrp="1"/>
          </p:cNvSpPr>
          <p:nvPr>
            <p:ph type="ftr" sz="quarter" idx="4"/>
          </p:nvPr>
        </p:nvSpPr>
        <p:spPr>
          <a:xfrm>
            <a:off x="0" y="8842030"/>
            <a:ext cx="3043343" cy="467070"/>
          </a:xfrm>
          <a:prstGeom prst="rect">
            <a:avLst/>
          </a:prstGeom>
        </p:spPr>
        <p:txBody>
          <a:bodyPr vert="horz" lIns="93317" tIns="46659" rIns="93317" bIns="46659"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0"/>
          </a:xfrm>
          <a:prstGeom prst="rect">
            <a:avLst/>
          </a:prstGeom>
        </p:spPr>
        <p:txBody>
          <a:bodyPr vert="horz" lIns="93317" tIns="46659" rIns="93317" bIns="46659" rtlCol="0" anchor="b"/>
          <a:lstStyle>
            <a:lvl1pPr algn="r">
              <a:defRPr sz="1200"/>
            </a:lvl1pPr>
          </a:lstStyle>
          <a:p>
            <a:fld id="{57659616-E921-41D3-9E36-7E9FC31D8247}" type="slidenum">
              <a:rPr lang="en-US" smtClean="0"/>
              <a:t>‹#›</a:t>
            </a:fld>
            <a:endParaRPr lang="en-US"/>
          </a:p>
        </p:txBody>
      </p:sp>
    </p:spTree>
    <p:extLst>
      <p:ext uri="{BB962C8B-B14F-4D97-AF65-F5344CB8AC3E}">
        <p14:creationId xmlns:p14="http://schemas.microsoft.com/office/powerpoint/2010/main" val="31729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659616-E921-41D3-9E36-7E9FC31D8247}" type="slidenum">
              <a:rPr lang="en-US" smtClean="0"/>
              <a:t>1</a:t>
            </a:fld>
            <a:endParaRPr lang="en-US"/>
          </a:p>
        </p:txBody>
      </p:sp>
    </p:spTree>
    <p:extLst>
      <p:ext uri="{BB962C8B-B14F-4D97-AF65-F5344CB8AC3E}">
        <p14:creationId xmlns:p14="http://schemas.microsoft.com/office/powerpoint/2010/main" val="70339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Une autre validation recommandée dans EPP consiste à examiner l'augmentation estimée de l'incidence dans toutes les </a:t>
            </a:r>
            <a:r>
              <a:rPr lang="en-US" dirty="0" err="1"/>
              <a:t>sous-populations</a:t>
            </a:r>
            <a:r>
              <a:rPr lang="en-US" dirty="0"/>
              <a:t>. En règle générale, le VIH s'est propagé parmi les populations clés avant la population générale. </a:t>
            </a:r>
          </a:p>
          <a:p>
            <a:r>
              <a:rPr lang="en-US" dirty="0"/>
              <a:t>Dans cet exemple, tiré de la Jamaïque lors d'un cycle d'estimation antérieur, EPP a estimé que l'incidence a augmenté chez </a:t>
            </a:r>
            <a:r>
              <a:rPr lang="en-US" dirty="0" err="1"/>
              <a:t>les </a:t>
            </a:r>
            <a:r>
              <a:rPr lang="en-US" dirty="0"/>
              <a:t>hommes et les femmes à faible risque (appelés hommes et femmes "restants") avant d'augmenter chez les hommes ayant des rapports sexuels avec d'autres hommes. Ce schéma n'est pas plausible ou du moins atypique. Il devrait également vous inciter à examiner les courbes respectives et à ajuster éventuellement l'une ou plusieurs d'entre elles, afin de garantir une séquence plausible de propagation de l'épidémie dans les sous-populations. Là encore, l'utilisation de la courbe R-Hybrid au lieu de la courbe EPP-Classic peut permettre d'éviter une augmentation précoce trop brutale de la prévalence et de l'incidence, ce qui se traduira par des schémas plus plausibles et plus cohérents.</a:t>
            </a:r>
            <a:endParaRPr lang="en-CH" dirty="0"/>
          </a:p>
        </p:txBody>
      </p:sp>
      <p:sp>
        <p:nvSpPr>
          <p:cNvPr id="4" name="Slide Number Placeholder 3"/>
          <p:cNvSpPr>
            <a:spLocks noGrp="1"/>
          </p:cNvSpPr>
          <p:nvPr>
            <p:ph type="sldNum" sz="quarter" idx="5"/>
          </p:nvPr>
        </p:nvSpPr>
        <p:spPr/>
        <p:txBody>
          <a:bodyPr/>
          <a:lstStyle/>
          <a:p>
            <a:fld id="{0A6A75E5-EEA6-4699-9135-78D05B2AA1DC}" type="slidenum">
              <a:rPr lang="en-CH" smtClean="0"/>
              <a:t>13</a:t>
            </a:fld>
            <a:endParaRPr lang="en-CH"/>
          </a:p>
        </p:txBody>
      </p:sp>
    </p:spTree>
    <p:extLst>
      <p:ext uri="{BB962C8B-B14F-4D97-AF65-F5344CB8AC3E}">
        <p14:creationId xmlns:p14="http://schemas.microsoft.com/office/powerpoint/2010/main" val="113957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24E3C-0788-814F-5E3D-42E6FFF34F0C}"/>
            </a:ext>
          </a:extLst>
        </p:cNvPr>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59F018FD-55E6-2C95-309B-E459308A170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B8EFDF2-9A58-247F-D5CC-D8934B23D81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Comme nous l'avons mentionné, la qualité des données est essentielle pour obtenir de bonnes estimations. Pour faciliter l'examen de la qualité des données, nous vous recommandons de rassembler et d'examiner d'abord les données d'entrée dans un fichier Excel, et de vous assurer qu'elles sont de bonne qualité et cohérentes entre les indicateurs connexes (par exemple, en cascade).</a:t>
            </a:r>
          </a:p>
          <a:p>
            <a:endParaRPr lang="en-US" altLang="en-US" dirty="0"/>
          </a:p>
          <a:p>
            <a:pPr marL="172839" indent="-172839">
              <a:buFontTx/>
              <a:buChar char="•"/>
            </a:pPr>
            <a:r>
              <a:rPr lang="en-US" altLang="en-US" dirty="0"/>
              <a:t>Tout d'abord, veuillez mettre à jour le fichier XLS, vérifier et assurer la qualité et la cohérence des données. </a:t>
            </a:r>
          </a:p>
          <a:p>
            <a:pPr marL="172839" indent="-172839">
              <a:buFontTx/>
              <a:buChar char="•"/>
            </a:pPr>
            <a:r>
              <a:rPr lang="en-US" altLang="en-US" dirty="0"/>
              <a:t>Ensuite, copiez dans le fichier Spectrum et mettez à jour l'estimation.</a:t>
            </a:r>
          </a:p>
        </p:txBody>
      </p:sp>
      <p:sp>
        <p:nvSpPr>
          <p:cNvPr id="30724" name="Slide Number Placeholder 3">
            <a:extLst>
              <a:ext uri="{FF2B5EF4-FFF2-40B4-BE49-F238E27FC236}">
                <a16:creationId xmlns:a16="http://schemas.microsoft.com/office/drawing/2014/main" id="{AF388ECD-04AA-15DC-3903-71579DE0297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defTabSz="358480"/>
            <a:fld id="{49916E62-25B1-4E32-937E-3951AE3EFD89}" type="slidenum">
              <a:rPr lang="en-US" altLang="en-US" smtClean="0"/>
              <a:t>2</a:t>
            </a:fld>
            <a:endParaRPr lang="en-US" altLang="en-US"/>
          </a:p>
        </p:txBody>
      </p:sp>
    </p:spTree>
    <p:extLst>
      <p:ext uri="{BB962C8B-B14F-4D97-AF65-F5344CB8AC3E}">
        <p14:creationId xmlns:p14="http://schemas.microsoft.com/office/powerpoint/2010/main" val="565980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Voir le </a:t>
            </a:r>
            <a:r>
              <a:rPr lang="en-US" i="1" dirty="0"/>
              <a:t>Guide pour la mise à jour d'une estimation de Spectrum HIV </a:t>
            </a:r>
            <a:r>
              <a:rPr lang="en-US" i="0" dirty="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Arbre de décision Figure 1</a:t>
            </a:r>
            <a:endParaRPr lang="en-CH" dirty="0"/>
          </a:p>
          <a:p>
            <a:endParaRPr lang="en-CH" dirty="0"/>
          </a:p>
        </p:txBody>
      </p:sp>
      <p:sp>
        <p:nvSpPr>
          <p:cNvPr id="4" name="Slide Number Placeholder 3"/>
          <p:cNvSpPr>
            <a:spLocks noGrp="1"/>
          </p:cNvSpPr>
          <p:nvPr>
            <p:ph type="sldNum" sz="quarter" idx="5"/>
          </p:nvPr>
        </p:nvSpPr>
        <p:spPr/>
        <p:txBody>
          <a:bodyPr/>
          <a:lstStyle/>
          <a:p>
            <a:fld id="{A671EB5F-83F3-497B-B51D-09B785C8EBFD}" type="slidenum">
              <a:rPr lang="en-US" smtClean="0"/>
              <a:t>3</a:t>
            </a:fld>
            <a:endParaRPr lang="en-US"/>
          </a:p>
        </p:txBody>
      </p:sp>
    </p:spTree>
    <p:extLst>
      <p:ext uri="{BB962C8B-B14F-4D97-AF65-F5344CB8AC3E}">
        <p14:creationId xmlns:p14="http://schemas.microsoft.com/office/powerpoint/2010/main" val="1267788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https://www.thelancet.com/journals/lancet/article/PIIS0140-6736(17)32152-9/fulltext </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L'IHME a créé un système de notation par étoiles pour la qualité globale des données sur les causes de décès pour chaque site, chaque année.</a:t>
            </a:r>
            <a:endParaRPr lang="en-KE">
              <a:effectLst/>
            </a:endParaRPr>
          </a:p>
          <a:p>
            <a:pPr marL="0" algn="l" rtl="0" eaLnBrk="1" latinLnBrk="0" hangingPunct="1">
              <a:spcBef>
                <a:spcPts val="0"/>
              </a:spcBef>
              <a:spcAft>
                <a:spcPts val="0"/>
              </a:spcAft>
            </a:pPr>
            <a:r>
              <a:rPr lang="en-US" sz="1800" b="0" i="0" kern="1200">
                <a:solidFill>
                  <a:srgbClr val="505050"/>
                </a:solidFill>
                <a:effectLst/>
                <a:latin typeface="Source Sans Pro" panose="020B0503030403020204" pitchFamily="34" charset="0"/>
                <a:ea typeface="+mn-ea"/>
                <a:cs typeface="+mn-cs"/>
              </a:rPr>
              <a:t>Ce système représente l'exhaustivité du RV, le pourcentage de décès codés pour des causes qui ne peuvent pas être de véritables causes sous-jacentes de décès (codes poubelles), le détail de la liste des causes et des groupes d'âge, ainsi que les périodes couvertes. </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6</a:t>
            </a:r>
            <a:endParaRPr lang="en-KE">
              <a:effectLst/>
            </a:endParaRP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L'utilisation de CSAVR nécessite des entrées complètes et de bonne qualité des décès liés au sida chez les adultes de 15 ans et plus. </a:t>
            </a:r>
          </a:p>
          <a:p>
            <a:pPr marL="0" marR="0" algn="l" rtl="0" eaLnBrk="1" latinLnBrk="0" hangingPunct="1">
              <a:lnSpc>
                <a:spcPct val="107000"/>
              </a:lnSpc>
              <a:spcBef>
                <a:spcPts val="0"/>
              </a:spcBef>
              <a:spcAft>
                <a:spcPts val="800"/>
              </a:spcAft>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L'Institute for Health Metrics (IHME) fournit une indication de la qualité et de l'exhaustivité des rapports sur les causes de décès, parallèlement à son analyse de la charge mondiale de morbidité (GBD) en 2019 : 2A indique des données de haute qualité sur les causes de décès, 2B une qualité raisonnable. </a:t>
            </a:r>
          </a:p>
          <a:p>
            <a:pPr marL="0" marR="0" lvl="0" indent="0" algn="l" defTabSz="914400" rtl="0" eaLnBrk="1" fontAlgn="auto" latinLnBrk="0" hangingPunct="1">
              <a:lnSpc>
                <a:spcPct val="107000"/>
              </a:lnSpc>
              <a:spcBef>
                <a:spcPts val="0"/>
              </a:spcBef>
              <a:spcAft>
                <a:spcPts val="800"/>
              </a:spcAft>
              <a:buClrTx/>
              <a:buSzTx/>
              <a:buFontTx/>
              <a:buNone/>
              <a:tabLst/>
              <a:defRPr/>
            </a:pPr>
            <a:r>
              <a:rPr lang="en-US" sz="1800" kern="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une classification 2C dans le GBD 2019 de l'IHME indiquent une mauvaise complétude et/ou qualité de l'enregistrement de l'état civil. Les pays de ce groupe ne devraient pas entrer de données sur les décès (ni déclarées par le pays, ni ajustées par l'IHME) dans CSAVR et devraient probablement utiliser le modèle EPP.</a:t>
            </a:r>
            <a:endParaRPr lang="en-KE" sz="1800">
              <a:effectLst/>
            </a:endParaRPr>
          </a:p>
          <a:p>
            <a:pPr defTabSz="942289">
              <a:defRPr/>
            </a:pPr>
            <a:endParaRPr lang="en-US"/>
          </a:p>
        </p:txBody>
      </p:sp>
      <p:sp>
        <p:nvSpPr>
          <p:cNvPr id="4" name="Slide Number Placeholder 3"/>
          <p:cNvSpPr>
            <a:spLocks noGrp="1"/>
          </p:cNvSpPr>
          <p:nvPr>
            <p:ph type="sldNum" sz="quarter" idx="5"/>
          </p:nvPr>
        </p:nvSpPr>
        <p:spPr/>
        <p:txBody>
          <a:bodyPr/>
          <a:lstStyle/>
          <a:p>
            <a:fld id="{E5F4B4AD-9710-49A7-B214-561577097D0C}" type="slidenum">
              <a:rPr lang="en-US" smtClean="0"/>
              <a:t>4</a:t>
            </a:fld>
            <a:endParaRPr lang="en-US"/>
          </a:p>
        </p:txBody>
      </p:sp>
    </p:spTree>
    <p:extLst>
      <p:ext uri="{BB962C8B-B14F-4D97-AF65-F5344CB8AC3E}">
        <p14:creationId xmlns:p14="http://schemas.microsoft.com/office/powerpoint/2010/main" val="1246726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70C66C-D396-9D55-43BD-EA8387B6D4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95DEE4-F17B-6738-6269-E9772534D9F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90EAA3D-48F3-D0B8-0E28-95727DB0F66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Voir le </a:t>
            </a:r>
            <a:r>
              <a:rPr lang="en-US" i="1" dirty="0"/>
              <a:t>Guide pour la mise à jour d'une estimation de Spectrum HIV </a:t>
            </a:r>
            <a:r>
              <a:rPr lang="en-US" i="0" dirty="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Arbre de décision Figure 1</a:t>
            </a:r>
            <a:endParaRPr lang="en-CH" dirty="0"/>
          </a:p>
          <a:p>
            <a:endParaRPr lang="en-CH" dirty="0"/>
          </a:p>
        </p:txBody>
      </p:sp>
      <p:sp>
        <p:nvSpPr>
          <p:cNvPr id="4" name="Slide Number Placeholder 3">
            <a:extLst>
              <a:ext uri="{FF2B5EF4-FFF2-40B4-BE49-F238E27FC236}">
                <a16:creationId xmlns:a16="http://schemas.microsoft.com/office/drawing/2014/main" id="{201B2016-9FE6-AC04-1F27-8DB2C50DDF51}"/>
              </a:ext>
            </a:extLst>
          </p:cNvPr>
          <p:cNvSpPr>
            <a:spLocks noGrp="1"/>
          </p:cNvSpPr>
          <p:nvPr>
            <p:ph type="sldNum" sz="quarter" idx="5"/>
          </p:nvPr>
        </p:nvSpPr>
        <p:spPr/>
        <p:txBody>
          <a:bodyPr/>
          <a:lstStyle/>
          <a:p>
            <a:fld id="{A671EB5F-83F3-497B-B51D-09B785C8EBFD}" type="slidenum">
              <a:rPr lang="en-US" smtClean="0"/>
              <a:t>5</a:t>
            </a:fld>
            <a:endParaRPr lang="en-US"/>
          </a:p>
        </p:txBody>
      </p:sp>
    </p:spTree>
    <p:extLst>
      <p:ext uri="{BB962C8B-B14F-4D97-AF65-F5344CB8AC3E}">
        <p14:creationId xmlns:p14="http://schemas.microsoft.com/office/powerpoint/2010/main" val="2444210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563CBF-5106-8953-8D26-D55D97F5BF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B59B6A-8919-0F50-97E1-012E80D5C1C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C8590EC-CB3E-BF25-20AD-0D1E7E50FBC8}"/>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Voir le </a:t>
            </a:r>
            <a:r>
              <a:rPr lang="en-US" i="1" dirty="0"/>
              <a:t>Guide pour la mise à jour d'une estimation de Spectrum HIV </a:t>
            </a:r>
            <a:r>
              <a:rPr lang="en-US" i="0" dirty="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Arbre de décision Figure 1</a:t>
            </a:r>
            <a:endParaRPr lang="en-CH" dirty="0"/>
          </a:p>
          <a:p>
            <a:endParaRPr lang="en-CH" dirty="0"/>
          </a:p>
        </p:txBody>
      </p:sp>
      <p:sp>
        <p:nvSpPr>
          <p:cNvPr id="4" name="Slide Number Placeholder 3">
            <a:extLst>
              <a:ext uri="{FF2B5EF4-FFF2-40B4-BE49-F238E27FC236}">
                <a16:creationId xmlns:a16="http://schemas.microsoft.com/office/drawing/2014/main" id="{0DE3AE9A-0FBE-689E-79ED-D6B551EB0060}"/>
              </a:ext>
            </a:extLst>
          </p:cNvPr>
          <p:cNvSpPr>
            <a:spLocks noGrp="1"/>
          </p:cNvSpPr>
          <p:nvPr>
            <p:ph type="sldNum" sz="quarter" idx="5"/>
          </p:nvPr>
        </p:nvSpPr>
        <p:spPr/>
        <p:txBody>
          <a:bodyPr/>
          <a:lstStyle/>
          <a:p>
            <a:fld id="{A671EB5F-83F3-497B-B51D-09B785C8EBFD}" type="slidenum">
              <a:rPr lang="en-US" smtClean="0"/>
              <a:t>6</a:t>
            </a:fld>
            <a:endParaRPr lang="en-US"/>
          </a:p>
        </p:txBody>
      </p:sp>
    </p:spTree>
    <p:extLst>
      <p:ext uri="{BB962C8B-B14F-4D97-AF65-F5344CB8AC3E}">
        <p14:creationId xmlns:p14="http://schemas.microsoft.com/office/powerpoint/2010/main" val="3412953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6D65B8-1F04-FABF-1CAB-B2DBCAFA75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D0D726D-745A-6CFD-B8DE-3869D45041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28EA2A-B2AE-1292-6D0B-DDB4DF087F1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N.B. Les passages de l'ECDC à la CSAVR et v.v., dans les pays à revenu élevé, sont indiqués dans le diaporama du groupe de référence d'Addis-Abeba de juillet 2024.</a:t>
            </a:r>
            <a:endParaRPr lang="en-CH" dirty="0"/>
          </a:p>
        </p:txBody>
      </p:sp>
      <p:sp>
        <p:nvSpPr>
          <p:cNvPr id="4" name="Slide Number Placeholder 3">
            <a:extLst>
              <a:ext uri="{FF2B5EF4-FFF2-40B4-BE49-F238E27FC236}">
                <a16:creationId xmlns:a16="http://schemas.microsoft.com/office/drawing/2014/main" id="{C9353CCB-514A-9F22-9242-637942BC0E7D}"/>
              </a:ext>
            </a:extLst>
          </p:cNvPr>
          <p:cNvSpPr>
            <a:spLocks noGrp="1"/>
          </p:cNvSpPr>
          <p:nvPr>
            <p:ph type="sldNum" sz="quarter" idx="5"/>
          </p:nvPr>
        </p:nvSpPr>
        <p:spPr/>
        <p:txBody>
          <a:bodyPr/>
          <a:lstStyle/>
          <a:p>
            <a:fld id="{A671EB5F-83F3-497B-B51D-09B785C8EBFD}" type="slidenum">
              <a:rPr lang="en-US" smtClean="0"/>
              <a:t>7</a:t>
            </a:fld>
            <a:endParaRPr lang="en-US"/>
          </a:p>
        </p:txBody>
      </p:sp>
    </p:spTree>
    <p:extLst>
      <p:ext uri="{BB962C8B-B14F-4D97-AF65-F5344CB8AC3E}">
        <p14:creationId xmlns:p14="http://schemas.microsoft.com/office/powerpoint/2010/main" val="8692519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CFB6D7-6F89-E4C8-159D-3A8963E11D5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0EA352-4A48-5A83-0B5B-62B24B7CBB7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1E3ABA6-DEB5-C4F3-7C7E-51378EA830FF}"/>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4 </a:t>
            </a:r>
            <a:br>
              <a:rPr lang="en-US" dirty="0"/>
            </a:br>
            <a:r>
              <a:rPr lang="en-US" dirty="0"/>
              <a:t>Voir le </a:t>
            </a:r>
            <a:r>
              <a:rPr lang="en-US" i="1" dirty="0"/>
              <a:t>Guide pour la mise à jour d'une estimation de Spectrum HIV </a:t>
            </a:r>
            <a:r>
              <a:rPr lang="en-US" i="0" dirty="0"/>
              <a:t>(document Word, sur https://hivtools.unaids.org/hiv-estimates-training-material-en/)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Arbre de décision Figure 1</a:t>
            </a:r>
            <a:endParaRPr lang="en-CH" dirty="0"/>
          </a:p>
          <a:p>
            <a:endParaRPr lang="en-CH" dirty="0"/>
          </a:p>
        </p:txBody>
      </p:sp>
      <p:sp>
        <p:nvSpPr>
          <p:cNvPr id="4" name="Slide Number Placeholder 3">
            <a:extLst>
              <a:ext uri="{FF2B5EF4-FFF2-40B4-BE49-F238E27FC236}">
                <a16:creationId xmlns:a16="http://schemas.microsoft.com/office/drawing/2014/main" id="{3A0D0B08-EBAA-1721-2BAB-BC0EEC8616CC}"/>
              </a:ext>
            </a:extLst>
          </p:cNvPr>
          <p:cNvSpPr>
            <a:spLocks noGrp="1"/>
          </p:cNvSpPr>
          <p:nvPr>
            <p:ph type="sldNum" sz="quarter" idx="5"/>
          </p:nvPr>
        </p:nvSpPr>
        <p:spPr/>
        <p:txBody>
          <a:bodyPr/>
          <a:lstStyle/>
          <a:p>
            <a:fld id="{A671EB5F-83F3-497B-B51D-09B785C8EBFD}" type="slidenum">
              <a:rPr lang="en-US" smtClean="0"/>
              <a:t>8</a:t>
            </a:fld>
            <a:endParaRPr lang="en-US"/>
          </a:p>
        </p:txBody>
      </p:sp>
    </p:spTree>
    <p:extLst>
      <p:ext uri="{BB962C8B-B14F-4D97-AF65-F5344CB8AC3E}">
        <p14:creationId xmlns:p14="http://schemas.microsoft.com/office/powerpoint/2010/main" val="1118879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7</a:t>
            </a:r>
            <a:endParaRPr lang="en-KE" dirty="0">
              <a:effectLst/>
            </a:endParaRPr>
          </a:p>
          <a:p>
            <a:pPr marL="0" marR="0" algn="l" rtl="0" eaLnBrk="1" latinLnBrk="0" hangingPunct="1">
              <a:lnSpc>
                <a:spcPct val="107000"/>
              </a:lnSpc>
              <a:spcBef>
                <a:spcPts val="0"/>
              </a:spcBef>
              <a:spcAft>
                <a:spcPts val="800"/>
              </a:spcAft>
            </a:pP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 modèle EPP, contrairement à CSAVR, ajuste la prévalence et l'incidence chez les adultes aux données de prévalence issues de la surveillance sentinelle et des enquêtes. Mais EPP peut également utiliser les diagnostics de cas de VIH et de SIDA dans le cadre de sa validation. Après avoir saisi et ajusté vos données EPP, sous "Résultats de l'ajustement", allez à "Vérification des données" et comparez l'augmentation initiale de l'épidémie estimée par EPP avec les diagnostics de cas de votre pays. Les diagnostics de cas de VIH devraient suivre (</a:t>
            </a:r>
            <a:r>
              <a:rPr lang="en-US"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avec un </a:t>
            </a:r>
            <a:r>
              <a:rPr lang="en-US"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certain décalage et en tenant compte de la sous-déclaration) les nouvelles infections. Les diagnostics de cas de sida sont une approximation des décès imminents dus au sida, c'est-à-dire qu'à l'époque où les traitements antirétroviraux n'étaient pas encore disponibles, la plupart des personnes diagnostiquées comme ayant le sida mouraient dans l'année qui suivait. Dans l'exemple présenté (Pérou), l'augmentation des diagnostics de cas de SIDA (les points rouges dans le graphique du bas) suggère que l'estimation de l'EPP (la ligne bleue) était trop précoce. Dans ce cas, vous pouvez essayer une courbe alternative dans EPP (par exemple R-Hybrid au lieu de EPP-Classic) pour une ou plusieurs sous-populations, afin d'améliorer l'ajustement. </a:t>
            </a:r>
            <a:endParaRPr lang="en-KE" dirty="0">
              <a:effectLst/>
            </a:endParaRPr>
          </a:p>
          <a:p>
            <a:pPr defTabSz="942289">
              <a:defRPr/>
            </a:pPr>
            <a:endParaRPr lang="en-US" dirty="0"/>
          </a:p>
        </p:txBody>
      </p:sp>
      <p:sp>
        <p:nvSpPr>
          <p:cNvPr id="4" name="Slide Number Placeholder 3"/>
          <p:cNvSpPr>
            <a:spLocks noGrp="1"/>
          </p:cNvSpPr>
          <p:nvPr>
            <p:ph type="sldNum" sz="quarter" idx="5"/>
          </p:nvPr>
        </p:nvSpPr>
        <p:spPr/>
        <p:txBody>
          <a:bodyPr/>
          <a:lstStyle/>
          <a:p>
            <a:fld id="{E5F4B4AD-9710-49A7-B214-561577097D0C}" type="slidenum">
              <a:rPr lang="en-US" smtClean="0"/>
              <a:t>12</a:t>
            </a:fld>
            <a:endParaRPr lang="en-US"/>
          </a:p>
        </p:txBody>
      </p:sp>
    </p:spTree>
    <p:extLst>
      <p:ext uri="{BB962C8B-B14F-4D97-AF65-F5344CB8AC3E}">
        <p14:creationId xmlns:p14="http://schemas.microsoft.com/office/powerpoint/2010/main" val="32461418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4000" spc="-100" baseline="0">
                <a:solidFill>
                  <a:srgbClr val="FFFFFF"/>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latin typeface="Arial" panose="020B0604020202020204" pitchFamily="34" charset="0"/>
                <a:cs typeface="Arial" panose="020B0604020202020204" pitchFamily="34" charset="0"/>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9" name="Picture 8" descr="A drawing of a person&#10;&#10;Description automatically generated">
            <a:extLst>
              <a:ext uri="{FF2B5EF4-FFF2-40B4-BE49-F238E27FC236}">
                <a16:creationId xmlns:a16="http://schemas.microsoft.com/office/drawing/2014/main" id="{6B19407E-735D-4378-94C5-F2663C5558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64793" y="6356350"/>
            <a:ext cx="2198224" cy="326146"/>
          </a:xfrm>
          <a:prstGeom prst="rect">
            <a:avLst/>
          </a:prstGeom>
        </p:spPr>
      </p:pic>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2/12/2025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31_Full 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B3352C-804F-4FBE-9BAC-0540179A9030}"/>
              </a:ext>
            </a:extLst>
          </p:cNvPr>
          <p:cNvSpPr/>
          <p:nvPr userDrawn="1"/>
        </p:nvSpPr>
        <p:spPr>
          <a:xfrm>
            <a:off x="11320462" y="6276705"/>
            <a:ext cx="87153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
        <p:nvSpPr>
          <p:cNvPr id="3" name="Slide Number Placeholder 2">
            <a:extLst>
              <a:ext uri="{FF2B5EF4-FFF2-40B4-BE49-F238E27FC236}">
                <a16:creationId xmlns:a16="http://schemas.microsoft.com/office/drawing/2014/main" id="{49429A07-EF4B-4D19-9C9A-D48368868761}"/>
              </a:ext>
            </a:extLst>
          </p:cNvPr>
          <p:cNvSpPr>
            <a:spLocks noGrp="1"/>
          </p:cNvSpPr>
          <p:nvPr>
            <p:ph type="sldNum" sz="quarter" idx="4"/>
          </p:nvPr>
        </p:nvSpPr>
        <p:spPr>
          <a:xfrm>
            <a:off x="11359207" y="6320639"/>
            <a:ext cx="595417" cy="320734"/>
          </a:xfrm>
          <a:prstGeom prst="rect">
            <a:avLst/>
          </a:prstGeom>
        </p:spPr>
        <p:txBody>
          <a:bodyPr/>
          <a:lstStyle>
            <a:lvl1pPr algn="ctr">
              <a:defRPr sz="1500" b="1">
                <a:solidFill>
                  <a:schemeClr val="bg1"/>
                </a:solidFill>
                <a:latin typeface="Segoe UI" panose="020B0502040204020203" pitchFamily="34" charset="0"/>
              </a:defRPr>
            </a:lvl1pPr>
          </a:lstStyle>
          <a:p>
            <a:fld id="{3A98EE3D-8CD1-4C3F-BD1C-C98C9596463C}" type="slidenum">
              <a:rPr lang="en-US" smtClean="0"/>
              <a:t>‹#›</a:t>
            </a:fld>
            <a:endParaRPr lang="en-US"/>
          </a:p>
        </p:txBody>
      </p:sp>
      <p:sp>
        <p:nvSpPr>
          <p:cNvPr id="4" name="Rectangle 3">
            <a:extLst>
              <a:ext uri="{FF2B5EF4-FFF2-40B4-BE49-F238E27FC236}">
                <a16:creationId xmlns:a16="http://schemas.microsoft.com/office/drawing/2014/main" id="{18C3E781-07F8-4A03-A0E2-E5C52A924028}"/>
              </a:ext>
            </a:extLst>
          </p:cNvPr>
          <p:cNvSpPr/>
          <p:nvPr userDrawn="1"/>
        </p:nvSpPr>
        <p:spPr>
          <a:xfrm>
            <a:off x="11275649" y="6276705"/>
            <a:ext cx="25807" cy="4228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Segoe UI" panose="020B0502040204020203" pitchFamily="34" charset="0"/>
            </a:endParaRPr>
          </a:p>
        </p:txBody>
      </p:sp>
    </p:spTree>
    <p:extLst>
      <p:ext uri="{BB962C8B-B14F-4D97-AF65-F5344CB8AC3E}">
        <p14:creationId xmlns:p14="http://schemas.microsoft.com/office/powerpoint/2010/main" val="310435789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pic>
        <p:nvPicPr>
          <p:cNvPr id="4" name="Picture 3" descr="A drawing of a person&#10;&#10;Description automatically generated">
            <a:extLst>
              <a:ext uri="{FF2B5EF4-FFF2-40B4-BE49-F238E27FC236}">
                <a16:creationId xmlns:a16="http://schemas.microsoft.com/office/drawing/2014/main" id="{58C094B6-EE20-4452-A30A-57A26827F7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22253" y="6453896"/>
            <a:ext cx="1540764" cy="2286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2/12/2025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2/12/2025</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2/12/2025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2/12/2025</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rgbClr val="30C4C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Cliquez pour modifier le style du titre principal</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Cliquez sur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t>2/12/2025</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2.emf"/><Relationship Id="rId1" Type="http://schemas.openxmlformats.org/officeDocument/2006/relationships/slideLayout" Target="../slideLayouts/slideLayout7.xml"/><Relationship Id="rId4" Type="http://schemas.openxmlformats.org/officeDocument/2006/relationships/image" Target="../media/image13.emf"/></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thelancet.com/cms/10.1016/S2352-3018(21)00152-1/attachment/7371c03e-887f-4e26-a718-bae190b81c2f/mmc1.pdf"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8752D-0820-4F35-9D5D-B9D345CC6D3E}"/>
              </a:ext>
            </a:extLst>
          </p:cNvPr>
          <p:cNvSpPr>
            <a:spLocks noGrp="1"/>
          </p:cNvSpPr>
          <p:nvPr>
            <p:ph type="ctrTitle"/>
          </p:nvPr>
        </p:nvSpPr>
        <p:spPr>
          <a:xfrm>
            <a:off x="201168" y="794356"/>
            <a:ext cx="8759952" cy="3517518"/>
          </a:xfrm>
        </p:spPr>
        <p:txBody>
          <a:bodyPr>
            <a:normAutofit/>
          </a:bodyPr>
          <a:lstStyle/>
          <a:p>
            <a:pPr algn="ctr"/>
            <a:r>
              <a:rPr lang="en-US" sz="3600" b="1" dirty="0">
                <a:latin typeface="Arial"/>
                <a:cs typeface="Arial"/>
              </a:rPr>
              <a:t>Choix entre EPP et CSAVR </a:t>
            </a:r>
            <a:r>
              <a:rPr lang="en-US" sz="3600" b="1" err="1">
                <a:solidFill>
                  <a:srgbClr val="FFFF00"/>
                </a:solidFill>
                <a:latin typeface="Arial"/>
                <a:cs typeface="Arial"/>
              </a:rPr>
              <a:t>en</a:t>
            </a:r>
            <a:r>
              <a:rPr lang="en-US" sz="3600" b="1" dirty="0">
                <a:solidFill>
                  <a:srgbClr val="FFFF00"/>
                </a:solidFill>
                <a:latin typeface="Arial"/>
                <a:cs typeface="Arial"/>
              </a:rPr>
              <a:t> </a:t>
            </a:r>
            <a:r>
              <a:rPr lang="en-US" sz="3600" b="1" err="1">
                <a:solidFill>
                  <a:srgbClr val="FFFF00"/>
                </a:solidFill>
                <a:latin typeface="Arial"/>
                <a:cs typeface="Arial"/>
              </a:rPr>
              <a:t>fonction</a:t>
            </a:r>
            <a:r>
              <a:rPr lang="en-US" sz="3600" b="1" dirty="0">
                <a:solidFill>
                  <a:srgbClr val="FFFF00"/>
                </a:solidFill>
                <a:latin typeface="Arial"/>
                <a:cs typeface="Arial"/>
              </a:rPr>
              <a:t> des</a:t>
            </a:r>
            <a:r>
              <a:rPr lang="en-US" sz="3600" b="1" dirty="0">
                <a:latin typeface="Arial"/>
                <a:cs typeface="Arial"/>
              </a:rPr>
              <a:t> forces et des faiblesses des données ; </a:t>
            </a:r>
            <a:br>
              <a:rPr lang="en-US" sz="3600" b="1" dirty="0"/>
            </a:br>
            <a:r>
              <a:rPr lang="en-US" sz="3600" b="1" dirty="0">
                <a:latin typeface="Arial"/>
                <a:cs typeface="Arial"/>
              </a:rPr>
              <a:t>Exigences en matière de données pour des tendances solides en matière d'incidence et de mortalité</a:t>
            </a:r>
            <a:endParaRPr lang="en-CH" sz="3600" b="1" dirty="0">
              <a:latin typeface="Arial"/>
              <a:cs typeface="Arial"/>
            </a:endParaRPr>
          </a:p>
        </p:txBody>
      </p:sp>
      <p:sp>
        <p:nvSpPr>
          <p:cNvPr id="3" name="Subtitle 2">
            <a:extLst>
              <a:ext uri="{FF2B5EF4-FFF2-40B4-BE49-F238E27FC236}">
                <a16:creationId xmlns:a16="http://schemas.microsoft.com/office/drawing/2014/main" id="{39C97AB2-D1E8-48E1-B9C2-6E6C1698B16B}"/>
              </a:ext>
            </a:extLst>
          </p:cNvPr>
          <p:cNvSpPr>
            <a:spLocks noGrp="1"/>
          </p:cNvSpPr>
          <p:nvPr>
            <p:ph type="subTitle" idx="1"/>
          </p:nvPr>
        </p:nvSpPr>
        <p:spPr>
          <a:xfrm>
            <a:off x="1069848" y="4495633"/>
            <a:ext cx="7315200" cy="1450715"/>
          </a:xfrm>
        </p:spPr>
        <p:txBody>
          <a:bodyPr>
            <a:normAutofit fontScale="77500" lnSpcReduction="20000"/>
          </a:bodyPr>
          <a:lstStyle/>
          <a:p>
            <a:pPr algn="ctr"/>
            <a:r>
              <a:rPr lang="en-US" dirty="0"/>
              <a:t>Eline Korenromp</a:t>
            </a:r>
          </a:p>
          <a:p>
            <a:pPr algn="ctr"/>
            <a:r>
              <a:rPr lang="en-US" dirty="0"/>
              <a:t>Information stratégique pour réduire les inégalités, ONUSIDA Genève</a:t>
            </a:r>
          </a:p>
          <a:p>
            <a:pPr algn="ctr"/>
            <a:r>
              <a:rPr lang="en-US" b="1" dirty="0"/>
              <a:t>Formation sur les estimations du VIH et l'utilisation des données, </a:t>
            </a:r>
          </a:p>
          <a:p>
            <a:pPr algn="ctr"/>
            <a:r>
              <a:rPr lang="en-US" b="1" dirty="0">
                <a:latin typeface="Arial"/>
                <a:cs typeface="Arial"/>
              </a:rPr>
              <a:t>Février 2025</a:t>
            </a:r>
            <a:endParaRPr lang="en-CH" b="1" dirty="0"/>
          </a:p>
        </p:txBody>
      </p:sp>
    </p:spTree>
    <p:extLst>
      <p:ext uri="{BB962C8B-B14F-4D97-AF65-F5344CB8AC3E}">
        <p14:creationId xmlns:p14="http://schemas.microsoft.com/office/powerpoint/2010/main" val="100137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3CA2A293-F316-53F3-5845-9DAA076C78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60D594-094B-5759-CC9D-D72E3E5D9928}"/>
              </a:ext>
            </a:extLst>
          </p:cNvPr>
          <p:cNvSpPr txBox="1">
            <a:spLocks/>
          </p:cNvSpPr>
          <p:nvPr/>
        </p:nvSpPr>
        <p:spPr>
          <a:xfrm>
            <a:off x="320040" y="274637"/>
            <a:ext cx="6588761" cy="1236663"/>
          </a:xfrm>
          <a:prstGeom prst="rect">
            <a:avLst/>
          </a:prstGeom>
        </p:spPr>
        <p:txBody>
          <a:bodyPr lIns="91440" tIns="45720" rIns="91440" bIns="45720" anchor="t">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100" b="1" dirty="0">
                <a:solidFill>
                  <a:srgbClr val="0070C0"/>
                </a:solidFill>
                <a:latin typeface="Arial"/>
                <a:ea typeface="+mn-ea"/>
                <a:cs typeface="Arial"/>
              </a:rPr>
              <a:t>Kazakhstan : de CSAVR </a:t>
            </a:r>
            <a:br>
              <a:rPr lang="en-US" sz="3100" b="1" dirty="0">
                <a:latin typeface="Arial" panose="020B0604020202020204" pitchFamily="34" charset="0"/>
                <a:ea typeface="+mn-ea"/>
                <a:cs typeface="+mn-cs"/>
              </a:rPr>
            </a:br>
            <a:r>
              <a:rPr lang="en-US" sz="3100" b="1" dirty="0">
                <a:solidFill>
                  <a:srgbClr val="0070C0"/>
                </a:solidFill>
                <a:latin typeface="Arial"/>
                <a:ea typeface="+mn-ea"/>
                <a:cs typeface="Arial"/>
              </a:rPr>
              <a:t>(2022-23) </a:t>
            </a:r>
            <a:r>
              <a:rPr lang="en-US" sz="3100" b="1" dirty="0">
                <a:solidFill>
                  <a:srgbClr val="0070C0"/>
                </a:solidFill>
                <a:highlight>
                  <a:srgbClr val="FFFF00"/>
                </a:highlight>
                <a:latin typeface="Arial"/>
                <a:ea typeface="+mn-ea"/>
                <a:cs typeface="Arial"/>
              </a:rPr>
              <a:t>à EPP</a:t>
            </a:r>
            <a:r>
              <a:rPr lang="en-US" sz="3100" b="1" dirty="0">
                <a:solidFill>
                  <a:srgbClr val="0070C0"/>
                </a:solidFill>
                <a:latin typeface="Arial"/>
                <a:ea typeface="+mn-ea"/>
                <a:cs typeface="Arial"/>
              </a:rPr>
              <a:t> (ii) </a:t>
            </a:r>
            <a:endParaRPr lang="en-CH" sz="3100" b="1" dirty="0">
              <a:solidFill>
                <a:srgbClr val="0070C0"/>
              </a:solidFill>
              <a:latin typeface="Arial"/>
              <a:ea typeface="+mn-ea"/>
              <a:cs typeface="Arial"/>
            </a:endParaRPr>
          </a:p>
        </p:txBody>
      </p:sp>
      <p:pic>
        <p:nvPicPr>
          <p:cNvPr id="9" name="Picture 8">
            <a:extLst>
              <a:ext uri="{FF2B5EF4-FFF2-40B4-BE49-F238E27FC236}">
                <a16:creationId xmlns:a16="http://schemas.microsoft.com/office/drawing/2014/main" id="{018E5E19-E0F7-EB15-E95F-58B9570D58F2}"/>
              </a:ext>
            </a:extLst>
          </p:cNvPr>
          <p:cNvPicPr>
            <a:picLocks noChangeAspect="1"/>
          </p:cNvPicPr>
          <p:nvPr/>
        </p:nvPicPr>
        <p:blipFill>
          <a:blip r:embed="rId2"/>
          <a:stretch>
            <a:fillRect/>
          </a:stretch>
        </p:blipFill>
        <p:spPr>
          <a:xfrm>
            <a:off x="1219200" y="1291539"/>
            <a:ext cx="5412823" cy="3455806"/>
          </a:xfrm>
          <a:prstGeom prst="rect">
            <a:avLst/>
          </a:prstGeom>
        </p:spPr>
      </p:pic>
      <p:pic>
        <p:nvPicPr>
          <p:cNvPr id="10" name="Picture 9">
            <a:extLst>
              <a:ext uri="{FF2B5EF4-FFF2-40B4-BE49-F238E27FC236}">
                <a16:creationId xmlns:a16="http://schemas.microsoft.com/office/drawing/2014/main" id="{304C0D41-87F1-0207-99F5-945AC0A9328A}"/>
              </a:ext>
            </a:extLst>
          </p:cNvPr>
          <p:cNvPicPr>
            <a:picLocks noChangeAspect="1"/>
          </p:cNvPicPr>
          <p:nvPr/>
        </p:nvPicPr>
        <p:blipFill>
          <a:blip r:embed="rId3"/>
          <a:stretch>
            <a:fillRect/>
          </a:stretch>
        </p:blipFill>
        <p:spPr>
          <a:xfrm>
            <a:off x="6990637" y="79330"/>
            <a:ext cx="5201363" cy="3591312"/>
          </a:xfrm>
          <a:prstGeom prst="rect">
            <a:avLst/>
          </a:prstGeom>
        </p:spPr>
      </p:pic>
      <p:pic>
        <p:nvPicPr>
          <p:cNvPr id="11" name="Picture 10">
            <a:extLst>
              <a:ext uri="{FF2B5EF4-FFF2-40B4-BE49-F238E27FC236}">
                <a16:creationId xmlns:a16="http://schemas.microsoft.com/office/drawing/2014/main" id="{210B4530-2657-4EF7-CE17-663CCB089782}"/>
              </a:ext>
            </a:extLst>
          </p:cNvPr>
          <p:cNvPicPr>
            <a:picLocks noChangeAspect="1"/>
          </p:cNvPicPr>
          <p:nvPr/>
        </p:nvPicPr>
        <p:blipFill>
          <a:blip r:embed="rId4"/>
          <a:stretch>
            <a:fillRect/>
          </a:stretch>
        </p:blipFill>
        <p:spPr>
          <a:xfrm>
            <a:off x="6632023" y="3734650"/>
            <a:ext cx="5559978" cy="3108028"/>
          </a:xfrm>
          <a:prstGeom prst="rect">
            <a:avLst/>
          </a:prstGeom>
        </p:spPr>
      </p:pic>
      <p:sp>
        <p:nvSpPr>
          <p:cNvPr id="12" name="TextBox 11">
            <a:extLst>
              <a:ext uri="{FF2B5EF4-FFF2-40B4-BE49-F238E27FC236}">
                <a16:creationId xmlns:a16="http://schemas.microsoft.com/office/drawing/2014/main" id="{AC134C5C-ACA0-C096-1D08-9150D7EA5B42}"/>
              </a:ext>
            </a:extLst>
          </p:cNvPr>
          <p:cNvSpPr txBox="1"/>
          <p:nvPr/>
        </p:nvSpPr>
        <p:spPr>
          <a:xfrm>
            <a:off x="127591" y="4943376"/>
            <a:ext cx="6504432" cy="1815882"/>
          </a:xfrm>
          <a:prstGeom prst="rect">
            <a:avLst/>
          </a:prstGeom>
          <a:solidFill>
            <a:schemeClr val="bg1"/>
          </a:solidFill>
        </p:spPr>
        <p:txBody>
          <a:bodyPr wrap="square" lIns="91440" tIns="45720" rIns="91440" bIns="45720" anchor="t">
            <a:spAutoFit/>
          </a:bodyPr>
          <a:lstStyle/>
          <a:p>
            <a:pPr defTabSz="942289">
              <a:defRPr/>
            </a:pPr>
            <a:r>
              <a:rPr lang="en-US" sz="1600" dirty="0"/>
              <a:t>EPP, comme Optima et Goals, avec une augmentation et une stabilisation précoces de la prévalence, est cohérent avec les tendances des données des </a:t>
            </a:r>
            <a:r>
              <a:rPr lang="en-US" sz="1600" err="1"/>
              <a:t>programmes</a:t>
            </a:r>
            <a:r>
              <a:rPr lang="en-US" sz="1600" dirty="0"/>
              <a:t> de </a:t>
            </a:r>
            <a:r>
              <a:rPr lang="en-US" sz="1600" dirty="0">
                <a:highlight>
                  <a:srgbClr val="FFFF00"/>
                </a:highlight>
              </a:rPr>
              <a:t>TAR </a:t>
            </a:r>
            <a:r>
              <a:rPr lang="en-US" sz="1600" dirty="0"/>
              <a:t>et de PTME, </a:t>
            </a:r>
            <a:r>
              <a:rPr lang="en-US" sz="1600" err="1"/>
              <a:t>produisant</a:t>
            </a:r>
            <a:r>
              <a:rPr lang="en-US" sz="1600" dirty="0"/>
              <a:t> </a:t>
            </a:r>
            <a:r>
              <a:rPr lang="en-US" sz="1600" err="1"/>
              <a:t>une</a:t>
            </a:r>
            <a:r>
              <a:rPr lang="en-US" sz="1600" dirty="0"/>
              <a:t> augmentation progressive plausible de la couverture </a:t>
            </a:r>
            <a:r>
              <a:rPr lang="en-US" sz="1600" dirty="0">
                <a:highlight>
                  <a:srgbClr val="FFFF00"/>
                </a:highlight>
              </a:rPr>
              <a:t>TAR et PTME</a:t>
            </a:r>
            <a:r>
              <a:rPr lang="en-US" sz="1600" dirty="0"/>
              <a:t>.</a:t>
            </a:r>
          </a:p>
          <a:p>
            <a:pPr defTabSz="942289">
              <a:defRPr/>
            </a:pPr>
            <a:endParaRPr lang="en-US" sz="1600" dirty="0"/>
          </a:p>
          <a:p>
            <a:pPr defTabSz="942289">
              <a:defRPr/>
            </a:pPr>
            <a:r>
              <a:rPr lang="en-US" sz="1600" err="1"/>
              <a:t>L'épidémie</a:t>
            </a:r>
            <a:r>
              <a:rPr lang="en-US" sz="1600" dirty="0"/>
              <a:t> tardive </a:t>
            </a:r>
            <a:r>
              <a:rPr lang="en-US" sz="1600" dirty="0">
                <a:highlight>
                  <a:srgbClr val="FFFF00"/>
                </a:highlight>
              </a:rPr>
              <a:t>de CSAVR</a:t>
            </a:r>
            <a:r>
              <a:rPr lang="en-US" sz="1600" dirty="0"/>
              <a:t> </a:t>
            </a:r>
            <a:r>
              <a:rPr lang="en-US" sz="1600" err="1"/>
              <a:t>implique</a:t>
            </a:r>
            <a:r>
              <a:rPr lang="en-US" sz="1600" dirty="0"/>
              <a:t> des pics de couverture </a:t>
            </a:r>
            <a:r>
              <a:rPr lang="en-US" sz="1600" dirty="0">
                <a:highlight>
                  <a:srgbClr val="FFFF00"/>
                </a:highlight>
              </a:rPr>
              <a:t>TAR</a:t>
            </a:r>
            <a:r>
              <a:rPr lang="en-US" sz="1600" dirty="0"/>
              <a:t> </a:t>
            </a:r>
            <a:r>
              <a:rPr lang="en-US" sz="1600" dirty="0">
                <a:highlight>
                  <a:srgbClr val="FFFF00"/>
                </a:highlight>
              </a:rPr>
              <a:t>et PTME</a:t>
            </a:r>
            <a:r>
              <a:rPr lang="en-US" sz="1600" dirty="0"/>
              <a:t> </a:t>
            </a:r>
            <a:r>
              <a:rPr lang="en-US" sz="1600" err="1"/>
              <a:t>improbables</a:t>
            </a:r>
            <a:r>
              <a:rPr lang="en-US" sz="1600" dirty="0"/>
              <a:t> et </a:t>
            </a:r>
            <a:r>
              <a:rPr lang="en-US" sz="1600" err="1"/>
              <a:t>une</a:t>
            </a:r>
            <a:r>
              <a:rPr lang="en-US" sz="1600" dirty="0"/>
              <a:t> </a:t>
            </a:r>
            <a:r>
              <a:rPr lang="en-US" sz="1600" dirty="0">
                <a:highlight>
                  <a:srgbClr val="FFFF00"/>
                </a:highlight>
              </a:rPr>
              <a:t>couverture PTME</a:t>
            </a:r>
            <a:r>
              <a:rPr lang="en-US" sz="1600" dirty="0"/>
              <a:t> &gt;100%. </a:t>
            </a:r>
          </a:p>
        </p:txBody>
      </p:sp>
      <p:sp>
        <p:nvSpPr>
          <p:cNvPr id="13" name="Oval 12">
            <a:extLst>
              <a:ext uri="{FF2B5EF4-FFF2-40B4-BE49-F238E27FC236}">
                <a16:creationId xmlns:a16="http://schemas.microsoft.com/office/drawing/2014/main" id="{859DC707-C28F-CF30-B137-FF695553AF41}"/>
              </a:ext>
            </a:extLst>
          </p:cNvPr>
          <p:cNvSpPr/>
          <p:nvPr/>
        </p:nvSpPr>
        <p:spPr>
          <a:xfrm>
            <a:off x="7810500" y="4015505"/>
            <a:ext cx="1333499" cy="1089895"/>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15" name="Oval 14">
            <a:extLst>
              <a:ext uri="{FF2B5EF4-FFF2-40B4-BE49-F238E27FC236}">
                <a16:creationId xmlns:a16="http://schemas.microsoft.com/office/drawing/2014/main" id="{A6AC7880-3837-AEC4-74CE-3AE0EEF3A493}"/>
              </a:ext>
            </a:extLst>
          </p:cNvPr>
          <p:cNvSpPr/>
          <p:nvPr/>
        </p:nvSpPr>
        <p:spPr>
          <a:xfrm>
            <a:off x="8477249" y="602037"/>
            <a:ext cx="2647952" cy="909263"/>
          </a:xfrm>
          <a:prstGeom prst="ellipse">
            <a:avLst/>
          </a:prstGeom>
          <a:no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Tree>
    <p:extLst>
      <p:ext uri="{BB962C8B-B14F-4D97-AF65-F5344CB8AC3E}">
        <p14:creationId xmlns:p14="http://schemas.microsoft.com/office/powerpoint/2010/main" val="2577836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C2C10F5-0E73-DA9B-504D-9073218E11D5}"/>
              </a:ext>
            </a:extLst>
          </p:cNvPr>
          <p:cNvPicPr>
            <a:picLocks noChangeAspect="1"/>
          </p:cNvPicPr>
          <p:nvPr/>
        </p:nvPicPr>
        <p:blipFill>
          <a:blip r:embed="rId2"/>
          <a:stretch>
            <a:fillRect/>
          </a:stretch>
        </p:blipFill>
        <p:spPr>
          <a:xfrm>
            <a:off x="6539482" y="274637"/>
            <a:ext cx="5491607" cy="3279331"/>
          </a:xfrm>
          <a:prstGeom prst="rect">
            <a:avLst/>
          </a:prstGeom>
        </p:spPr>
      </p:pic>
      <p:sp>
        <p:nvSpPr>
          <p:cNvPr id="3" name="Title 1">
            <a:extLst>
              <a:ext uri="{FF2B5EF4-FFF2-40B4-BE49-F238E27FC236}">
                <a16:creationId xmlns:a16="http://schemas.microsoft.com/office/drawing/2014/main" id="{1E003272-BC76-DAEC-D45C-8B0036B74AE4}"/>
              </a:ext>
            </a:extLst>
          </p:cNvPr>
          <p:cNvSpPr txBox="1">
            <a:spLocks/>
          </p:cNvSpPr>
          <p:nvPr/>
        </p:nvSpPr>
        <p:spPr>
          <a:xfrm>
            <a:off x="393700" y="139673"/>
            <a:ext cx="5973533" cy="903540"/>
          </a:xfrm>
          <a:prstGeom prst="rect">
            <a:avLst/>
          </a:prstGeom>
        </p:spPr>
        <p:txBody>
          <a:bodyPr lIns="91440" tIns="45720" rIns="91440" bIns="45720" anchor="t">
            <a:normAutofit lnSpcReduction="100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000" b="1" err="1">
                <a:solidFill>
                  <a:srgbClr val="0070C0"/>
                </a:solidFill>
                <a:latin typeface="Arial"/>
                <a:ea typeface="+mn-ea"/>
                <a:cs typeface="Arial"/>
              </a:rPr>
              <a:t>Jamaïque</a:t>
            </a:r>
            <a:r>
              <a:rPr lang="en-US" sz="3000" b="1" dirty="0">
                <a:solidFill>
                  <a:srgbClr val="0070C0"/>
                </a:solidFill>
                <a:latin typeface="Arial"/>
                <a:ea typeface="+mn-ea"/>
                <a:cs typeface="Arial"/>
              </a:rPr>
              <a:t> : </a:t>
            </a:r>
            <a:r>
              <a:rPr lang="en-US" sz="3000" b="1" dirty="0">
                <a:solidFill>
                  <a:srgbClr val="0070C0"/>
                </a:solidFill>
                <a:highlight>
                  <a:srgbClr val="FFFF00"/>
                </a:highlight>
                <a:latin typeface="Arial"/>
                <a:ea typeface="+mn-ea"/>
                <a:cs typeface="Arial"/>
              </a:rPr>
              <a:t>EPP</a:t>
            </a:r>
            <a:r>
              <a:rPr lang="en-US" sz="3000" b="1" dirty="0">
                <a:solidFill>
                  <a:srgbClr val="0070C0"/>
                </a:solidFill>
                <a:latin typeface="Arial"/>
                <a:ea typeface="+mn-ea"/>
                <a:cs typeface="Arial"/>
              </a:rPr>
              <a:t> </a:t>
            </a:r>
            <a:r>
              <a:rPr lang="en-US" sz="3000" b="1" err="1">
                <a:solidFill>
                  <a:srgbClr val="0070C0"/>
                </a:solidFill>
                <a:latin typeface="Arial"/>
                <a:ea typeface="+mn-ea"/>
                <a:cs typeface="Arial"/>
              </a:rPr>
              <a:t>reste</a:t>
            </a:r>
            <a:r>
              <a:rPr lang="en-US" sz="3000" b="1" dirty="0">
                <a:solidFill>
                  <a:srgbClr val="0070C0"/>
                </a:solidFill>
                <a:latin typeface="Arial"/>
                <a:ea typeface="+mn-ea"/>
                <a:cs typeface="Arial"/>
              </a:rPr>
              <a:t> le </a:t>
            </a:r>
            <a:r>
              <a:rPr lang="en-US" sz="3000" b="1" err="1">
                <a:solidFill>
                  <a:srgbClr val="0070C0"/>
                </a:solidFill>
                <a:latin typeface="Arial"/>
                <a:ea typeface="+mn-ea"/>
                <a:cs typeface="Arial"/>
              </a:rPr>
              <a:t>modèle</a:t>
            </a:r>
            <a:r>
              <a:rPr lang="en-US" sz="3000" b="1" dirty="0">
                <a:solidFill>
                  <a:srgbClr val="0070C0"/>
                </a:solidFill>
                <a:latin typeface="Arial"/>
                <a:ea typeface="+mn-ea"/>
                <a:cs typeface="Arial"/>
              </a:rPr>
              <a:t> </a:t>
            </a:r>
            <a:r>
              <a:rPr lang="en-US" sz="3000" b="1" err="1">
                <a:solidFill>
                  <a:srgbClr val="0070C0"/>
                </a:solidFill>
                <a:latin typeface="Arial"/>
                <a:ea typeface="+mn-ea"/>
                <a:cs typeface="Arial"/>
              </a:rPr>
              <a:t>privilégié</a:t>
            </a:r>
            <a:endParaRPr lang="en-CH" sz="3000" b="1" err="1">
              <a:solidFill>
                <a:srgbClr val="0070C0"/>
              </a:solidFill>
              <a:latin typeface="Arial"/>
              <a:ea typeface="+mn-ea"/>
              <a:cs typeface="Arial"/>
            </a:endParaRPr>
          </a:p>
        </p:txBody>
      </p:sp>
      <p:sp>
        <p:nvSpPr>
          <p:cNvPr id="4" name="TextBox 3">
            <a:extLst>
              <a:ext uri="{FF2B5EF4-FFF2-40B4-BE49-F238E27FC236}">
                <a16:creationId xmlns:a16="http://schemas.microsoft.com/office/drawing/2014/main" id="{6EDD2ABC-A370-6F1D-DC96-5A93A86CB309}"/>
              </a:ext>
            </a:extLst>
          </p:cNvPr>
          <p:cNvSpPr txBox="1"/>
          <p:nvPr/>
        </p:nvSpPr>
        <p:spPr>
          <a:xfrm>
            <a:off x="107696" y="4908006"/>
            <a:ext cx="6197854" cy="1815882"/>
          </a:xfrm>
          <a:prstGeom prst="rect">
            <a:avLst/>
          </a:prstGeom>
          <a:solidFill>
            <a:schemeClr val="bg1"/>
          </a:solidFill>
        </p:spPr>
        <p:txBody>
          <a:bodyPr wrap="square" lIns="91440" tIns="45720" rIns="91440" bIns="45720" anchor="t">
            <a:spAutoFit/>
          </a:bodyPr>
          <a:lstStyle/>
          <a:p>
            <a:pPr defTabSz="942289">
              <a:defRPr/>
            </a:pPr>
            <a:r>
              <a:rPr lang="en-US" sz="1400" dirty="0"/>
              <a:t>EPP et CSAVR donnent le même nombre de PVVIH et la même incidence après 2010. </a:t>
            </a:r>
          </a:p>
          <a:p>
            <a:pPr defTabSz="942289">
              <a:defRPr/>
            </a:pPr>
            <a:endParaRPr lang="en-US" sz="1400" b="1" dirty="0"/>
          </a:p>
          <a:p>
            <a:pPr defTabSz="942289">
              <a:defRPr/>
            </a:pPr>
            <a:r>
              <a:rPr lang="en-US" sz="1400" b="1" dirty="0">
                <a:highlight>
                  <a:srgbClr val="FFFF00"/>
                </a:highlight>
              </a:rPr>
              <a:t>EPP</a:t>
            </a:r>
            <a:r>
              <a:rPr lang="en-US" sz="1400" b="1" dirty="0"/>
              <a:t> </a:t>
            </a:r>
            <a:r>
              <a:rPr lang="en-US" sz="1400" b="1" err="1"/>
              <a:t>est</a:t>
            </a:r>
            <a:r>
              <a:rPr lang="en-US" sz="1400" b="1" dirty="0"/>
              <a:t> plus </a:t>
            </a:r>
            <a:r>
              <a:rPr lang="en-US" sz="1400" b="1" err="1"/>
              <a:t>cohérent</a:t>
            </a:r>
            <a:r>
              <a:rPr lang="en-US" sz="1400" b="1" dirty="0"/>
              <a:t> avec les données de surveillance de la </a:t>
            </a:r>
            <a:r>
              <a:rPr lang="en-US" sz="1400" b="1" err="1"/>
              <a:t>prévalence</a:t>
            </a:r>
            <a:r>
              <a:rPr lang="en-US" sz="1400" b="1" dirty="0"/>
              <a:t> </a:t>
            </a:r>
            <a:r>
              <a:rPr lang="en-US" sz="1400" b="1" err="1"/>
              <a:t>en</a:t>
            </a:r>
            <a:r>
              <a:rPr lang="en-US" sz="1400" b="1" dirty="0"/>
              <a:t> 2000 et plus</a:t>
            </a:r>
            <a:r>
              <a:rPr lang="en-US" sz="1400" dirty="0"/>
              <a:t>, mais peut avoir surestimé le pic d'avant 2000 par rapport aux diagnostics et aux décès dus au SIDA.</a:t>
            </a:r>
            <a:br>
              <a:rPr lang="en-US" sz="1400" dirty="0"/>
            </a:br>
            <a:r>
              <a:rPr lang="en-US" sz="1400" dirty="0"/>
              <a:t>... en raison d'un suréchantillonnage des sites à forte prévalence dans la surveillance de début </a:t>
            </a:r>
            <a:r>
              <a:rPr lang="en-US" sz="1400" err="1"/>
              <a:t>d'année</a:t>
            </a:r>
            <a:r>
              <a:rPr lang="en-US" sz="1400" dirty="0">
                <a:highlight>
                  <a:srgbClr val="FFFF00"/>
                </a:highlight>
              </a:rPr>
              <a:t> (CPN et population </a:t>
            </a:r>
            <a:r>
              <a:rPr lang="en-US" sz="1400" err="1">
                <a:highlight>
                  <a:srgbClr val="FFFF00"/>
                </a:highlight>
              </a:rPr>
              <a:t>clé</a:t>
            </a:r>
            <a:r>
              <a:rPr lang="en-US" sz="1400" dirty="0">
                <a:highlight>
                  <a:srgbClr val="FFFF00"/>
                </a:highlight>
              </a:rPr>
              <a:t>) ?</a:t>
            </a:r>
          </a:p>
        </p:txBody>
      </p:sp>
      <p:pic>
        <p:nvPicPr>
          <p:cNvPr id="5" name="Picture 4">
            <a:extLst>
              <a:ext uri="{FF2B5EF4-FFF2-40B4-BE49-F238E27FC236}">
                <a16:creationId xmlns:a16="http://schemas.microsoft.com/office/drawing/2014/main" id="{CEEDB2B8-E6C2-2492-CF86-7A3C008F789E}"/>
              </a:ext>
            </a:extLst>
          </p:cNvPr>
          <p:cNvPicPr>
            <a:picLocks noChangeAspect="1"/>
          </p:cNvPicPr>
          <p:nvPr/>
        </p:nvPicPr>
        <p:blipFill>
          <a:blip r:embed="rId3"/>
          <a:stretch>
            <a:fillRect/>
          </a:stretch>
        </p:blipFill>
        <p:spPr>
          <a:xfrm>
            <a:off x="6367233" y="3742100"/>
            <a:ext cx="5717071" cy="3228128"/>
          </a:xfrm>
          <a:prstGeom prst="rect">
            <a:avLst/>
          </a:prstGeom>
        </p:spPr>
      </p:pic>
      <p:sp>
        <p:nvSpPr>
          <p:cNvPr id="6" name="Oval 5">
            <a:extLst>
              <a:ext uri="{FF2B5EF4-FFF2-40B4-BE49-F238E27FC236}">
                <a16:creationId xmlns:a16="http://schemas.microsoft.com/office/drawing/2014/main" id="{6B981C49-EA08-B602-FF2D-937DFA008696}"/>
              </a:ext>
            </a:extLst>
          </p:cNvPr>
          <p:cNvSpPr/>
          <p:nvPr/>
        </p:nvSpPr>
        <p:spPr>
          <a:xfrm>
            <a:off x="10765536" y="1737360"/>
            <a:ext cx="1265553" cy="824804"/>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H"/>
          </a:p>
        </p:txBody>
      </p:sp>
      <p:pic>
        <p:nvPicPr>
          <p:cNvPr id="7" name="Picture 6">
            <a:extLst>
              <a:ext uri="{FF2B5EF4-FFF2-40B4-BE49-F238E27FC236}">
                <a16:creationId xmlns:a16="http://schemas.microsoft.com/office/drawing/2014/main" id="{CFC53CA4-5013-923C-E909-ADDDF16915DA}"/>
              </a:ext>
            </a:extLst>
          </p:cNvPr>
          <p:cNvPicPr>
            <a:picLocks noChangeAspect="1"/>
          </p:cNvPicPr>
          <p:nvPr/>
        </p:nvPicPr>
        <p:blipFill>
          <a:blip r:embed="rId4"/>
          <a:stretch>
            <a:fillRect/>
          </a:stretch>
        </p:blipFill>
        <p:spPr>
          <a:xfrm>
            <a:off x="107695" y="1206500"/>
            <a:ext cx="5938943" cy="3538219"/>
          </a:xfrm>
          <a:prstGeom prst="rect">
            <a:avLst/>
          </a:prstGeom>
        </p:spPr>
      </p:pic>
    </p:spTree>
    <p:extLst>
      <p:ext uri="{BB962C8B-B14F-4D97-AF65-F5344CB8AC3E}">
        <p14:creationId xmlns:p14="http://schemas.microsoft.com/office/powerpoint/2010/main" val="3019406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04037" y="23932"/>
            <a:ext cx="11547566" cy="998695"/>
          </a:xfrm>
        </p:spPr>
        <p:txBody>
          <a:bodyPr vert="horz" lIns="91440" tIns="45720" rIns="91440" bIns="45720" rtlCol="0" anchor="ctr">
            <a:normAutofit/>
          </a:bodyPr>
          <a:lstStyle/>
          <a:p>
            <a:r>
              <a:rPr lang="en-US" sz="3000" b="1" dirty="0">
                <a:solidFill>
                  <a:srgbClr val="0070C0"/>
                </a:solidFill>
                <a:highlight>
                  <a:srgbClr val="FFFF00"/>
                </a:highlight>
                <a:latin typeface="Arial"/>
                <a:ea typeface="+mn-ea"/>
                <a:cs typeface="Arial"/>
              </a:rPr>
              <a:t>Diagnostics</a:t>
            </a:r>
            <a:r>
              <a:rPr lang="en-US" sz="3000" b="1" dirty="0">
                <a:solidFill>
                  <a:srgbClr val="0070C0"/>
                </a:solidFill>
                <a:latin typeface="Arial"/>
                <a:ea typeface="+mn-ea"/>
                <a:cs typeface="Arial"/>
              </a:rPr>
              <a:t> de VIH et/</a:t>
            </a:r>
            <a:r>
              <a:rPr lang="en-US" sz="3000" b="1" err="1">
                <a:solidFill>
                  <a:srgbClr val="0070C0"/>
                </a:solidFill>
                <a:latin typeface="Arial"/>
                <a:ea typeface="+mn-ea"/>
                <a:cs typeface="Arial"/>
              </a:rPr>
              <a:t>ou</a:t>
            </a:r>
            <a:r>
              <a:rPr lang="en-US" sz="3000" b="1" dirty="0">
                <a:solidFill>
                  <a:srgbClr val="0070C0"/>
                </a:solidFill>
                <a:latin typeface="Arial"/>
                <a:ea typeface="+mn-ea"/>
                <a:cs typeface="Arial"/>
              </a:rPr>
              <a:t> de </a:t>
            </a:r>
            <a:r>
              <a:rPr lang="en-US" sz="3000" b="1" err="1">
                <a:solidFill>
                  <a:srgbClr val="0070C0"/>
                </a:solidFill>
                <a:latin typeface="Arial"/>
                <a:ea typeface="+mn-ea"/>
                <a:cs typeface="Arial"/>
              </a:rPr>
              <a:t>sida</a:t>
            </a:r>
            <a:r>
              <a:rPr lang="en-US" sz="3000" b="1" dirty="0">
                <a:solidFill>
                  <a:srgbClr val="0070C0"/>
                </a:solidFill>
                <a:latin typeface="Arial"/>
                <a:ea typeface="+mn-ea"/>
                <a:cs typeface="Arial"/>
              </a:rPr>
              <a:t> : </a:t>
            </a:r>
            <a:br>
              <a:rPr lang="en-US" sz="3000" b="1" dirty="0">
                <a:latin typeface="Arial" panose="020B0604020202020204" pitchFamily="34" charset="0"/>
                <a:ea typeface="+mn-ea"/>
                <a:cs typeface="+mn-cs"/>
              </a:rPr>
            </a:br>
            <a:r>
              <a:rPr lang="en-US" sz="3000" b="1" dirty="0">
                <a:solidFill>
                  <a:srgbClr val="0070C0"/>
                </a:solidFill>
                <a:latin typeface="Arial"/>
                <a:ea typeface="+mn-ea"/>
                <a:cs typeface="Arial"/>
              </a:rPr>
              <a:t>valider l'augmentation initiale de l'épidémie estimée par EPP</a:t>
            </a:r>
          </a:p>
        </p:txBody>
      </p:sp>
      <p:sp>
        <p:nvSpPr>
          <p:cNvPr id="6" name="TextBox 5">
            <a:extLst>
              <a:ext uri="{FF2B5EF4-FFF2-40B4-BE49-F238E27FC236}">
                <a16:creationId xmlns:a16="http://schemas.microsoft.com/office/drawing/2014/main" id="{7080A27A-B45C-407A-8CCF-D944529C2B3F}"/>
              </a:ext>
            </a:extLst>
          </p:cNvPr>
          <p:cNvSpPr txBox="1"/>
          <p:nvPr/>
        </p:nvSpPr>
        <p:spPr>
          <a:xfrm>
            <a:off x="115638" y="1392864"/>
            <a:ext cx="11431928" cy="5199287"/>
          </a:xfrm>
          <a:prstGeom prst="rect">
            <a:avLst/>
          </a:prstGeom>
        </p:spPr>
        <p:txBody>
          <a:bodyPr vert="horz" lIns="91440" tIns="45720" rIns="91440" bIns="45720" rtlCol="0" anchor="ctr">
            <a:normAutofit/>
          </a:bodyPr>
          <a:lstStyle/>
          <a:p>
            <a:pPr>
              <a:lnSpc>
                <a:spcPct val="90000"/>
              </a:lnSpc>
              <a:spcAft>
                <a:spcPts val="600"/>
              </a:spcAft>
              <a:buClr>
                <a:schemeClr val="accent1"/>
              </a:buClr>
            </a:pPr>
            <a:r>
              <a:rPr lang="en-US" i="1" dirty="0">
                <a:latin typeface="Cambria"/>
                <a:ea typeface="Cambria"/>
              </a:rPr>
              <a:t>EPP &gt; Ajustement de courbe &gt; Ajustement des résultats &gt; </a:t>
            </a:r>
            <a:r>
              <a:rPr lang="en-US" b="1" i="1" dirty="0">
                <a:latin typeface="Cambria"/>
                <a:ea typeface="Cambria"/>
              </a:rPr>
              <a:t>Vérification des données &gt; Modifier les données relatives au VIH et au SIDA</a:t>
            </a:r>
          </a:p>
          <a:p>
            <a:pPr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marL="182245" indent="-182245">
              <a:lnSpc>
                <a:spcPct val="90000"/>
              </a:lnSpc>
              <a:spcAft>
                <a:spcPts val="600"/>
              </a:spcAft>
              <a:buClr>
                <a:schemeClr val="accent1"/>
              </a:buClr>
              <a:buFont typeface="Wingdings 2" pitchFamily="18" charset="2"/>
              <a:buChar char=""/>
            </a:pPr>
            <a:r>
              <a:rPr lang="en-US" dirty="0">
                <a:latin typeface="Cambria"/>
                <a:ea typeface="Cambria"/>
              </a:rPr>
              <a:t>Diagnostics de sida (avant l'ère de la thérapie antirétrovirale), </a:t>
            </a:r>
          </a:p>
          <a:p>
            <a:pPr>
              <a:lnSpc>
                <a:spcPct val="90000"/>
              </a:lnSpc>
              <a:spcAft>
                <a:spcPts val="600"/>
              </a:spcAft>
              <a:buClr>
                <a:schemeClr val="accent1"/>
              </a:buClr>
            </a:pPr>
            <a:r>
              <a:rPr lang="en-US" dirty="0" err="1">
                <a:latin typeface="Cambria"/>
                <a:ea typeface="Cambria"/>
              </a:rPr>
              <a:t>une</a:t>
            </a:r>
            <a:r>
              <a:rPr lang="en-US" dirty="0">
                <a:latin typeface="Cambria"/>
                <a:ea typeface="Cambria"/>
              </a:rPr>
              <a:t> approximation des </a:t>
            </a:r>
            <a:r>
              <a:rPr lang="en-US" dirty="0" err="1">
                <a:latin typeface="Cambria"/>
                <a:ea typeface="Cambria"/>
              </a:rPr>
              <a:t>décès</a:t>
            </a:r>
            <a:r>
              <a:rPr lang="en-US" dirty="0">
                <a:latin typeface="Cambria"/>
                <a:ea typeface="Cambria"/>
              </a:rPr>
              <a:t> </a:t>
            </a:r>
            <a:r>
              <a:rPr lang="en-US" dirty="0" err="1">
                <a:latin typeface="Cambria"/>
                <a:ea typeface="Cambria"/>
              </a:rPr>
              <a:t>dus</a:t>
            </a:r>
            <a:r>
              <a:rPr lang="en-US" dirty="0">
                <a:latin typeface="Cambria"/>
                <a:ea typeface="Cambria"/>
              </a:rPr>
              <a:t> au </a:t>
            </a:r>
            <a:r>
              <a:rPr lang="en-US" dirty="0" err="1">
                <a:latin typeface="Cambria"/>
                <a:ea typeface="Cambria"/>
              </a:rPr>
              <a:t>sida</a:t>
            </a:r>
            <a:r>
              <a:rPr lang="en-US" dirty="0">
                <a:latin typeface="Cambria"/>
                <a:ea typeface="Cambria"/>
              </a:rPr>
              <a:t> (avec un </a:t>
            </a:r>
            <a:r>
              <a:rPr lang="en-US" dirty="0" err="1">
                <a:latin typeface="Cambria"/>
                <a:ea typeface="Cambria"/>
              </a:rPr>
              <a:t>décalage</a:t>
            </a:r>
            <a:r>
              <a:rPr lang="en-US" dirty="0">
                <a:latin typeface="Cambria"/>
                <a:ea typeface="Cambria"/>
              </a:rPr>
              <a:t> de ≈1 an)</a:t>
            </a:r>
            <a:endParaRPr lang="en-US">
              <a:latin typeface="Cambria"/>
              <a:ea typeface="Cambria"/>
            </a:endParaRPr>
          </a:p>
          <a:p>
            <a:pPr marL="182245" indent="-182245">
              <a:lnSpc>
                <a:spcPct val="90000"/>
              </a:lnSpc>
              <a:spcAft>
                <a:spcPts val="600"/>
              </a:spcAft>
              <a:buClr>
                <a:schemeClr val="accent1"/>
              </a:buClr>
              <a:buFont typeface="Wingdings 2" pitchFamily="18" charset="2"/>
              <a:buChar char=""/>
            </a:pPr>
            <a:r>
              <a:rPr lang="en-US" dirty="0">
                <a:latin typeface="Cambria"/>
                <a:ea typeface="Cambria"/>
              </a:rPr>
              <a:t>Les diagnostics de VIH devraient suivre les nouvelles infections.</a:t>
            </a:r>
            <a:br>
              <a:rPr lang="en-US" dirty="0">
                <a:latin typeface="Cambria" panose="02040503050406030204" pitchFamily="18" charset="0"/>
                <a:ea typeface="Cambria" panose="02040503050406030204" pitchFamily="18" charset="0"/>
              </a:rPr>
            </a:br>
            <a:endParaRPr lang="en-US" dirty="0">
              <a:latin typeface="Cambria" panose="02040503050406030204" pitchFamily="18" charset="0"/>
              <a:ea typeface="Cambria" panose="02040503050406030204" pitchFamily="18" charset="0"/>
            </a:endParaRPr>
          </a:p>
          <a:p>
            <a:pPr marL="342900" indent="-182880">
              <a:lnSpc>
                <a:spcPct val="90000"/>
              </a:lnSpc>
              <a:spcAft>
                <a:spcPts val="600"/>
              </a:spcAft>
              <a:buClr>
                <a:schemeClr val="accent1"/>
              </a:buClr>
              <a:buFont typeface="Wingdings 2" pitchFamily="18" charset="2"/>
              <a:buChar char=""/>
            </a:pPr>
            <a:endParaRPr lang="en-US" dirty="0">
              <a:latin typeface="Cambria" panose="02040503050406030204" pitchFamily="18" charset="0"/>
              <a:ea typeface="Cambria" panose="02040503050406030204" pitchFamily="18" charset="0"/>
            </a:endParaRPr>
          </a:p>
          <a:p>
            <a:pPr>
              <a:lnSpc>
                <a:spcPct val="90000"/>
              </a:lnSpc>
              <a:spcAft>
                <a:spcPts val="600"/>
              </a:spcAft>
              <a:buClr>
                <a:schemeClr val="accent1"/>
              </a:buClr>
            </a:pPr>
            <a:r>
              <a:rPr lang="en-US" dirty="0">
                <a:latin typeface="Cambria" panose="02040503050406030204" pitchFamily="18" charset="0"/>
                <a:ea typeface="Cambria" panose="02040503050406030204" pitchFamily="18" charset="0"/>
              </a:rPr>
              <a:t>Mises en garde :</a:t>
            </a:r>
          </a:p>
          <a:p>
            <a:pPr marL="182245" indent="-182245">
              <a:lnSpc>
                <a:spcPct val="90000"/>
              </a:lnSpc>
              <a:spcAft>
                <a:spcPts val="600"/>
              </a:spcAft>
              <a:buClr>
                <a:schemeClr val="accent1"/>
              </a:buClr>
              <a:buFont typeface="Wingdings 2" pitchFamily="18" charset="2"/>
              <a:buChar char=""/>
            </a:pPr>
            <a:r>
              <a:rPr lang="en-US" dirty="0">
                <a:latin typeface="Cambria" panose="02040503050406030204" pitchFamily="18" charset="0"/>
                <a:ea typeface="Cambria" panose="02040503050406030204" pitchFamily="18" charset="0"/>
              </a:rPr>
              <a:t>Les décalages dans le diagnostic varient selon le pays, le groupe </a:t>
            </a:r>
            <a:br>
              <a:rPr lang="en-US" dirty="0">
                <a:latin typeface="Cambria" panose="02040503050406030204" pitchFamily="18" charset="0"/>
                <a:ea typeface="Cambria" panose="02040503050406030204" pitchFamily="18" charset="0"/>
              </a:rPr>
            </a:br>
            <a:r>
              <a:rPr lang="en-US" dirty="0">
                <a:latin typeface="Cambria" panose="02040503050406030204" pitchFamily="18" charset="0"/>
                <a:ea typeface="Cambria" panose="02040503050406030204" pitchFamily="18" charset="0"/>
              </a:rPr>
              <a:t>et l'année.</a:t>
            </a:r>
          </a:p>
          <a:p>
            <a:pPr marL="182245" indent="-182245">
              <a:lnSpc>
                <a:spcPct val="90000"/>
              </a:lnSpc>
              <a:spcAft>
                <a:spcPts val="600"/>
              </a:spcAft>
              <a:buClr>
                <a:schemeClr val="accent1"/>
              </a:buClr>
              <a:buFont typeface="Wingdings 2" pitchFamily="18" charset="2"/>
              <a:buChar char=""/>
            </a:pPr>
            <a:r>
              <a:rPr lang="en-US" dirty="0">
                <a:effectLst/>
                <a:latin typeface="Cambria" panose="02040503050406030204" pitchFamily="18" charset="0"/>
                <a:ea typeface="Cambria" panose="02040503050406030204" pitchFamily="18" charset="0"/>
              </a:rPr>
              <a:t>L'exhaustivité - et le respect des délais </a:t>
            </a:r>
            <a:br>
              <a:rPr lang="en-US" dirty="0">
                <a:effectLst/>
                <a:latin typeface="Cambria" panose="02040503050406030204" pitchFamily="18" charset="0"/>
                <a:ea typeface="Cambria" panose="02040503050406030204" pitchFamily="18" charset="0"/>
              </a:rPr>
            </a:br>
            <a:r>
              <a:rPr lang="en-US" dirty="0">
                <a:effectLst/>
                <a:latin typeface="Cambria" panose="02040503050406030204" pitchFamily="18" charset="0"/>
                <a:ea typeface="Cambria" panose="02040503050406030204" pitchFamily="18" charset="0"/>
              </a:rPr>
              <a:t>- de la notification des cas varient dans le temps.</a:t>
            </a:r>
          </a:p>
          <a:p>
            <a:pPr marL="182245" indent="-182245">
              <a:lnSpc>
                <a:spcPct val="90000"/>
              </a:lnSpc>
              <a:spcAft>
                <a:spcPts val="600"/>
              </a:spcAft>
              <a:buClr>
                <a:schemeClr val="accent1"/>
              </a:buClr>
              <a:buFont typeface="Wingdings 2" pitchFamily="18" charset="2"/>
              <a:buChar char=""/>
            </a:pPr>
            <a:r>
              <a:rPr lang="en-US" dirty="0">
                <a:effectLst/>
                <a:latin typeface="Cambria"/>
                <a:ea typeface="Cambria"/>
              </a:rPr>
              <a:t>Diagnostic </a:t>
            </a:r>
            <a:r>
              <a:rPr lang="en-US" dirty="0" err="1">
                <a:effectLst/>
                <a:latin typeface="Cambria"/>
                <a:ea typeface="Cambria"/>
              </a:rPr>
              <a:t>mixte</a:t>
            </a:r>
            <a:r>
              <a:rPr lang="en-US" dirty="0">
                <a:effectLst/>
                <a:latin typeface="Cambria"/>
                <a:ea typeface="Cambria"/>
              </a:rPr>
              <a:t> de </a:t>
            </a:r>
            <a:r>
              <a:rPr lang="en-US" dirty="0" err="1">
                <a:effectLst/>
                <a:latin typeface="Cambria"/>
                <a:ea typeface="Cambria"/>
              </a:rPr>
              <a:t>sida</a:t>
            </a:r>
            <a:r>
              <a:rPr lang="en-US" dirty="0">
                <a:effectLst/>
                <a:latin typeface="Cambria"/>
                <a:ea typeface="Cambria"/>
              </a:rPr>
              <a:t> et de VIH ? Parfois </a:t>
            </a:r>
            <a:r>
              <a:rPr lang="en-US" dirty="0" err="1">
                <a:effectLst/>
                <a:latin typeface="Cambria"/>
                <a:ea typeface="Cambria"/>
              </a:rPr>
              <a:t>combinés</a:t>
            </a:r>
            <a:r>
              <a:rPr lang="en-US" dirty="0">
                <a:effectLst/>
                <a:latin typeface="Cambria"/>
                <a:ea typeface="Cambria"/>
              </a:rPr>
              <a:t>, </a:t>
            </a:r>
            <a:r>
              <a:rPr lang="en-US" dirty="0" err="1">
                <a:effectLst/>
                <a:latin typeface="Cambria"/>
                <a:ea typeface="Cambria"/>
              </a:rPr>
              <a:t>parfois</a:t>
            </a:r>
            <a:r>
              <a:rPr lang="en-US" dirty="0">
                <a:effectLst/>
                <a:latin typeface="Cambria"/>
                <a:ea typeface="Cambria"/>
              </a:rPr>
              <a:t> non.</a:t>
            </a:r>
            <a:br>
              <a:rPr lang="en-US" dirty="0">
                <a:effectLst/>
                <a:latin typeface="Cambria" panose="02040503050406030204" pitchFamily="18" charset="0"/>
                <a:ea typeface="Cambria" panose="02040503050406030204" pitchFamily="18" charset="0"/>
              </a:rPr>
            </a:br>
            <a:r>
              <a:rPr lang="en-US" dirty="0">
                <a:effectLst/>
                <a:latin typeface="Cambria"/>
                <a:ea typeface="Cambria"/>
                <a:sym typeface="Wingdings" panose="05000000000000000000" pitchFamily="2" charset="2"/>
              </a:rPr>
              <a:t> </a:t>
            </a:r>
            <a:r>
              <a:rPr lang="en-US" dirty="0" err="1">
                <a:effectLst/>
                <a:latin typeface="Cambria"/>
                <a:ea typeface="Cambria"/>
              </a:rPr>
              <a:t>Évaluez</a:t>
            </a:r>
            <a:r>
              <a:rPr lang="en-US" dirty="0">
                <a:effectLst/>
                <a:latin typeface="Cambria"/>
                <a:ea typeface="Cambria"/>
              </a:rPr>
              <a:t> la compatibilité générale (et non la correspondance exacte).</a:t>
            </a:r>
          </a:p>
        </p:txBody>
      </p:sp>
      <p:pic>
        <p:nvPicPr>
          <p:cNvPr id="3" name="Picture 2">
            <a:extLst>
              <a:ext uri="{FF2B5EF4-FFF2-40B4-BE49-F238E27FC236}">
                <a16:creationId xmlns:a16="http://schemas.microsoft.com/office/drawing/2014/main" id="{410677FD-5C3E-C12B-44E4-34EAB4BAE936}"/>
              </a:ext>
            </a:extLst>
          </p:cNvPr>
          <p:cNvPicPr>
            <a:picLocks noChangeAspect="1"/>
          </p:cNvPicPr>
          <p:nvPr/>
        </p:nvPicPr>
        <p:blipFill>
          <a:blip r:embed="rId3"/>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59BD60F2-2647-D089-3154-24F3912A0469}"/>
              </a:ext>
            </a:extLst>
          </p:cNvPr>
          <p:cNvPicPr>
            <a:picLocks noChangeAspect="1"/>
          </p:cNvPicPr>
          <p:nvPr/>
        </p:nvPicPr>
        <p:blipFill>
          <a:blip r:embed="rId4"/>
          <a:stretch>
            <a:fillRect/>
          </a:stretch>
        </p:blipFill>
        <p:spPr>
          <a:xfrm>
            <a:off x="106651" y="6157197"/>
            <a:ext cx="1409700" cy="647700"/>
          </a:xfrm>
          <a:prstGeom prst="rect">
            <a:avLst/>
          </a:prstGeom>
        </p:spPr>
      </p:pic>
      <p:pic>
        <p:nvPicPr>
          <p:cNvPr id="4" name="Picture 3">
            <a:extLst>
              <a:ext uri="{FF2B5EF4-FFF2-40B4-BE49-F238E27FC236}">
                <a16:creationId xmlns:a16="http://schemas.microsoft.com/office/drawing/2014/main" id="{BE8D8190-4100-97CC-F19C-14B53A6CC113}"/>
              </a:ext>
            </a:extLst>
          </p:cNvPr>
          <p:cNvPicPr>
            <a:picLocks noChangeAspect="1"/>
          </p:cNvPicPr>
          <p:nvPr/>
        </p:nvPicPr>
        <p:blipFill rotWithShape="1">
          <a:blip r:embed="rId5"/>
          <a:srcRect l="-897" r="50897" b="5578"/>
          <a:stretch/>
        </p:blipFill>
        <p:spPr>
          <a:xfrm>
            <a:off x="7408246" y="1729354"/>
            <a:ext cx="4781369" cy="5097755"/>
          </a:xfrm>
          <a:prstGeom prst="rect">
            <a:avLst/>
          </a:prstGeom>
        </p:spPr>
      </p:pic>
    </p:spTree>
    <p:extLst>
      <p:ext uri="{BB962C8B-B14F-4D97-AF65-F5344CB8AC3E}">
        <p14:creationId xmlns:p14="http://schemas.microsoft.com/office/powerpoint/2010/main" val="51283286"/>
      </p:ext>
    </p:extLst>
  </p:cSld>
  <p:clrMapOvr>
    <a:masterClrMapping/>
  </p:clrMapOvr>
  <mc:AlternateContent xmlns:mc="http://schemas.openxmlformats.org/markup-compatibility/2006" xmlns:p14="http://schemas.microsoft.com/office/powerpoint/2010/main">
    <mc:Choice Requires="p14">
      <p:transition p14:dur="0" advTm="8255000"/>
    </mc:Choice>
    <mc:Fallback xmlns:a16="http://schemas.microsoft.com/office/drawing/2014/main" xmlns="">
      <p:transition advTm="825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8E5ECFD-2A99-C6D9-CA9F-F8EFE6EE69EC}"/>
              </a:ext>
            </a:extLst>
          </p:cNvPr>
          <p:cNvSpPr>
            <a:spLocks noGrp="1"/>
          </p:cNvSpPr>
          <p:nvPr>
            <p:ph type="sldNum" sz="quarter" idx="12"/>
          </p:nvPr>
        </p:nvSpPr>
        <p:spPr/>
        <p:txBody>
          <a:bodyPr/>
          <a:lstStyle/>
          <a:p>
            <a:fld id="{CF13D369-8700-4468-8CC4-EE7C53720160}" type="slidenum">
              <a:rPr lang="en-US" smtClean="0"/>
              <a:t>13</a:t>
            </a:fld>
            <a:endParaRPr lang="en-US"/>
          </a:p>
        </p:txBody>
      </p:sp>
      <p:sp>
        <p:nvSpPr>
          <p:cNvPr id="2" name="Title 1">
            <a:extLst>
              <a:ext uri="{FF2B5EF4-FFF2-40B4-BE49-F238E27FC236}">
                <a16:creationId xmlns:a16="http://schemas.microsoft.com/office/drawing/2014/main" id="{476B425D-4F60-6C93-D681-5EEC5B92F9E3}"/>
              </a:ext>
            </a:extLst>
          </p:cNvPr>
          <p:cNvSpPr>
            <a:spLocks noGrp="1"/>
          </p:cNvSpPr>
          <p:nvPr>
            <p:ph type="title" idx="4294967295"/>
          </p:nvPr>
        </p:nvSpPr>
        <p:spPr>
          <a:xfrm>
            <a:off x="280987" y="8244"/>
            <a:ext cx="11630025" cy="1116097"/>
          </a:xfrm>
        </p:spPr>
        <p:txBody>
          <a:bodyPr>
            <a:noAutofit/>
          </a:bodyPr>
          <a:lstStyle/>
          <a:p>
            <a:r>
              <a:rPr lang="en-US" sz="4000" b="1" dirty="0">
                <a:solidFill>
                  <a:srgbClr val="0000FF"/>
                </a:solidFill>
                <a:highlight>
                  <a:srgbClr val="FFFF00"/>
                </a:highlight>
              </a:rPr>
              <a:t>EPP : "Valider" la progression initiale de l'épidémie dans les sous-populations</a:t>
            </a:r>
          </a:p>
        </p:txBody>
      </p:sp>
      <p:sp>
        <p:nvSpPr>
          <p:cNvPr id="6" name="Content Placeholder 5">
            <a:extLst>
              <a:ext uri="{FF2B5EF4-FFF2-40B4-BE49-F238E27FC236}">
                <a16:creationId xmlns:a16="http://schemas.microsoft.com/office/drawing/2014/main" id="{7620BA2A-BCF1-EC34-A52F-03F64544212B}"/>
              </a:ext>
            </a:extLst>
          </p:cNvPr>
          <p:cNvSpPr>
            <a:spLocks noGrp="1"/>
          </p:cNvSpPr>
          <p:nvPr>
            <p:ph sz="half" idx="4294967295"/>
          </p:nvPr>
        </p:nvSpPr>
        <p:spPr>
          <a:xfrm>
            <a:off x="0" y="1106016"/>
            <a:ext cx="4708482" cy="5594865"/>
          </a:xfrm>
          <a:solidFill>
            <a:schemeClr val="bg1"/>
          </a:solidFill>
        </p:spPr>
        <p:txBody>
          <a:bodyPr>
            <a:normAutofit/>
          </a:bodyPr>
          <a:lstStyle/>
          <a:p>
            <a:pPr marL="0" indent="0">
              <a:buNone/>
            </a:pPr>
            <a:endParaRPr lang="en-US" sz="2000" dirty="0">
              <a:latin typeface="Arial" panose="020B0604020202020204" pitchFamily="34" charset="0"/>
              <a:cs typeface="Arial" panose="020B0604020202020204" pitchFamily="34" charset="0"/>
            </a:endParaRPr>
          </a:p>
          <a:p>
            <a:pPr marL="0" indent="0" algn="l">
              <a:buNone/>
            </a:pPr>
            <a:r>
              <a:rPr lang="en-US" sz="2000" i="1" dirty="0">
                <a:solidFill>
                  <a:schemeClr val="tx1"/>
                </a:solidFill>
                <a:latin typeface="Arial" panose="020B0604020202020204" pitchFamily="34" charset="0"/>
                <a:ea typeface="Cambria" panose="02040503050406030204" pitchFamily="18" charset="0"/>
                <a:cs typeface="Arial" panose="020B0604020202020204" pitchFamily="34" charset="0"/>
              </a:rPr>
              <a:t>EPP &gt; Ajustement de courbe &gt; Résultats de l'ajustement</a:t>
            </a:r>
          </a:p>
          <a:p>
            <a:pPr marL="0" indent="0" algn="l">
              <a:buNone/>
            </a:pPr>
            <a:r>
              <a:rPr lang="en-US" sz="2000" b="0" i="0" u="none" strike="noStrike" baseline="0" dirty="0">
                <a:solidFill>
                  <a:schemeClr val="tx1"/>
                </a:solidFill>
                <a:latin typeface="Arial" panose="020B0604020202020204" pitchFamily="34" charset="0"/>
                <a:cs typeface="Arial" panose="020B0604020202020204" pitchFamily="34" charset="0"/>
              </a:rPr>
              <a:t>Exemple (Jamaïque, cycle 2023) : </a:t>
            </a:r>
          </a:p>
          <a:p>
            <a:r>
              <a:rPr lang="en-US" sz="2000" b="0" i="0" u="none" strike="noStrike" baseline="0" dirty="0">
                <a:solidFill>
                  <a:schemeClr val="tx1"/>
                </a:solidFill>
                <a:latin typeface="Arial" panose="020B0604020202020204" pitchFamily="34" charset="0"/>
                <a:cs typeface="Arial" panose="020B0604020202020204" pitchFamily="34" charset="0"/>
              </a:rPr>
              <a:t>Toutes les </a:t>
            </a:r>
            <a:r>
              <a:rPr lang="en-US" sz="2000" dirty="0">
                <a:solidFill>
                  <a:schemeClr val="tx1"/>
                </a:solidFill>
                <a:latin typeface="Arial" panose="020B0604020202020204" pitchFamily="34" charset="0"/>
                <a:cs typeface="Arial" panose="020B0604020202020204" pitchFamily="34" charset="0"/>
              </a:rPr>
              <a:t>sous-populations ont été </a:t>
            </a:r>
            <a:r>
              <a:rPr lang="en-US" sz="2000" b="0" i="0" u="none" strike="noStrike" baseline="0" dirty="0">
                <a:solidFill>
                  <a:schemeClr val="tx1"/>
                </a:solidFill>
                <a:latin typeface="Arial" panose="020B0604020202020204" pitchFamily="34" charset="0"/>
                <a:cs typeface="Arial" panose="020B0604020202020204" pitchFamily="34" charset="0"/>
              </a:rPr>
              <a:t>ajustées </a:t>
            </a:r>
            <a:br>
              <a:rPr lang="en-US" sz="2000" b="0" i="0" u="none" strike="noStrike" baseline="0" dirty="0">
                <a:solidFill>
                  <a:schemeClr val="tx1"/>
                </a:solidFill>
                <a:latin typeface="Arial" panose="020B0604020202020204" pitchFamily="34" charset="0"/>
                <a:cs typeface="Arial" panose="020B0604020202020204" pitchFamily="34" charset="0"/>
              </a:rPr>
            </a:br>
            <a:r>
              <a:rPr lang="en-US" sz="2000" b="0" i="0" u="none" strike="noStrike" baseline="0" dirty="0">
                <a:solidFill>
                  <a:schemeClr val="tx1"/>
                </a:solidFill>
                <a:latin typeface="Arial" panose="020B0604020202020204" pitchFamily="34" charset="0"/>
                <a:cs typeface="Arial" panose="020B0604020202020204" pitchFamily="34" charset="0"/>
              </a:rPr>
              <a:t>avec </a:t>
            </a:r>
            <a:r>
              <a:rPr lang="en-US" sz="2000" b="0" i="1" u="none" strike="noStrike" baseline="0" dirty="0">
                <a:solidFill>
                  <a:schemeClr val="tx1"/>
                </a:solidFill>
                <a:latin typeface="Arial" panose="020B0604020202020204" pitchFamily="34" charset="0"/>
                <a:cs typeface="Arial" panose="020B0604020202020204" pitchFamily="34" charset="0"/>
              </a:rPr>
              <a:t>EPP-Classic</a:t>
            </a:r>
          </a:p>
          <a:p>
            <a:pPr algn="l"/>
            <a:r>
              <a:rPr lang="pt-PT" sz="2000" b="0" i="0" u="none" strike="noStrike" baseline="0" dirty="0">
                <a:solidFill>
                  <a:schemeClr val="tx1"/>
                </a:solidFill>
                <a:latin typeface="Arial" panose="020B0604020202020204" pitchFamily="34" charset="0"/>
                <a:cs typeface="Arial" panose="020B0604020202020204" pitchFamily="34" charset="0"/>
              </a:rPr>
              <a:t>L'ordre d'augmentation de l'incidence n'est pas plausible : </a:t>
            </a:r>
            <a:br>
              <a:rPr lang="pt-PT" sz="2000" b="0" i="0" u="none" strike="noStrike" baseline="0" dirty="0">
                <a:latin typeface="Arial" panose="020B0604020202020204" pitchFamily="34" charset="0"/>
                <a:cs typeface="Arial" panose="020B0604020202020204" pitchFamily="34" charset="0"/>
              </a:rPr>
            </a:br>
            <a:r>
              <a:rPr lang="pt-PT" sz="2000" b="1" i="0" u="none" strike="noStrike" baseline="0" dirty="0">
                <a:solidFill>
                  <a:srgbClr val="00B050"/>
                </a:solidFill>
                <a:latin typeface="Arial" panose="020B0604020202020204" pitchFamily="34" charset="0"/>
                <a:cs typeface="Arial" panose="020B0604020202020204" pitchFamily="34" charset="0"/>
              </a:rPr>
              <a:t>Les hommes </a:t>
            </a:r>
            <a:r>
              <a:rPr lang="pt-PT" sz="2000" b="0" i="0" u="none" strike="noStrike" baseline="0" dirty="0">
                <a:solidFill>
                  <a:schemeClr val="tx1"/>
                </a:solidFill>
                <a:latin typeface="Arial" panose="020B0604020202020204" pitchFamily="34" charset="0"/>
                <a:cs typeface="Arial" panose="020B0604020202020204" pitchFamily="34" charset="0"/>
              </a:rPr>
              <a:t>et les </a:t>
            </a:r>
            <a:r>
              <a:rPr lang="pt-PT" sz="2000" b="1" i="0" u="none" strike="noStrike" baseline="0" dirty="0">
                <a:solidFill>
                  <a:srgbClr val="CC00CC"/>
                </a:solidFill>
                <a:latin typeface="Arial" panose="020B0604020202020204" pitchFamily="34" charset="0"/>
                <a:cs typeface="Arial" panose="020B0604020202020204" pitchFamily="34" charset="0"/>
              </a:rPr>
              <a:t>femmes </a:t>
            </a:r>
            <a:r>
              <a:rPr lang="pt-PT" sz="2000" b="1" i="0" u="none" strike="noStrike" baseline="0" dirty="0">
                <a:solidFill>
                  <a:srgbClr val="00B050"/>
                </a:solidFill>
                <a:latin typeface="Arial" panose="020B0604020202020204" pitchFamily="34" charset="0"/>
                <a:cs typeface="Arial" panose="020B0604020202020204" pitchFamily="34" charset="0"/>
              </a:rPr>
              <a:t>restants </a:t>
            </a:r>
            <a:r>
              <a:rPr lang="pt-PT" sz="2000" b="0" i="0" u="none" strike="noStrike" baseline="0" dirty="0">
                <a:solidFill>
                  <a:schemeClr val="tx1"/>
                </a:solidFill>
                <a:latin typeface="Arial" panose="020B0604020202020204" pitchFamily="34" charset="0"/>
                <a:cs typeface="Arial" panose="020B0604020202020204" pitchFamily="34" charset="0"/>
              </a:rPr>
              <a:t>ont décollé avant les </a:t>
            </a:r>
            <a:r>
              <a:rPr lang="pt-PT" sz="2000" b="1" i="0" u="none" strike="noStrike" baseline="0" dirty="0">
                <a:solidFill>
                  <a:srgbClr val="C00000"/>
                </a:solidFill>
                <a:latin typeface="Arial" panose="020B0604020202020204" pitchFamily="34" charset="0"/>
                <a:cs typeface="Arial" panose="020B0604020202020204" pitchFamily="34" charset="0"/>
              </a:rPr>
              <a:t>HSH.</a:t>
            </a:r>
            <a:endParaRPr lang="en-US" sz="2000" b="1" i="1" dirty="0">
              <a:solidFill>
                <a:srgbClr val="C00000"/>
              </a:solidFill>
              <a:latin typeface="Arial" panose="020B0604020202020204" pitchFamily="34" charset="0"/>
              <a:ea typeface="Cambria" panose="02040503050406030204" pitchFamily="18" charset="0"/>
              <a:cs typeface="Arial" panose="020B0604020202020204" pitchFamily="34" charset="0"/>
            </a:endParaRPr>
          </a:p>
        </p:txBody>
      </p:sp>
      <p:pic>
        <p:nvPicPr>
          <p:cNvPr id="7" name="Picture 6">
            <a:extLst>
              <a:ext uri="{FF2B5EF4-FFF2-40B4-BE49-F238E27FC236}">
                <a16:creationId xmlns:a16="http://schemas.microsoft.com/office/drawing/2014/main" id="{2D364552-7BDB-79CA-C42D-B80808818860}"/>
              </a:ext>
            </a:extLst>
          </p:cNvPr>
          <p:cNvPicPr>
            <a:picLocks noChangeAspect="1"/>
          </p:cNvPicPr>
          <p:nvPr/>
        </p:nvPicPr>
        <p:blipFill>
          <a:blip r:embed="rId3"/>
          <a:stretch>
            <a:fillRect/>
          </a:stretch>
        </p:blipFill>
        <p:spPr>
          <a:xfrm>
            <a:off x="4863189" y="1101829"/>
            <a:ext cx="7308217" cy="5604122"/>
          </a:xfrm>
          <a:prstGeom prst="rect">
            <a:avLst/>
          </a:prstGeom>
        </p:spPr>
      </p:pic>
    </p:spTree>
    <p:extLst>
      <p:ext uri="{BB962C8B-B14F-4D97-AF65-F5344CB8AC3E}">
        <p14:creationId xmlns:p14="http://schemas.microsoft.com/office/powerpoint/2010/main" val="17864604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7E979-FEAA-E8F0-FD30-05E0404E5F8F}"/>
              </a:ext>
            </a:extLst>
          </p:cNvPr>
          <p:cNvSpPr txBox="1">
            <a:spLocks/>
          </p:cNvSpPr>
          <p:nvPr/>
        </p:nvSpPr>
        <p:spPr>
          <a:xfrm>
            <a:off x="307340" y="274638"/>
            <a:ext cx="11431029" cy="639762"/>
          </a:xfrm>
          <a:prstGeom prst="rect">
            <a:avLst/>
          </a:prstGeom>
        </p:spPr>
        <p:txBody>
          <a:bodyPr lIns="91440" tIns="45720" rIns="91440" bIns="45720" anchor="t">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highlight>
                  <a:srgbClr val="FFFF00"/>
                </a:highlight>
                <a:latin typeface="Arial"/>
                <a:ea typeface="+mn-ea"/>
                <a:cs typeface="Arial"/>
              </a:rPr>
              <a:t>Comment exécuter et comparer 2 modèles dans Spectrum ?</a:t>
            </a:r>
            <a:endParaRPr lang="en-US" sz="3200" b="1">
              <a:solidFill>
                <a:srgbClr val="0070C0"/>
              </a:solidFill>
              <a:highlight>
                <a:srgbClr val="FFFF00"/>
              </a:highlight>
              <a:latin typeface="Arial"/>
              <a:ea typeface="+mn-ea"/>
              <a:cs typeface="Arial"/>
            </a:endParaRPr>
          </a:p>
        </p:txBody>
      </p:sp>
      <p:sp>
        <p:nvSpPr>
          <p:cNvPr id="3" name="TextBox 2">
            <a:extLst>
              <a:ext uri="{FF2B5EF4-FFF2-40B4-BE49-F238E27FC236}">
                <a16:creationId xmlns:a16="http://schemas.microsoft.com/office/drawing/2014/main" id="{182A9B2A-7470-9001-5E56-32C66846F69C}"/>
              </a:ext>
            </a:extLst>
          </p:cNvPr>
          <p:cNvSpPr txBox="1"/>
          <p:nvPr/>
        </p:nvSpPr>
        <p:spPr>
          <a:xfrm>
            <a:off x="114129" y="917284"/>
            <a:ext cx="11935631" cy="5442516"/>
          </a:xfrm>
          <a:prstGeom prst="rect">
            <a:avLst/>
          </a:prstGeom>
          <a:noFill/>
        </p:spPr>
        <p:txBody>
          <a:bodyPr wrap="square" rtlCol="0">
            <a:spAutoFit/>
          </a:bodyPr>
          <a:lstStyle/>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Après la saisie complète des données, dans un "fichier principal Spectrum" initial, exécutez d'abord EPP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et utilisez "</a:t>
            </a:r>
            <a:r>
              <a:rPr lang="en-US" sz="1600" i="1" dirty="0">
                <a:latin typeface="Arial" panose="020B0604020202020204" pitchFamily="34" charset="0"/>
                <a:cs typeface="Arial" panose="020B0604020202020204" pitchFamily="34" charset="0"/>
              </a:rPr>
              <a:t>File -&gt; Save projection as</a:t>
            </a:r>
            <a:r>
              <a:rPr lang="en-US" sz="1600" dirty="0">
                <a:latin typeface="Arial" panose="020B0604020202020204" pitchFamily="34" charset="0"/>
                <a:cs typeface="Arial" panose="020B0604020202020204" pitchFamily="34" charset="0"/>
              </a:rPr>
              <a:t>", en ajoutant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à son nom.</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Changez le type de modèle d'incidence en CSAVR, exécutez CSAVR puis utilisez </a:t>
            </a:r>
            <a:r>
              <a:rPr lang="en-US" sz="1600" i="1" dirty="0">
                <a:latin typeface="Arial" panose="020B0604020202020204" pitchFamily="34" charset="0"/>
                <a:cs typeface="Arial" panose="020B0604020202020204" pitchFamily="34" charset="0"/>
              </a:rPr>
              <a:t>"Fichier -&gt; Enregistrer la projection sou</a:t>
            </a:r>
            <a:r>
              <a:rPr lang="en-US" sz="1600" dirty="0">
                <a:latin typeface="Arial" panose="020B0604020202020204" pitchFamily="34" charset="0"/>
                <a:cs typeface="Arial" panose="020B0604020202020204" pitchFamily="34" charset="0"/>
              </a:rPr>
              <a:t>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et réenregistrez avec un nouveau nom se terminant par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a:t>
            </a:r>
          </a:p>
          <a:p>
            <a:pPr marL="342900" indent="-342900">
              <a:spcAft>
                <a:spcPts val="200"/>
              </a:spcAft>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Terminez les deux fichiers par leur propre ajustement du facteur d'ajustement local de la fécondité.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Optionnellement, pour CSAVR, rechargez les chiffres de la connaissance du statut estimés par la courbe CSAVR sélectionnée.</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Ouvrez les fichiers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et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en même temps, pour afficher les résultats des deux :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sous forme de graphiques à 2 lignes, ou de tableaux à 2 colonnes. </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sz="1600" dirty="0">
                <a:latin typeface="Arial" panose="020B0604020202020204" pitchFamily="34" charset="0"/>
                <a:cs typeface="Arial" panose="020B0604020202020204" pitchFamily="34" charset="0"/>
              </a:rPr>
              <a:t>Réenregistrez (dans Spectrum) la variante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en supprimant </a:t>
            </a:r>
            <a:r>
              <a:rPr lang="en-US" sz="1600" i="1" dirty="0">
                <a:latin typeface="Arial" panose="020B0604020202020204" pitchFamily="34" charset="0"/>
                <a:cs typeface="Arial" panose="020B0604020202020204" pitchFamily="34" charset="0"/>
              </a:rPr>
              <a:t>'_epp</a:t>
            </a:r>
            <a:r>
              <a:rPr lang="en-US" sz="1600" dirty="0">
                <a:latin typeface="Arial" panose="020B0604020202020204" pitchFamily="34" charset="0"/>
                <a:cs typeface="Arial" panose="020B0604020202020204" pitchFamily="34" charset="0"/>
              </a:rPr>
              <a:t>' ou </a:t>
            </a:r>
            <a:r>
              <a:rPr lang="en-US" sz="1600" i="1" dirty="0">
                <a:latin typeface="Arial" panose="020B0604020202020204" pitchFamily="34" charset="0"/>
                <a:cs typeface="Arial" panose="020B0604020202020204" pitchFamily="34" charset="0"/>
              </a:rPr>
              <a:t>'_csavr</a:t>
            </a:r>
            <a:r>
              <a:rPr lang="en-US" sz="1600" dirty="0">
                <a:latin typeface="Arial" panose="020B0604020202020204" pitchFamily="34" charset="0"/>
                <a:cs typeface="Arial" panose="020B0604020202020204" pitchFamily="34" charset="0"/>
              </a:rPr>
              <a:t>' du nom, pour indiquer que ce fichier 'maître' comprend les deux ajustements. </a:t>
            </a:r>
            <a:br>
              <a:rPr lang="en-US" sz="1600" dirty="0">
                <a:latin typeface="Arial" panose="020B0604020202020204" pitchFamily="34" charset="0"/>
                <a:cs typeface="Arial" panose="020B0604020202020204" pitchFamily="34" charset="0"/>
              </a:rPr>
            </a:br>
            <a:r>
              <a:rPr lang="en-US" sz="1600" dirty="0">
                <a:latin typeface="Arial" panose="020B0604020202020204" pitchFamily="34" charset="0"/>
                <a:cs typeface="Arial" panose="020B0604020202020204" pitchFamily="34" charset="0"/>
              </a:rPr>
              <a:t>Dans ce fichier, vous pouvez alterner le modèle d'incidence entre EPP et CSAVR.</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a:spcAft>
                <a:spcPts val="200"/>
              </a:spcAft>
            </a:pPr>
            <a:r>
              <a:rPr lang="en-US" sz="1600" i="1" dirty="0">
                <a:latin typeface="Arial" panose="020B0604020202020204" pitchFamily="34" charset="0"/>
                <a:cs typeface="Arial" panose="020B0604020202020204" pitchFamily="34" charset="0"/>
              </a:rPr>
              <a:t>Répétez ce processus chaque fois que vous modifiez une donnée d'entrée de l'AIM (par exemple, ART) ou un paramètre (par exemple, les taux de progression), afin d'éviter une double saisie de données et des incohérences entre les entrées de l'EPP et du CSAVR.</a:t>
            </a:r>
            <a:br>
              <a:rPr lang="en-US" sz="1600" dirty="0">
                <a:latin typeface="Arial" panose="020B0604020202020204" pitchFamily="34" charset="0"/>
                <a:cs typeface="Arial" panose="020B0604020202020204" pitchFamily="34" charset="0"/>
              </a:rPr>
            </a:br>
            <a:endParaRPr lang="en-US" sz="1600" dirty="0">
              <a:latin typeface="Arial" panose="020B0604020202020204" pitchFamily="34" charset="0"/>
              <a:cs typeface="Arial" panose="020B0604020202020204" pitchFamily="34" charset="0"/>
            </a:endParaRPr>
          </a:p>
          <a:p>
            <a:pPr>
              <a:spcAft>
                <a:spcPts val="200"/>
              </a:spcAft>
            </a:pPr>
            <a:r>
              <a:rPr lang="en-US" sz="1600" i="1" dirty="0">
                <a:latin typeface="Arial" panose="020B0604020202020204" pitchFamily="34" charset="0"/>
                <a:cs typeface="Arial" panose="020B0604020202020204" pitchFamily="34" charset="0"/>
              </a:rPr>
              <a:t>Ne renommez pas les fichiers Spectrum via l'explorateur Windows : cela pourrait perturber l'affichage des raccords EPP.</a:t>
            </a:r>
          </a:p>
        </p:txBody>
      </p:sp>
    </p:spTree>
    <p:extLst>
      <p:ext uri="{BB962C8B-B14F-4D97-AF65-F5344CB8AC3E}">
        <p14:creationId xmlns:p14="http://schemas.microsoft.com/office/powerpoint/2010/main" val="175736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a:extLst>
            <a:ext uri="{FF2B5EF4-FFF2-40B4-BE49-F238E27FC236}">
              <a16:creationId xmlns:a16="http://schemas.microsoft.com/office/drawing/2014/main" id="{22D9F043-18E0-0649-D4F4-D683CF49589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B718955-0B36-9C48-854E-7AD042B84099}"/>
              </a:ext>
            </a:extLst>
          </p:cNvPr>
          <p:cNvSpPr>
            <a:spLocks noGrp="1"/>
          </p:cNvSpPr>
          <p:nvPr>
            <p:ph idx="4294967295"/>
          </p:nvPr>
        </p:nvSpPr>
        <p:spPr>
          <a:xfrm>
            <a:off x="297158" y="5954874"/>
            <a:ext cx="11597683" cy="584775"/>
          </a:xfrm>
        </p:spPr>
        <p:txBody>
          <a:bodyPr>
            <a:noAutofit/>
          </a:bodyPr>
          <a:lstStyle/>
          <a:p>
            <a:pPr marL="0" indent="0" defTabSz="411480">
              <a:lnSpc>
                <a:spcPct val="100000"/>
              </a:lnSpc>
              <a:buNone/>
              <a:defRPr/>
            </a:pPr>
            <a:r>
              <a:rPr lang="en-US" sz="1600" i="1" dirty="0">
                <a:solidFill>
                  <a:schemeClr val="tx1"/>
                </a:solidFill>
                <a:latin typeface="Arial" panose="020B0604020202020204" pitchFamily="34" charset="0"/>
                <a:cs typeface="Arial" panose="020B0604020202020204" pitchFamily="34" charset="0"/>
              </a:rPr>
              <a:t>Guide d'utilisation de Spectrum, </a:t>
            </a:r>
            <a:br>
              <a:rPr lang="en-US" sz="1600" i="1" dirty="0">
                <a:solidFill>
                  <a:schemeClr val="tx1"/>
                </a:solidFill>
                <a:latin typeface="Arial" panose="020B0604020202020204" pitchFamily="34" charset="0"/>
                <a:cs typeface="Arial" panose="020B0604020202020204" pitchFamily="34" charset="0"/>
              </a:rPr>
            </a:br>
            <a:r>
              <a:rPr lang="en-US" sz="1600" i="1" dirty="0">
                <a:solidFill>
                  <a:schemeClr val="tx1"/>
                </a:solidFill>
                <a:latin typeface="Arial" panose="020B0604020202020204" pitchFamily="34" charset="0"/>
                <a:cs typeface="Arial" panose="020B0604020202020204" pitchFamily="34" charset="0"/>
              </a:rPr>
              <a:t>Figure 1</a:t>
            </a:r>
          </a:p>
        </p:txBody>
      </p:sp>
      <p:sp>
        <p:nvSpPr>
          <p:cNvPr id="4" name="TextBox 3">
            <a:extLst>
              <a:ext uri="{FF2B5EF4-FFF2-40B4-BE49-F238E27FC236}">
                <a16:creationId xmlns:a16="http://schemas.microsoft.com/office/drawing/2014/main" id="{FD83A5C6-CD78-9745-9A43-4B0FA67B0E09}"/>
              </a:ext>
            </a:extLst>
          </p:cNvPr>
          <p:cNvSpPr txBox="1"/>
          <p:nvPr/>
        </p:nvSpPr>
        <p:spPr>
          <a:xfrm>
            <a:off x="472397" y="318351"/>
            <a:ext cx="10320053" cy="584775"/>
          </a:xfrm>
          <a:prstGeom prst="rect">
            <a:avLst/>
          </a:prstGeom>
          <a:noFill/>
        </p:spPr>
        <p:txBody>
          <a:bodyPr wrap="square" lIns="91440" tIns="45720" rIns="91440" bIns="45720" anchor="t">
            <a:spAutoFit/>
          </a:bodyPr>
          <a:lstStyle/>
          <a:p>
            <a:r>
              <a:rPr lang="en-US" sz="3200" b="1" i="0" u="none" strike="noStrike" dirty="0">
                <a:solidFill>
                  <a:srgbClr val="0070C0"/>
                </a:solidFill>
                <a:effectLst/>
                <a:latin typeface="Arial"/>
                <a:cs typeface="Arial"/>
              </a:rPr>
              <a:t>Sélection du modèle d'incidence : CSAVR </a:t>
            </a:r>
            <a:r>
              <a:rPr lang="en-US" sz="3200" b="1" i="0" u="none" strike="noStrike" err="1">
                <a:solidFill>
                  <a:srgbClr val="0070C0"/>
                </a:solidFill>
                <a:effectLst/>
                <a:highlight>
                  <a:srgbClr val="FFFF00"/>
                </a:highlight>
                <a:latin typeface="Arial"/>
                <a:cs typeface="Arial"/>
              </a:rPr>
              <a:t>ou</a:t>
            </a:r>
            <a:r>
              <a:rPr lang="en-US" sz="3200" b="1" i="0" u="none" strike="noStrike" dirty="0">
                <a:solidFill>
                  <a:srgbClr val="0070C0"/>
                </a:solidFill>
                <a:effectLst/>
                <a:highlight>
                  <a:srgbClr val="FFFF00"/>
                </a:highlight>
                <a:latin typeface="Arial"/>
                <a:cs typeface="Arial"/>
              </a:rPr>
              <a:t> EPP ?</a:t>
            </a:r>
            <a:endParaRPr lang="en-US" sz="3200" b="1" dirty="0">
              <a:solidFill>
                <a:srgbClr val="0070C0"/>
              </a:solidFill>
              <a:highlight>
                <a:srgbClr val="FFFF00"/>
              </a:highlight>
              <a:latin typeface="Arial"/>
              <a:cs typeface="Arial"/>
            </a:endParaRPr>
          </a:p>
        </p:txBody>
      </p:sp>
      <p:pic>
        <p:nvPicPr>
          <p:cNvPr id="2" name="Picture 1">
            <a:extLst>
              <a:ext uri="{FF2B5EF4-FFF2-40B4-BE49-F238E27FC236}">
                <a16:creationId xmlns:a16="http://schemas.microsoft.com/office/drawing/2014/main" id="{3B69D1FD-6535-0505-E7D3-6F8BDC200B2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1296" y="1147123"/>
            <a:ext cx="8373545" cy="5578793"/>
          </a:xfrm>
          <a:prstGeom prst="rect">
            <a:avLst/>
          </a:prstGeom>
          <a:noFill/>
          <a:ln>
            <a:noFill/>
          </a:ln>
        </p:spPr>
      </p:pic>
    </p:spTree>
    <p:extLst>
      <p:ext uri="{BB962C8B-B14F-4D97-AF65-F5344CB8AC3E}">
        <p14:creationId xmlns:p14="http://schemas.microsoft.com/office/powerpoint/2010/main" val="331548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8913B21-0EB5-A046-E4A8-E77DDF9951C1}"/>
              </a:ext>
            </a:extLst>
          </p:cNvPr>
          <p:cNvSpPr txBox="1"/>
          <p:nvPr/>
        </p:nvSpPr>
        <p:spPr>
          <a:xfrm>
            <a:off x="10095" y="157318"/>
            <a:ext cx="12173768" cy="1046440"/>
          </a:xfrm>
          <a:prstGeom prst="rect">
            <a:avLst/>
          </a:prstGeom>
          <a:noFill/>
        </p:spPr>
        <p:txBody>
          <a:bodyPr wrap="square" lIns="91440" tIns="45720" rIns="91440" bIns="45720" rtlCol="0" anchor="t">
            <a:spAutoFit/>
          </a:bodyPr>
          <a:lstStyle/>
          <a:p>
            <a:r>
              <a:rPr lang="en-US" sz="3100" b="1" dirty="0">
                <a:solidFill>
                  <a:srgbClr val="0070C0"/>
                </a:solidFill>
                <a:highlight>
                  <a:srgbClr val="FFFF00"/>
                </a:highlight>
                <a:latin typeface="Arial"/>
                <a:cs typeface="Arial"/>
              </a:rPr>
              <a:t>Données nécessaires pour obtenir des tendances solides en matière d'incidence </a:t>
            </a:r>
            <a:r>
              <a:rPr lang="en-US" sz="3100" dirty="0">
                <a:solidFill>
                  <a:srgbClr val="0070C0"/>
                </a:solidFill>
                <a:highlight>
                  <a:srgbClr val="FFFF00"/>
                </a:highlight>
                <a:latin typeface="Arial"/>
                <a:cs typeface="Arial"/>
              </a:rPr>
              <a:t>(et de </a:t>
            </a:r>
            <a:r>
              <a:rPr lang="en-US" sz="3100" err="1">
                <a:solidFill>
                  <a:srgbClr val="0070C0"/>
                </a:solidFill>
                <a:highlight>
                  <a:srgbClr val="FFFF00"/>
                </a:highlight>
                <a:latin typeface="Arial"/>
                <a:cs typeface="Arial"/>
              </a:rPr>
              <a:t>mortalité</a:t>
            </a:r>
            <a:r>
              <a:rPr lang="en-US" sz="3100" dirty="0">
                <a:solidFill>
                  <a:srgbClr val="0070C0"/>
                </a:solidFill>
                <a:highlight>
                  <a:srgbClr val="FFFF00"/>
                </a:highlight>
                <a:latin typeface="Arial"/>
                <a:cs typeface="Arial"/>
              </a:rPr>
              <a:t>) </a:t>
            </a:r>
            <a:r>
              <a:rPr lang="en-US" sz="3100" b="1" dirty="0">
                <a:solidFill>
                  <a:srgbClr val="0070C0"/>
                </a:solidFill>
                <a:highlight>
                  <a:srgbClr val="FFFF00"/>
                </a:highlight>
                <a:latin typeface="Arial"/>
                <a:cs typeface="Arial"/>
              </a:rPr>
              <a:t>à </a:t>
            </a:r>
            <a:r>
              <a:rPr lang="en-US" sz="3100" b="1" err="1">
                <a:solidFill>
                  <a:srgbClr val="0070C0"/>
                </a:solidFill>
                <a:highlight>
                  <a:srgbClr val="FFFF00"/>
                </a:highlight>
                <a:latin typeface="Arial"/>
                <a:cs typeface="Arial"/>
              </a:rPr>
              <a:t>partir</a:t>
            </a:r>
            <a:r>
              <a:rPr lang="en-US" sz="3100" b="1" dirty="0">
                <a:solidFill>
                  <a:srgbClr val="0070C0"/>
                </a:solidFill>
                <a:highlight>
                  <a:srgbClr val="FFFF00"/>
                </a:highlight>
                <a:latin typeface="Arial"/>
                <a:cs typeface="Arial"/>
              </a:rPr>
              <a:t> </a:t>
            </a:r>
            <a:r>
              <a:rPr lang="en-US" sz="3100" b="1" err="1">
                <a:solidFill>
                  <a:srgbClr val="0070C0"/>
                </a:solidFill>
                <a:highlight>
                  <a:srgbClr val="FFFF00"/>
                </a:highlight>
                <a:latin typeface="Arial"/>
                <a:cs typeface="Arial"/>
              </a:rPr>
              <a:t>d'EPP</a:t>
            </a:r>
            <a:r>
              <a:rPr lang="en-US" sz="3100" b="1" dirty="0">
                <a:solidFill>
                  <a:srgbClr val="0070C0"/>
                </a:solidFill>
                <a:highlight>
                  <a:srgbClr val="FFFF00"/>
                </a:highlight>
                <a:latin typeface="Arial"/>
                <a:cs typeface="Arial"/>
              </a:rPr>
              <a:t> </a:t>
            </a:r>
            <a:r>
              <a:rPr lang="en-US" sz="3100" b="1" err="1">
                <a:solidFill>
                  <a:srgbClr val="0070C0"/>
                </a:solidFill>
                <a:highlight>
                  <a:srgbClr val="FFFF00"/>
                </a:highlight>
                <a:latin typeface="Arial"/>
                <a:cs typeface="Arial"/>
              </a:rPr>
              <a:t>ou</a:t>
            </a:r>
            <a:r>
              <a:rPr lang="en-US" sz="3100" b="1" dirty="0">
                <a:solidFill>
                  <a:srgbClr val="0070C0"/>
                </a:solidFill>
                <a:highlight>
                  <a:srgbClr val="FFFF00"/>
                </a:highlight>
                <a:latin typeface="Arial"/>
                <a:cs typeface="Arial"/>
              </a:rPr>
              <a:t> de CSAVR</a:t>
            </a:r>
          </a:p>
        </p:txBody>
      </p:sp>
      <p:sp>
        <p:nvSpPr>
          <p:cNvPr id="4" name="TextBox 3">
            <a:extLst>
              <a:ext uri="{FF2B5EF4-FFF2-40B4-BE49-F238E27FC236}">
                <a16:creationId xmlns:a16="http://schemas.microsoft.com/office/drawing/2014/main" id="{E217895E-E21E-B08B-C8D0-3860F5349E1B}"/>
              </a:ext>
            </a:extLst>
          </p:cNvPr>
          <p:cNvSpPr txBox="1"/>
          <p:nvPr/>
        </p:nvSpPr>
        <p:spPr>
          <a:xfrm>
            <a:off x="437788" y="1210735"/>
            <a:ext cx="10324805" cy="3139321"/>
          </a:xfrm>
          <a:prstGeom prst="rect">
            <a:avLst/>
          </a:prstGeom>
          <a:noFill/>
        </p:spPr>
        <p:txBody>
          <a:bodyPr wrap="square" lIns="91440" tIns="45720" rIns="91440" bIns="45720" anchor="t">
            <a:spAutoFit/>
          </a:bodyPr>
          <a:lstStyle/>
          <a:p>
            <a:r>
              <a:rPr lang="en-US" b="1" u="sng" dirty="0"/>
              <a:t>EPP-Concentré :</a:t>
            </a:r>
          </a:p>
          <a:p>
            <a:pPr marL="285750" indent="-285750">
              <a:buFont typeface="Arial" panose="020B0604020202020204" pitchFamily="34" charset="0"/>
              <a:buChar char="•"/>
            </a:pPr>
            <a:r>
              <a:rPr lang="en-US" dirty="0"/>
              <a:t>Toutes les </a:t>
            </a:r>
            <a:r>
              <a:rPr lang="en-US" b="1" dirty="0"/>
              <a:t>principales populations clés </a:t>
            </a:r>
            <a:r>
              <a:rPr lang="en-US" dirty="0"/>
              <a:t>sont couvertes</a:t>
            </a:r>
            <a:br>
              <a:rPr lang="en-US" dirty="0"/>
            </a:br>
            <a:endParaRPr lang="en-US" dirty="0"/>
          </a:p>
          <a:p>
            <a:r>
              <a:rPr lang="en-US" dirty="0"/>
              <a:t>La ou les populations clés les plus importantes ont été estimées </a:t>
            </a:r>
          </a:p>
          <a:p>
            <a:r>
              <a:rPr lang="en-US" dirty="0">
                <a:highlight>
                  <a:srgbClr val="FFFF00"/>
                </a:highlight>
              </a:rPr>
              <a:t>sur la base des </a:t>
            </a:r>
            <a:r>
              <a:rPr lang="en-US" err="1">
                <a:highlight>
                  <a:srgbClr val="FFFF00"/>
                </a:highlight>
              </a:rPr>
              <a:t>éléments</a:t>
            </a:r>
            <a:r>
              <a:rPr lang="en-US" dirty="0">
                <a:highlight>
                  <a:srgbClr val="FFFF00"/>
                </a:highlight>
              </a:rPr>
              <a:t> </a:t>
            </a:r>
            <a:r>
              <a:rPr lang="en-US" err="1">
                <a:highlight>
                  <a:srgbClr val="FFFF00"/>
                </a:highlight>
              </a:rPr>
              <a:t>suivants</a:t>
            </a:r>
            <a:r>
              <a:rPr lang="en-US" dirty="0"/>
              <a:t> : </a:t>
            </a:r>
          </a:p>
          <a:p>
            <a:pPr marL="285750" indent="-285750">
              <a:buFont typeface="Arial" panose="020B0604020202020204" pitchFamily="34" charset="0"/>
              <a:buChar char="•"/>
            </a:pPr>
            <a:r>
              <a:rPr lang="en-US" dirty="0"/>
              <a:t>Une </a:t>
            </a:r>
            <a:r>
              <a:rPr lang="en-US" b="1" dirty="0"/>
              <a:t>estimation de la taille de la population nationale</a:t>
            </a:r>
          </a:p>
          <a:p>
            <a:pPr marL="285750" indent="-285750">
              <a:buFont typeface="Arial" panose="020B0604020202020204" pitchFamily="34" charset="0"/>
              <a:buChar char="•"/>
            </a:pPr>
            <a:r>
              <a:rPr lang="en-US" dirty="0"/>
              <a:t>Une estimation du </a:t>
            </a:r>
            <a:r>
              <a:rPr lang="en-US" b="1" dirty="0"/>
              <a:t>pourcentage d'hommes </a:t>
            </a:r>
            <a:r>
              <a:rPr lang="en-US" dirty="0"/>
              <a:t>dans chaque population</a:t>
            </a:r>
          </a:p>
          <a:p>
            <a:pPr marL="285750" indent="-285750">
              <a:buFont typeface="Arial" panose="020B0604020202020204" pitchFamily="34" charset="0"/>
              <a:buChar char="•"/>
            </a:pPr>
            <a:r>
              <a:rPr lang="en-US" dirty="0"/>
              <a:t>Une estimation de la </a:t>
            </a:r>
            <a:r>
              <a:rPr lang="en-US" b="1" dirty="0"/>
              <a:t>durée </a:t>
            </a:r>
            <a:r>
              <a:rPr lang="en-US" dirty="0"/>
              <a:t>passée dans la population </a:t>
            </a:r>
            <a:br>
              <a:rPr lang="en-US" dirty="0"/>
            </a:br>
            <a:r>
              <a:rPr lang="en-US" dirty="0"/>
              <a:t>(par exemple, nombre d'années passées à travailler dans l'industrie du sexe)</a:t>
            </a:r>
          </a:p>
          <a:p>
            <a:pPr marL="285750" indent="-285750">
              <a:buFont typeface="Arial" panose="020B0604020202020204" pitchFamily="34" charset="0"/>
              <a:buChar char="•"/>
            </a:pPr>
            <a:r>
              <a:rPr lang="en-US" dirty="0"/>
              <a:t>Au moins </a:t>
            </a:r>
            <a:r>
              <a:rPr lang="en-US" b="1" dirty="0"/>
              <a:t>3-4 points de données de prévalence dans le temps, </a:t>
            </a:r>
            <a:br>
              <a:rPr lang="en-US" b="1" dirty="0"/>
            </a:br>
            <a:r>
              <a:rPr lang="en-US" dirty="0"/>
              <a:t>les plus récentes datant de </a:t>
            </a:r>
            <a:r>
              <a:rPr lang="en-US" b="1" dirty="0"/>
              <a:t>2020+</a:t>
            </a:r>
          </a:p>
        </p:txBody>
      </p:sp>
      <p:sp>
        <p:nvSpPr>
          <p:cNvPr id="7" name="TextBox 6">
            <a:extLst>
              <a:ext uri="{FF2B5EF4-FFF2-40B4-BE49-F238E27FC236}">
                <a16:creationId xmlns:a16="http://schemas.microsoft.com/office/drawing/2014/main" id="{18D60644-430C-3305-97F9-F28E74EF1EC2}"/>
              </a:ext>
            </a:extLst>
          </p:cNvPr>
          <p:cNvSpPr txBox="1"/>
          <p:nvPr/>
        </p:nvSpPr>
        <p:spPr>
          <a:xfrm>
            <a:off x="437788" y="4278296"/>
            <a:ext cx="11156459" cy="2308324"/>
          </a:xfrm>
          <a:prstGeom prst="rect">
            <a:avLst/>
          </a:prstGeom>
          <a:noFill/>
        </p:spPr>
        <p:txBody>
          <a:bodyPr wrap="square" lIns="91440" tIns="45720" rIns="91440" bIns="45720" anchor="t">
            <a:spAutoFit/>
          </a:bodyPr>
          <a:lstStyle/>
          <a:p>
            <a:pPr marL="285750" indent="-285750">
              <a:buFont typeface="Arial" panose="020B0604020202020204" pitchFamily="34" charset="0"/>
              <a:buChar char="•"/>
            </a:pPr>
            <a:r>
              <a:rPr lang="en-US" dirty="0"/>
              <a:t>et/ou la </a:t>
            </a:r>
            <a:r>
              <a:rPr lang="en-US" b="1" dirty="0"/>
              <a:t>population restante (à moindre risque) estimée à partir de</a:t>
            </a:r>
            <a:br>
              <a:rPr lang="en-US" b="1" dirty="0"/>
            </a:br>
            <a:r>
              <a:rPr lang="en-US" b="1" dirty="0"/>
              <a:t>≥ 4 points de données sur la prévalence des CPN (surveillance sentinelle </a:t>
            </a:r>
            <a:r>
              <a:rPr lang="en-US" dirty="0"/>
              <a:t>ou </a:t>
            </a:r>
            <a:r>
              <a:rPr lang="en-US" b="1" dirty="0"/>
              <a:t>programme de routine)</a:t>
            </a:r>
            <a:br>
              <a:rPr lang="en-US" b="1" dirty="0">
                <a:highlight>
                  <a:srgbClr val="FFFF00"/>
                </a:highlight>
              </a:rPr>
            </a:br>
            <a:endParaRPr lang="en-US" b="1" dirty="0">
              <a:highlight>
                <a:srgbClr val="FFFF00"/>
              </a:highlight>
            </a:endParaRPr>
          </a:p>
          <a:p>
            <a:r>
              <a:rPr lang="en-US" b="1" u="sng" dirty="0"/>
              <a:t>CSAVR :</a:t>
            </a:r>
            <a:endParaRPr lang="en-US" b="1" dirty="0">
              <a:solidFill>
                <a:schemeClr val="tx1"/>
              </a:solidFill>
              <a:highlight>
                <a:srgbClr val="FFFF00"/>
              </a:highlight>
              <a:cs typeface="Arial" panose="020B0604020202020204" pitchFamily="34" charset="0"/>
            </a:endParaRPr>
          </a:p>
          <a:p>
            <a:pPr marL="285750" indent="-285750">
              <a:buFont typeface="Arial" panose="020B0604020202020204" pitchFamily="34" charset="0"/>
              <a:buChar char="•"/>
            </a:pPr>
            <a:r>
              <a:rPr lang="en-US" b="1" dirty="0">
                <a:solidFill>
                  <a:schemeClr val="tx1"/>
                </a:solidFill>
                <a:cs typeface="Arial" panose="020B0604020202020204" pitchFamily="34" charset="0"/>
              </a:rPr>
              <a:t>8 années de </a:t>
            </a:r>
            <a:r>
              <a:rPr lang="en-US" dirty="0">
                <a:solidFill>
                  <a:schemeClr val="tx1"/>
                </a:solidFill>
                <a:cs typeface="Arial" panose="020B0604020202020204" pitchFamily="34" charset="0"/>
              </a:rPr>
              <a:t>données sur les </a:t>
            </a:r>
            <a:r>
              <a:rPr lang="en-US" b="1" dirty="0">
                <a:solidFill>
                  <a:schemeClr val="tx1"/>
                </a:solidFill>
                <a:cs typeface="Arial" panose="020B0604020202020204" pitchFamily="34" charset="0"/>
              </a:rPr>
              <a:t>décès dus au VIH/SIDA </a:t>
            </a:r>
            <a:r>
              <a:rPr lang="en-US" i="1" dirty="0">
                <a:solidFill>
                  <a:schemeClr val="tx1"/>
                </a:solidFill>
                <a:cs typeface="Arial" panose="020B0604020202020204" pitchFamily="34" charset="0"/>
              </a:rPr>
              <a:t>et </a:t>
            </a:r>
            <a:r>
              <a:rPr lang="en-US" b="1" dirty="0">
                <a:solidFill>
                  <a:schemeClr val="tx1"/>
                </a:solidFill>
                <a:cs typeface="Arial" panose="020B0604020202020204" pitchFamily="34" charset="0"/>
              </a:rPr>
              <a:t>8 années de diagnostics de cas </a:t>
            </a:r>
            <a:r>
              <a:rPr lang="en-US" dirty="0">
                <a:cs typeface="Arial" panose="020B0604020202020204" pitchFamily="34" charset="0"/>
              </a:rPr>
              <a:t>(entre 1990 et 2024)</a:t>
            </a:r>
          </a:p>
          <a:p>
            <a:pPr marL="742950" lvl="1" indent="-285750">
              <a:buFont typeface="Arial" panose="020B0604020202020204" pitchFamily="34" charset="0"/>
              <a:buChar char="•"/>
            </a:pPr>
            <a:r>
              <a:rPr lang="en-US" dirty="0">
                <a:cs typeface="Arial" panose="020B0604020202020204" pitchFamily="34" charset="0"/>
              </a:rPr>
              <a:t>Enregistrement des causes de décès classées par l'IHME comme étant de qualité moyenne ou bonne (groupes 2A et 2B)</a:t>
            </a:r>
          </a:p>
          <a:p>
            <a:pPr marL="285750" indent="-285750">
              <a:buFont typeface="Arial" panose="020B0604020202020204" pitchFamily="34" charset="0"/>
              <a:buChar char="•"/>
            </a:pPr>
            <a:r>
              <a:rPr lang="en-US" err="1">
                <a:cs typeface="Arial"/>
              </a:rPr>
              <a:t>Fichier</a:t>
            </a:r>
            <a:r>
              <a:rPr lang="en-US" dirty="0">
                <a:cs typeface="Arial"/>
              </a:rPr>
              <a:t> </a:t>
            </a:r>
            <a:r>
              <a:rPr lang="en-US" dirty="0">
                <a:highlight>
                  <a:srgbClr val="FFFF00"/>
                </a:highlight>
                <a:cs typeface="Arial"/>
              </a:rPr>
              <a:t>Spectrum</a:t>
            </a:r>
            <a:r>
              <a:rPr lang="en-US" dirty="0">
                <a:cs typeface="Arial"/>
              </a:rPr>
              <a:t> </a:t>
            </a:r>
            <a:r>
              <a:rPr lang="en-US" err="1">
                <a:cs typeface="Arial"/>
              </a:rPr>
              <a:t>couvrant</a:t>
            </a:r>
            <a:r>
              <a:rPr lang="en-US" dirty="0">
                <a:cs typeface="Arial"/>
              </a:rPr>
              <a:t> </a:t>
            </a:r>
            <a:r>
              <a:rPr lang="en-US" err="1">
                <a:cs typeface="Arial"/>
              </a:rPr>
              <a:t>l'ensemble</a:t>
            </a:r>
            <a:r>
              <a:rPr lang="en-US" dirty="0">
                <a:cs typeface="Arial"/>
              </a:rPr>
              <a:t> de la population </a:t>
            </a:r>
            <a:r>
              <a:rPr lang="en-US" i="1" dirty="0">
                <a:cs typeface="Arial"/>
              </a:rPr>
              <a:t>"de facto" </a:t>
            </a:r>
            <a:r>
              <a:rPr lang="en-US" dirty="0">
                <a:cs typeface="Arial"/>
              </a:rPr>
              <a:t>: tous les résidents, y compris les non-nationaux.</a:t>
            </a:r>
            <a:endParaRPr lang="en-US" dirty="0">
              <a:solidFill>
                <a:schemeClr val="tx1"/>
              </a:solidFill>
              <a:cs typeface="Arial"/>
            </a:endParaRPr>
          </a:p>
        </p:txBody>
      </p:sp>
      <p:pic>
        <p:nvPicPr>
          <p:cNvPr id="42" name="Picture 41">
            <a:extLst>
              <a:ext uri="{FF2B5EF4-FFF2-40B4-BE49-F238E27FC236}">
                <a16:creationId xmlns:a16="http://schemas.microsoft.com/office/drawing/2014/main" id="{C080E1B0-54AF-C5A1-2AF9-58C13462B324}"/>
              </a:ext>
            </a:extLst>
          </p:cNvPr>
          <p:cNvPicPr>
            <a:picLocks noChangeAspect="1"/>
          </p:cNvPicPr>
          <p:nvPr/>
        </p:nvPicPr>
        <p:blipFill rotWithShape="1">
          <a:blip r:embed="rId3"/>
          <a:srcRect l="30837" t="13147" r="21356" b="45485"/>
          <a:stretch/>
        </p:blipFill>
        <p:spPr>
          <a:xfrm>
            <a:off x="7932488" y="1231150"/>
            <a:ext cx="4216831" cy="2456477"/>
          </a:xfrm>
          <a:prstGeom prst="rect">
            <a:avLst/>
          </a:prstGeom>
        </p:spPr>
      </p:pic>
    </p:spTree>
    <p:extLst>
      <p:ext uri="{BB962C8B-B14F-4D97-AF65-F5344CB8AC3E}">
        <p14:creationId xmlns:p14="http://schemas.microsoft.com/office/powerpoint/2010/main" val="2179113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3176-701D-400D-AD07-5EC591B16680}"/>
              </a:ext>
            </a:extLst>
          </p:cNvPr>
          <p:cNvSpPr>
            <a:spLocks noGrp="1"/>
          </p:cNvSpPr>
          <p:nvPr>
            <p:ph type="title" idx="4294967295"/>
          </p:nvPr>
        </p:nvSpPr>
        <p:spPr>
          <a:xfrm>
            <a:off x="431798" y="53103"/>
            <a:ext cx="11328404" cy="812800"/>
          </a:xfrm>
        </p:spPr>
        <p:txBody>
          <a:bodyPr>
            <a:normAutofit/>
          </a:bodyPr>
          <a:lstStyle/>
          <a:p>
            <a:r>
              <a:rPr lang="en-US" b="1">
                <a:solidFill>
                  <a:srgbClr val="0070C0"/>
                </a:solidFill>
                <a:latin typeface="Arial" panose="020B0604020202020204" pitchFamily="34" charset="0"/>
                <a:ea typeface="+mn-ea"/>
                <a:cs typeface="+mn-cs"/>
              </a:rPr>
              <a:t>Décès dus au sida : Quelles sont les données qui conviennent à CSAVR ?</a:t>
            </a:r>
            <a:endParaRPr lang="en-CH" b="1">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2D687076-CF05-A442-C745-4673ED69CA8B}"/>
              </a:ext>
            </a:extLst>
          </p:cNvPr>
          <p:cNvSpPr txBox="1"/>
          <p:nvPr/>
        </p:nvSpPr>
        <p:spPr>
          <a:xfrm>
            <a:off x="431798" y="818702"/>
            <a:ext cx="11516362" cy="4955203"/>
          </a:xfrm>
          <a:prstGeom prst="rect">
            <a:avLst/>
          </a:prstGeom>
          <a:noFill/>
        </p:spPr>
        <p:txBody>
          <a:bodyPr wrap="square" lIns="91440" tIns="45720" rIns="91440" bIns="45720" anchor="t">
            <a:spAutoFit/>
          </a:bodyPr>
          <a:lstStyle/>
          <a:p>
            <a:r>
              <a:rPr lang="en-US" sz="1600" dirty="0">
                <a:latin typeface="Cambria"/>
                <a:ea typeface="Cambria"/>
                <a:cs typeface="Calibri"/>
              </a:rPr>
              <a:t>L'ONUSIDA recommande le CSAVR aux pays dont la </a:t>
            </a:r>
            <a:r>
              <a:rPr lang="en-US" sz="1600" b="1" dirty="0">
                <a:latin typeface="Cambria"/>
                <a:ea typeface="Cambria"/>
                <a:cs typeface="Calibri"/>
              </a:rPr>
              <a:t>qualité et l'exhaustivité des données </a:t>
            </a:r>
            <a:r>
              <a:rPr lang="en-US" sz="1600" b="1" dirty="0">
                <a:highlight>
                  <a:srgbClr val="FFFF00"/>
                </a:highlight>
                <a:latin typeface="Cambria"/>
                <a:ea typeface="Cambria"/>
                <a:cs typeface="Calibri"/>
              </a:rPr>
              <a:t>sur les causes de décès </a:t>
            </a:r>
            <a:r>
              <a:rPr lang="en-US" sz="1600" dirty="0">
                <a:highlight>
                  <a:srgbClr val="FFFF00"/>
                </a:highlight>
                <a:latin typeface="Cambria"/>
                <a:ea typeface="Cambria"/>
                <a:cs typeface="Calibri"/>
              </a:rPr>
              <a:t>sont moyennes ou bonnes. </a:t>
            </a:r>
            <a:br>
              <a:rPr lang="en-US" sz="1600" b="1" dirty="0">
                <a:highlight>
                  <a:srgbClr val="FFFF00"/>
                </a:highlight>
                <a:latin typeface="Cambria" panose="02040503050406030204" pitchFamily="18" charset="0"/>
                <a:ea typeface="Cambria" panose="02040503050406030204" pitchFamily="18" charset="0"/>
                <a:cs typeface="Calibri" panose="020F0502020204030204" pitchFamily="34" charset="0"/>
              </a:rPr>
            </a:br>
            <a:endParaRPr lang="en-US" sz="1600" b="1" dirty="0">
              <a:latin typeface="Cambria" panose="02040503050406030204" pitchFamily="18" charset="0"/>
              <a:ea typeface="Cambria" panose="02040503050406030204" pitchFamily="18" charset="0"/>
              <a:cs typeface="Calibri" panose="020F0502020204030204" pitchFamily="34" charset="0"/>
            </a:endParaRPr>
          </a:p>
          <a:p>
            <a:r>
              <a:rPr lang="en-US" sz="1600" dirty="0">
                <a:latin typeface="Cambria" panose="02040503050406030204" pitchFamily="18" charset="0"/>
                <a:ea typeface="Cambria" panose="02040503050406030204" pitchFamily="18" charset="0"/>
                <a:cs typeface="Calibri" panose="020F0502020204030204" pitchFamily="34" charset="0"/>
              </a:rPr>
              <a:t>Guidée par le score de qualité de l'IHME* :</a:t>
            </a:r>
          </a:p>
          <a:p>
            <a:pPr marL="285750" indent="-285750">
              <a:buFont typeface="Arial" panose="020B0604020202020204" pitchFamily="34" charset="0"/>
              <a:buChar char="•"/>
            </a:pPr>
            <a:r>
              <a:rPr lang="en-US" sz="1600" dirty="0">
                <a:solidFill>
                  <a:srgbClr val="00B050"/>
                </a:solidFill>
                <a:latin typeface="Cambria"/>
                <a:ea typeface="Cambria"/>
                <a:cs typeface="Calibri"/>
              </a:rPr>
              <a:t>2A. Des données d'état civil de haute qualité</a:t>
            </a:r>
          </a:p>
          <a:p>
            <a:pPr marL="285750" indent="-285750">
              <a:buFont typeface="Arial" panose="020B0604020202020204" pitchFamily="34" charset="0"/>
              <a:buChar char="•"/>
            </a:pPr>
            <a:r>
              <a:rPr lang="en-US" sz="1600" dirty="0">
                <a:solidFill>
                  <a:srgbClr val="00B050"/>
                </a:solidFill>
                <a:latin typeface="Cambria"/>
                <a:ea typeface="Cambria"/>
                <a:cs typeface="Calibri"/>
              </a:rPr>
              <a:t>2B.</a:t>
            </a:r>
            <a:r>
              <a:rPr lang="en-GB" sz="1600" dirty="0">
                <a:solidFill>
                  <a:srgbClr val="00B050"/>
                </a:solidFill>
                <a:effectLst/>
                <a:latin typeface="Cambria"/>
                <a:ea typeface="Cambria"/>
              </a:rPr>
              <a:t> Quelques données d'état civil utilisables (qualité variable)</a:t>
            </a:r>
            <a:endParaRPr lang="en-US" sz="1600" dirty="0">
              <a:solidFill>
                <a:srgbClr val="00B050"/>
              </a:solidFill>
              <a:latin typeface="Cambria"/>
              <a:ea typeface="Cambria"/>
              <a:cs typeface="Calibri" panose="020F0502020204030204" pitchFamily="34" charset="0"/>
            </a:endParaRPr>
          </a:p>
          <a:p>
            <a:pPr marL="285750" indent="-285750">
              <a:buFont typeface="Arial" panose="020B0604020202020204" pitchFamily="34" charset="0"/>
              <a:buChar char="•"/>
            </a:pPr>
            <a:r>
              <a:rPr lang="en-US" sz="1600" dirty="0">
                <a:solidFill>
                  <a:srgbClr val="C00000"/>
                </a:solidFill>
                <a:latin typeface="Cambria"/>
                <a:ea typeface="Cambria"/>
                <a:cs typeface="Calibri"/>
              </a:rPr>
              <a:t>2C. </a:t>
            </a:r>
            <a:r>
              <a:rPr lang="en-GB" sz="1600" dirty="0">
                <a:solidFill>
                  <a:srgbClr val="C00000"/>
                </a:solidFill>
                <a:effectLst/>
                <a:latin typeface="Cambria"/>
                <a:ea typeface="Cambria"/>
              </a:rPr>
              <a:t>Aucune donnée de qualité utilisable sur la mortalité spécifique au VIH </a:t>
            </a:r>
            <a:r>
              <a:rPr lang="en-GB" sz="1600" err="1">
                <a:solidFill>
                  <a:srgbClr val="C00000"/>
                </a:solidFill>
                <a:effectLst/>
                <a:latin typeface="Cambria"/>
                <a:ea typeface="Cambria"/>
              </a:rPr>
              <a:t>utilisée</a:t>
            </a:r>
            <a:r>
              <a:rPr lang="en-GB" sz="1600" dirty="0">
                <a:solidFill>
                  <a:srgbClr val="C00000"/>
                </a:solidFill>
                <a:effectLst/>
                <a:latin typeface="Cambria"/>
                <a:ea typeface="Cambria"/>
              </a:rPr>
              <a:t> par </a:t>
            </a:r>
            <a:r>
              <a:rPr lang="en-GB" sz="1600" err="1">
                <a:solidFill>
                  <a:srgbClr val="C00000"/>
                </a:solidFill>
                <a:effectLst/>
                <a:latin typeface="Cambria"/>
                <a:ea typeface="Cambria"/>
              </a:rPr>
              <a:t>l'IHME</a:t>
            </a:r>
            <a:r>
              <a:rPr lang="en-GB" sz="1600" dirty="0">
                <a:solidFill>
                  <a:srgbClr val="C00000"/>
                </a:solidFill>
                <a:effectLst/>
                <a:latin typeface="Cambria"/>
                <a:ea typeface="Cambria"/>
              </a:rPr>
              <a:t> </a:t>
            </a:r>
            <a:r>
              <a:rPr lang="en-US" sz="1600" dirty="0">
                <a:solidFill>
                  <a:srgbClr val="C00000"/>
                </a:solidFill>
                <a:latin typeface="Cambria"/>
                <a:ea typeface="Cambria"/>
                <a:cs typeface="Calibri"/>
                <a:sym typeface="Wingdings" panose="05000000000000000000" pitchFamily="2" charset="2"/>
              </a:rPr>
              <a:t> </a:t>
            </a:r>
            <a:r>
              <a:rPr lang="en-US" sz="1600" dirty="0">
                <a:solidFill>
                  <a:srgbClr val="C00000"/>
                </a:solidFill>
                <a:highlight>
                  <a:srgbClr val="FFFF00"/>
                </a:highlight>
                <a:latin typeface="Cambria"/>
                <a:ea typeface="Cambria"/>
                <a:cs typeface="Calibri"/>
                <a:sym typeface="Wingdings" panose="05000000000000000000" pitchFamily="2" charset="2"/>
              </a:rPr>
              <a:t>ne correspond à CSAVR. </a:t>
            </a:r>
            <a:r>
              <a:rPr lang="en-US" sz="1600" dirty="0">
                <a:solidFill>
                  <a:srgbClr val="C00000"/>
                </a:solidFill>
                <a:highlight>
                  <a:srgbClr val="FFFF00"/>
                </a:highlight>
                <a:latin typeface="Cambria"/>
                <a:ea typeface="Cambria"/>
                <a:cs typeface="Calibri"/>
              </a:rPr>
              <a:t> </a:t>
            </a:r>
          </a:p>
          <a:p>
            <a:pPr marL="285750" indent="-285750">
              <a:buFont typeface="Arial" panose="020B0604020202020204" pitchFamily="34" charset="0"/>
              <a:buChar char="•"/>
            </a:pPr>
            <a:r>
              <a:rPr lang="en-US" sz="1600"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1A/B : l'IHME a utilisé des </a:t>
            </a:r>
            <a:r>
              <a:rPr lang="en-US" sz="1600" b="1"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données de prévalence </a:t>
            </a:r>
            <a:r>
              <a:rPr lang="en-US" sz="1600" dirty="0">
                <a:solidFill>
                  <a:schemeClr val="bg1">
                    <a:lumMod val="50000"/>
                  </a:schemeClr>
                </a:solidFill>
                <a:latin typeface="Cambria" panose="02040503050406030204" pitchFamily="18" charset="0"/>
                <a:ea typeface="Cambria" panose="02040503050406030204" pitchFamily="18" charset="0"/>
                <a:cs typeface="Calibri" panose="020F0502020204030204" pitchFamily="34" charset="0"/>
              </a:rPr>
              <a:t>pour estimer l'incidence et la mortalité, indépendamment des données de RV (de qualité variable).</a:t>
            </a:r>
          </a:p>
          <a:p>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Basé sur : </a:t>
            </a:r>
          </a:p>
          <a:p>
            <a:pPr marL="285750" indent="-285750">
              <a:buFont typeface="Arial" panose="020B0604020202020204" pitchFamily="34" charset="0"/>
              <a:buChar char="•"/>
            </a:pPr>
            <a:r>
              <a:rPr lang="en-US" sz="1600" b="1" dirty="0">
                <a:latin typeface="Cambria" panose="02040503050406030204" pitchFamily="18" charset="0"/>
                <a:ea typeface="Cambria" panose="02040503050406030204" pitchFamily="18" charset="0"/>
                <a:cs typeface="Calibri" panose="020F0502020204030204" pitchFamily="34" charset="0"/>
              </a:rPr>
              <a:t>Exhaustivité de l'enregistrement des décès </a:t>
            </a:r>
            <a:r>
              <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rPr>
              <a:t>- </a:t>
            </a:r>
            <a:r>
              <a:rPr lang="en-US" sz="1600" dirty="0">
                <a:latin typeface="Cambria" panose="02040503050406030204" pitchFamily="18" charset="0"/>
                <a:ea typeface="Cambria" panose="02040503050406030204" pitchFamily="18" charset="0"/>
                <a:cs typeface="Calibri" panose="020F0502020204030204" pitchFamily="34" charset="0"/>
              </a:rPr>
              <a:t>seuil minimum  </a:t>
            </a:r>
          </a:p>
          <a:p>
            <a:pPr marL="285750" indent="-285750">
              <a:buFont typeface="Arial" panose="020B0604020202020204" pitchFamily="34" charset="0"/>
              <a:buChar char="•"/>
            </a:pPr>
            <a:r>
              <a:rPr lang="en-US" sz="1600" dirty="0">
                <a:latin typeface="Cambria"/>
                <a:ea typeface="Cambria"/>
                <a:cs typeface="Calibri"/>
              </a:rPr>
              <a:t>Contribution </a:t>
            </a:r>
            <a:r>
              <a:rPr lang="en-US" sz="1600" dirty="0">
                <a:highlight>
                  <a:srgbClr val="FFFF00"/>
                </a:highlight>
                <a:latin typeface="Cambria"/>
                <a:ea typeface="Cambria"/>
                <a:cs typeface="Calibri"/>
              </a:rPr>
              <a:t>aux </a:t>
            </a:r>
            <a:r>
              <a:rPr lang="en-US" sz="1600" err="1">
                <a:highlight>
                  <a:srgbClr val="FFFF00"/>
                </a:highlight>
                <a:latin typeface="Cambria"/>
                <a:ea typeface="Cambria"/>
                <a:cs typeface="Calibri"/>
              </a:rPr>
              <a:t>déchets</a:t>
            </a:r>
            <a:r>
              <a:rPr lang="en-US" sz="1600" b="1" dirty="0">
                <a:highlight>
                  <a:srgbClr val="FFFF00"/>
                </a:highlight>
                <a:latin typeface="Cambria"/>
                <a:ea typeface="Cambria"/>
                <a:cs typeface="Calibri"/>
              </a:rPr>
              <a:t> et aux</a:t>
            </a:r>
            <a:r>
              <a:rPr lang="en-US" sz="1600" b="1" dirty="0">
                <a:latin typeface="Cambria"/>
                <a:ea typeface="Cambria"/>
                <a:cs typeface="Calibri"/>
              </a:rPr>
              <a:t> causes de </a:t>
            </a:r>
            <a:r>
              <a:rPr lang="en-US" sz="1600" b="1" err="1">
                <a:latin typeface="Cambria"/>
                <a:ea typeface="Cambria"/>
                <a:cs typeface="Calibri"/>
              </a:rPr>
              <a:t>décès</a:t>
            </a:r>
            <a:r>
              <a:rPr lang="en-US" sz="1600" b="1" dirty="0">
                <a:latin typeface="Cambria"/>
                <a:ea typeface="Cambria"/>
                <a:cs typeface="Calibri"/>
              </a:rPr>
              <a:t> mal </a:t>
            </a:r>
            <a:r>
              <a:rPr lang="en-US" sz="1600" b="1" err="1">
                <a:latin typeface="Cambria"/>
                <a:ea typeface="Cambria"/>
                <a:cs typeface="Calibri"/>
              </a:rPr>
              <a:t>définies</a:t>
            </a:r>
            <a:r>
              <a:rPr lang="en-US" sz="1600" b="1" dirty="0">
                <a:latin typeface="Cambria"/>
                <a:ea typeface="Cambria"/>
                <a:cs typeface="Calibri"/>
              </a:rPr>
              <a:t> </a:t>
            </a:r>
            <a:r>
              <a:rPr lang="en-US" sz="1600" dirty="0">
                <a:latin typeface="Cambria"/>
                <a:ea typeface="Cambria"/>
                <a:cs typeface="Calibri"/>
              </a:rPr>
              <a:t>- </a:t>
            </a:r>
            <a:r>
              <a:rPr lang="en-US" sz="1600" err="1">
                <a:latin typeface="Cambria"/>
                <a:ea typeface="Cambria"/>
                <a:cs typeface="Calibri"/>
              </a:rPr>
              <a:t>seuil</a:t>
            </a:r>
            <a:r>
              <a:rPr lang="en-US" sz="1600" dirty="0">
                <a:latin typeface="Cambria"/>
                <a:ea typeface="Cambria"/>
                <a:cs typeface="Calibri"/>
              </a:rPr>
              <a:t> maximum</a:t>
            </a:r>
          </a:p>
          <a:p>
            <a:endParaRPr lang="en-US" sz="1600" dirty="0">
              <a:solidFill>
                <a:schemeClr val="tx1"/>
              </a:solidFill>
              <a:latin typeface="Cambria" panose="02040503050406030204" pitchFamily="18" charset="0"/>
              <a:ea typeface="Cambria" panose="02040503050406030204" pitchFamily="18" charset="0"/>
              <a:cs typeface="Calibri" panose="020F0502020204030204" pitchFamily="34" charset="0"/>
            </a:endParaRPr>
          </a:p>
          <a:p>
            <a:r>
              <a:rPr lang="en-US" sz="1600" dirty="0">
                <a:latin typeface="Cambria" panose="02040503050406030204" pitchFamily="18" charset="0"/>
                <a:ea typeface="Cambria" panose="02040503050406030204" pitchFamily="18" charset="0"/>
                <a:cs typeface="Calibri" panose="020F0502020204030204" pitchFamily="34" charset="0"/>
              </a:rPr>
              <a:t>Pour les années où les rapports sur les décès dus au SIDA sont incomplets : </a:t>
            </a:r>
            <a:br>
              <a:rPr lang="en-US" sz="1600" dirty="0">
                <a:latin typeface="Cambria" panose="02040503050406030204" pitchFamily="18" charset="0"/>
                <a:ea typeface="Cambria" panose="02040503050406030204" pitchFamily="18" charset="0"/>
                <a:cs typeface="Calibri" panose="020F0502020204030204" pitchFamily="34" charset="0"/>
              </a:rPr>
            </a:br>
            <a:r>
              <a:rPr lang="en-US" sz="1600" dirty="0">
                <a:latin typeface="Cambria" panose="02040503050406030204" pitchFamily="18" charset="0"/>
                <a:ea typeface="Cambria" panose="02040503050406030204" pitchFamily="18" charset="0"/>
                <a:cs typeface="Calibri" panose="020F0502020204030204" pitchFamily="34" charset="0"/>
              </a:rPr>
              <a:t>Utiliser les </a:t>
            </a:r>
            <a:r>
              <a:rPr lang="en-US" sz="1600" b="1" dirty="0">
                <a:latin typeface="Cambria" panose="02040503050406030204" pitchFamily="18" charset="0"/>
                <a:ea typeface="Cambria" panose="02040503050406030204" pitchFamily="18" charset="0"/>
                <a:cs typeface="Calibri" panose="020F0502020204030204" pitchFamily="34" charset="0"/>
              </a:rPr>
              <a:t>données de l'IHME, ajustées (à la hausse) pour les décès dus au sida mal classés </a:t>
            </a:r>
            <a:r>
              <a:rPr lang="en-US" sz="1600" dirty="0">
                <a:latin typeface="Cambria" panose="02040503050406030204" pitchFamily="18" charset="0"/>
                <a:ea typeface="Cambria" panose="02040503050406030204" pitchFamily="18" charset="0"/>
                <a:cs typeface="Calibri" panose="020F0502020204030204" pitchFamily="34" charset="0"/>
              </a:rPr>
              <a:t>dans d'autres causes. </a:t>
            </a:r>
          </a:p>
          <a:p>
            <a:r>
              <a:rPr lang="en-US" sz="1600" dirty="0">
                <a:latin typeface="Cambria" panose="02040503050406030204" pitchFamily="18" charset="0"/>
                <a:ea typeface="Cambria" panose="02040503050406030204" pitchFamily="18" charset="0"/>
                <a:cs typeface="Calibri" panose="020F0502020204030204" pitchFamily="34" charset="0"/>
              </a:rPr>
              <a:t>&amp; </a:t>
            </a:r>
            <a:r>
              <a:rPr lang="en-US" sz="1600" b="1" dirty="0">
                <a:latin typeface="Cambria" panose="02040503050406030204" pitchFamily="18" charset="0"/>
                <a:ea typeface="Cambria" panose="02040503050406030204" pitchFamily="18" charset="0"/>
                <a:cs typeface="Calibri" panose="020F0502020204030204" pitchFamily="34" charset="0"/>
              </a:rPr>
              <a:t>compléter avec les données originales (non ajustées) de l'état civil </a:t>
            </a:r>
            <a:r>
              <a:rPr lang="en-US" sz="1600" dirty="0">
                <a:latin typeface="Cambria" panose="02040503050406030204" pitchFamily="18" charset="0"/>
                <a:ea typeface="Cambria" panose="02040503050406030204" pitchFamily="18" charset="0"/>
                <a:cs typeface="Calibri" panose="020F0502020204030204" pitchFamily="34" charset="0"/>
              </a:rPr>
              <a:t>pour les années récentes (c.-à-d. après 2021). </a:t>
            </a:r>
            <a:br>
              <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rPr>
            </a:br>
            <a:endParaRPr lang="en-US" sz="16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r>
              <a:rPr lang="en-GB" sz="1400" dirty="0">
                <a:solidFill>
                  <a:srgbClr val="000000"/>
                </a:solidFill>
                <a:effectLst/>
                <a:latin typeface="Cambria"/>
                <a:ea typeface="Cambria"/>
                <a:cs typeface="Calibri"/>
              </a:rPr>
              <a:t>* Groupes de pays</a:t>
            </a:r>
            <a:r>
              <a:rPr lang="en-US" sz="1400" dirty="0">
                <a:solidFill>
                  <a:srgbClr val="000000"/>
                </a:solidFill>
                <a:effectLst/>
                <a:latin typeface="Cambria"/>
                <a:ea typeface="Cambria"/>
                <a:cs typeface="Calibri"/>
              </a:rPr>
              <a:t> IHME </a:t>
            </a:r>
            <a:r>
              <a:rPr lang="en-GB" sz="1400" dirty="0">
                <a:solidFill>
                  <a:srgbClr val="000000"/>
                </a:solidFill>
                <a:effectLst/>
                <a:latin typeface="Cambria"/>
                <a:ea typeface="Cambria"/>
                <a:cs typeface="Calibri"/>
              </a:rPr>
              <a:t>: Section 2.3 du matériel supplémentaire (page 5) et représenté dans la figure S1 à la page 6 de </a:t>
            </a:r>
            <a:r>
              <a:rPr lang="en-GB" sz="1400" u="sng" dirty="0">
                <a:solidFill>
                  <a:srgbClr val="000000"/>
                </a:solidFill>
                <a:effectLst/>
                <a:latin typeface="Cambria"/>
                <a:ea typeface="Cambria"/>
                <a:cs typeface="Calibri"/>
                <a:hlinkClick r:id="rId3"/>
              </a:rPr>
              <a:t>: https://www.thelancet.com/cms/10.1016/S2352-3018(21)00152-1/attachment/7371c03e-887f-4e26-a718-bae190b81c2f/mmc1.pdf</a:t>
            </a:r>
            <a:endParaRPr lang="en-CH" sz="1400" dirty="0">
              <a:solidFill>
                <a:srgbClr val="000000"/>
              </a:solidFill>
              <a:effectLst/>
              <a:latin typeface="Cambria"/>
              <a:ea typeface="Cambria"/>
              <a:cs typeface="Calibri"/>
            </a:endParaRPr>
          </a:p>
        </p:txBody>
      </p:sp>
      <p:pic>
        <p:nvPicPr>
          <p:cNvPr id="4" name="Picture 3">
            <a:extLst>
              <a:ext uri="{FF2B5EF4-FFF2-40B4-BE49-F238E27FC236}">
                <a16:creationId xmlns:a16="http://schemas.microsoft.com/office/drawing/2014/main" id="{7B7332A1-DD70-E708-7AE3-5B9DCF542C53}"/>
              </a:ext>
            </a:extLst>
          </p:cNvPr>
          <p:cNvPicPr>
            <a:picLocks noChangeAspect="1"/>
          </p:cNvPicPr>
          <p:nvPr/>
        </p:nvPicPr>
        <p:blipFill>
          <a:blip r:embed="rId4"/>
          <a:stretch>
            <a:fillRect/>
          </a:stretch>
        </p:blipFill>
        <p:spPr>
          <a:xfrm>
            <a:off x="10208690" y="6164915"/>
            <a:ext cx="1857375" cy="428625"/>
          </a:xfrm>
          <a:prstGeom prst="rect">
            <a:avLst/>
          </a:prstGeom>
        </p:spPr>
      </p:pic>
      <p:pic>
        <p:nvPicPr>
          <p:cNvPr id="5" name="Picture 4">
            <a:extLst>
              <a:ext uri="{FF2B5EF4-FFF2-40B4-BE49-F238E27FC236}">
                <a16:creationId xmlns:a16="http://schemas.microsoft.com/office/drawing/2014/main" id="{83896290-D42E-0803-3A01-7A462D73D628}"/>
              </a:ext>
            </a:extLst>
          </p:cNvPr>
          <p:cNvPicPr>
            <a:picLocks noChangeAspect="1"/>
          </p:cNvPicPr>
          <p:nvPr/>
        </p:nvPicPr>
        <p:blipFill>
          <a:blip r:embed="rId5"/>
          <a:stretch>
            <a:fillRect/>
          </a:stretch>
        </p:blipFill>
        <p:spPr>
          <a:xfrm>
            <a:off x="106651" y="6157197"/>
            <a:ext cx="1409700" cy="647700"/>
          </a:xfrm>
          <a:prstGeom prst="rect">
            <a:avLst/>
          </a:prstGeom>
        </p:spPr>
      </p:pic>
    </p:spTree>
    <p:extLst>
      <p:ext uri="{BB962C8B-B14F-4D97-AF65-F5344CB8AC3E}">
        <p14:creationId xmlns:p14="http://schemas.microsoft.com/office/powerpoint/2010/main" val="931435998"/>
      </p:ext>
    </p:extLst>
  </p:cSld>
  <p:clrMapOvr>
    <a:masterClrMapping/>
  </p:clrMapOvr>
  <mc:AlternateContent xmlns:mc="http://schemas.openxmlformats.org/markup-compatibility/2006" xmlns:p14="http://schemas.microsoft.com/office/powerpoint/2010/main">
    <mc:Choice Requires="p14">
      <p:transition p14:dur="0" advTm="8255000"/>
    </mc:Choice>
    <mc:Fallback xmlns:a16="http://schemas.microsoft.com/office/drawing/2014/main" xmlns="">
      <p:transition advTm="8255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EC74C9-5DAA-D7AC-C4F5-B290C4699619}"/>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229B5F8F-AC41-956C-153D-BC0A0B5762BB}"/>
              </a:ext>
            </a:extLst>
          </p:cNvPr>
          <p:cNvPicPr>
            <a:picLocks noChangeAspect="1"/>
          </p:cNvPicPr>
          <p:nvPr/>
        </p:nvPicPr>
        <p:blipFill>
          <a:blip r:embed="rId3"/>
          <a:stretch>
            <a:fillRect/>
          </a:stretch>
        </p:blipFill>
        <p:spPr>
          <a:xfrm>
            <a:off x="7110818" y="4044779"/>
            <a:ext cx="5045779" cy="2813222"/>
          </a:xfrm>
          <a:prstGeom prst="rect">
            <a:avLst/>
          </a:prstGeom>
        </p:spPr>
      </p:pic>
      <p:sp>
        <p:nvSpPr>
          <p:cNvPr id="2" name="TextBox 1">
            <a:extLst>
              <a:ext uri="{FF2B5EF4-FFF2-40B4-BE49-F238E27FC236}">
                <a16:creationId xmlns:a16="http://schemas.microsoft.com/office/drawing/2014/main" id="{6D6D67AD-E6BD-C167-E154-D31582373500}"/>
              </a:ext>
            </a:extLst>
          </p:cNvPr>
          <p:cNvSpPr txBox="1"/>
          <p:nvPr/>
        </p:nvSpPr>
        <p:spPr>
          <a:xfrm>
            <a:off x="304011" y="122952"/>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Triangulation de modèles d'incidence alternatifs : </a:t>
            </a:r>
          </a:p>
          <a:p>
            <a:r>
              <a:rPr lang="en-US" sz="3200" b="1" dirty="0">
                <a:solidFill>
                  <a:srgbClr val="0070C0"/>
                </a:solidFill>
                <a:highlight>
                  <a:srgbClr val="FFFF00"/>
                </a:highlight>
                <a:latin typeface="Arial"/>
                <a:cs typeface="Arial"/>
              </a:rPr>
              <a:t>Justification</a:t>
            </a:r>
            <a:endParaRPr lang="en-US" sz="3200" b="1" dirty="0">
              <a:solidFill>
                <a:srgbClr val="0070C0"/>
              </a:solidFill>
              <a:highlight>
                <a:srgbClr val="FFFF00"/>
              </a:highlight>
              <a:latin typeface="Arial" panose="020B0604020202020204" pitchFamily="34" charset="0"/>
              <a:cs typeface="Arial"/>
            </a:endParaRPr>
          </a:p>
        </p:txBody>
      </p:sp>
      <p:sp>
        <p:nvSpPr>
          <p:cNvPr id="4" name="TextBox 3">
            <a:extLst>
              <a:ext uri="{FF2B5EF4-FFF2-40B4-BE49-F238E27FC236}">
                <a16:creationId xmlns:a16="http://schemas.microsoft.com/office/drawing/2014/main" id="{5735BBD3-B95E-C516-DFD0-37EB34C1BE62}"/>
              </a:ext>
            </a:extLst>
          </p:cNvPr>
          <p:cNvSpPr txBox="1"/>
          <p:nvPr/>
        </p:nvSpPr>
        <p:spPr>
          <a:xfrm>
            <a:off x="384897" y="1090709"/>
            <a:ext cx="11275060" cy="4283224"/>
          </a:xfrm>
          <a:prstGeom prst="rect">
            <a:avLst/>
          </a:prstGeom>
          <a:noFill/>
        </p:spPr>
        <p:txBody>
          <a:bodyPr wrap="square" lIns="91440" tIns="45720" rIns="91440" bIns="45720" rtlCol="0" anchor="t">
            <a:spAutoFit/>
          </a:bodyPr>
          <a:lstStyle/>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Certains pays où l'épidémie est concentrée disposent d'un nombre suffisant d'années de données de surveillance, d'enquêtes </a:t>
            </a:r>
            <a:r>
              <a:rPr lang="en-US" i="1" dirty="0">
                <a:latin typeface="Arial" panose="020B0604020202020204" pitchFamily="34" charset="0"/>
                <a:cs typeface="Arial" panose="020B0604020202020204" pitchFamily="34" charset="0"/>
              </a:rPr>
              <a:t>et de </a:t>
            </a:r>
            <a:r>
              <a:rPr lang="en-US" dirty="0">
                <a:latin typeface="Arial" panose="020B0604020202020204" pitchFamily="34" charset="0"/>
                <a:cs typeface="Arial" panose="020B0604020202020204" pitchFamily="34" charset="0"/>
              </a:rPr>
              <a:t>tests de routine pour pouvoir utiliser à la fois un modèle axé sur la prévalence (par exemple, EPP) et un modèle axé sur les rapports de routine (par exemple, CSAVR).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342900" indent="-342900">
              <a:spcAft>
                <a:spcPts val="200"/>
              </a:spcAft>
              <a:buFont typeface="Arial" panose="020B0604020202020204" pitchFamily="34" charset="0"/>
              <a:buChar char="•"/>
            </a:pPr>
            <a:r>
              <a:rPr lang="en-US" dirty="0">
                <a:latin typeface="Arial" panose="020B0604020202020204" pitchFamily="34" charset="0"/>
                <a:cs typeface="Arial" panose="020B0604020202020204" pitchFamily="34" charset="0"/>
              </a:rPr>
              <a:t>Si la capacité le permet, exécutez deux modèles appropriés en parallèle et comparez les résultats,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évaluez et essayez d'expliquer les différences et les incertitudes :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800100" lvl="1" indent="-342900">
              <a:spcAft>
                <a:spcPts val="200"/>
              </a:spcAft>
              <a:buFont typeface="Arial" panose="020B0604020202020204" pitchFamily="34" charset="0"/>
              <a:buChar char="•"/>
            </a:pPr>
            <a:r>
              <a:rPr lang="en-US" dirty="0" err="1">
                <a:latin typeface="Arial"/>
                <a:cs typeface="Arial"/>
              </a:rPr>
              <a:t>Épidémie</a:t>
            </a:r>
            <a:r>
              <a:rPr lang="en-US" dirty="0">
                <a:latin typeface="Arial"/>
                <a:cs typeface="Arial"/>
              </a:rPr>
              <a:t> </a:t>
            </a:r>
            <a:r>
              <a:rPr lang="en-US" dirty="0" err="1">
                <a:latin typeface="Arial"/>
                <a:cs typeface="Arial"/>
              </a:rPr>
              <a:t>historique</a:t>
            </a:r>
            <a:r>
              <a:rPr lang="en-US" dirty="0">
                <a:latin typeface="Arial"/>
                <a:cs typeface="Arial"/>
              </a:rPr>
              <a:t> </a:t>
            </a:r>
            <a:r>
              <a:rPr lang="en-US" dirty="0" err="1">
                <a:latin typeface="Arial"/>
                <a:cs typeface="Arial"/>
              </a:rPr>
              <a:t>globale</a:t>
            </a:r>
            <a:r>
              <a:rPr lang="en-US" dirty="0">
                <a:latin typeface="Arial"/>
                <a:cs typeface="Arial"/>
              </a:rPr>
              <a:t> –</a:t>
            </a:r>
            <a:r>
              <a:rPr lang="en-US" dirty="0">
                <a:highlight>
                  <a:srgbClr val="FFFF00"/>
                </a:highlight>
                <a:latin typeface="Arial"/>
                <a:cs typeface="Arial"/>
              </a:rPr>
              <a:t> pics </a:t>
            </a:r>
            <a:r>
              <a:rPr lang="en-US" dirty="0" err="1">
                <a:highlight>
                  <a:srgbClr val="FFFF00"/>
                </a:highlight>
                <a:latin typeface="Arial"/>
                <a:cs typeface="Arial"/>
              </a:rPr>
              <a:t>annuels</a:t>
            </a:r>
            <a:r>
              <a:rPr lang="en-US" dirty="0">
                <a:latin typeface="Arial"/>
                <a:cs typeface="Arial"/>
              </a:rPr>
              <a:t>, </a:t>
            </a:r>
            <a:r>
              <a:rPr lang="en-US" dirty="0">
                <a:highlight>
                  <a:srgbClr val="FFFF00"/>
                </a:highlight>
                <a:latin typeface="Arial"/>
                <a:cs typeface="Arial"/>
              </a:rPr>
              <a:t>pics dans les </a:t>
            </a:r>
            <a:r>
              <a:rPr lang="en-US" dirty="0" err="1">
                <a:highlight>
                  <a:srgbClr val="FFFF00"/>
                </a:highlight>
                <a:latin typeface="Arial"/>
                <a:cs typeface="Arial"/>
              </a:rPr>
              <a:t>niveaux</a:t>
            </a:r>
            <a:r>
              <a:rPr lang="en-US" dirty="0">
                <a:highlight>
                  <a:srgbClr val="FFFF00"/>
                </a:highlight>
                <a:latin typeface="Arial"/>
                <a:cs typeface="Arial"/>
              </a:rPr>
              <a:t> de </a:t>
            </a:r>
            <a:r>
              <a:rPr lang="en-US" dirty="0" err="1">
                <a:latin typeface="Arial"/>
                <a:cs typeface="Arial"/>
              </a:rPr>
              <a:t>prévalence</a:t>
            </a:r>
            <a:endParaRPr lang="en-US" dirty="0">
              <a:latin typeface="Arial"/>
              <a:cs typeface="Arial"/>
            </a:endParaRPr>
          </a:p>
          <a:p>
            <a:pPr marL="800100" lvl="1" indent="-342900">
              <a:spcAft>
                <a:spcPts val="200"/>
              </a:spcAft>
              <a:buFont typeface="Arial" panose="020B0604020202020204" pitchFamily="34" charset="0"/>
              <a:buChar char="•"/>
            </a:pPr>
            <a:r>
              <a:rPr lang="en-US" err="1">
                <a:latin typeface="Arial"/>
                <a:cs typeface="Arial"/>
              </a:rPr>
              <a:t>Évolution</a:t>
            </a:r>
            <a:r>
              <a:rPr lang="en-US" dirty="0">
                <a:latin typeface="Arial"/>
                <a:cs typeface="Arial"/>
              </a:rPr>
              <a:t> </a:t>
            </a:r>
            <a:r>
              <a:rPr lang="en-US" err="1">
                <a:latin typeface="Arial"/>
                <a:cs typeface="Arial"/>
              </a:rPr>
              <a:t>historique</a:t>
            </a:r>
            <a:r>
              <a:rPr lang="en-US" dirty="0">
                <a:latin typeface="Arial"/>
                <a:cs typeface="Arial"/>
              </a:rPr>
              <a:t> de la couverture </a:t>
            </a:r>
            <a:r>
              <a:rPr lang="en-US" dirty="0">
                <a:highlight>
                  <a:srgbClr val="FFFF00"/>
                </a:highlight>
                <a:latin typeface="Arial"/>
                <a:cs typeface="Arial"/>
              </a:rPr>
              <a:t>TAR et PTME</a:t>
            </a:r>
          </a:p>
          <a:p>
            <a:pPr marL="800100" lvl="1" indent="-342900">
              <a:spcAft>
                <a:spcPts val="200"/>
              </a:spcAft>
              <a:buFont typeface="Arial" panose="020B0604020202020204" pitchFamily="34" charset="0"/>
              <a:buChar char="•"/>
            </a:pPr>
            <a:r>
              <a:rPr lang="en-US" dirty="0">
                <a:highlight>
                  <a:srgbClr val="FFFF00"/>
                </a:highlight>
                <a:latin typeface="Arial"/>
                <a:cs typeface="Arial"/>
              </a:rPr>
              <a:t>Le</a:t>
            </a:r>
            <a:r>
              <a:rPr lang="en-US" dirty="0">
                <a:latin typeface="Arial"/>
                <a:cs typeface="Arial"/>
              </a:rPr>
              <a:t> rapport F/H </a:t>
            </a:r>
            <a:r>
              <a:rPr lang="en-US" err="1">
                <a:latin typeface="Arial"/>
                <a:cs typeface="Arial"/>
              </a:rPr>
              <a:t>en</a:t>
            </a:r>
            <a:r>
              <a:rPr lang="en-US" dirty="0">
                <a:latin typeface="Arial"/>
                <a:cs typeface="Arial"/>
              </a:rPr>
              <a:t> </a:t>
            </a:r>
            <a:r>
              <a:rPr lang="en-US" err="1">
                <a:latin typeface="Arial"/>
                <a:cs typeface="Arial"/>
              </a:rPr>
              <a:t>termes</a:t>
            </a:r>
            <a:r>
              <a:rPr lang="en-US" dirty="0">
                <a:latin typeface="Arial"/>
                <a:cs typeface="Arial"/>
              </a:rPr>
              <a:t> </a:t>
            </a:r>
            <a:r>
              <a:rPr lang="en-US" err="1">
                <a:latin typeface="Arial"/>
                <a:cs typeface="Arial"/>
              </a:rPr>
              <a:t>d'incidence</a:t>
            </a:r>
            <a:r>
              <a:rPr lang="en-US" dirty="0">
                <a:latin typeface="Arial"/>
                <a:cs typeface="Arial"/>
              </a:rPr>
              <a:t> et de </a:t>
            </a:r>
            <a:r>
              <a:rPr lang="en-US" err="1">
                <a:latin typeface="Arial"/>
                <a:cs typeface="Arial"/>
              </a:rPr>
              <a:t>prévalence</a:t>
            </a:r>
            <a:r>
              <a:rPr lang="en-US" dirty="0">
                <a:latin typeface="Arial"/>
                <a:cs typeface="Arial"/>
              </a:rPr>
              <a:t>, et la </a:t>
            </a:r>
            <a:r>
              <a:rPr lang="en-US" err="1">
                <a:latin typeface="Arial"/>
                <a:cs typeface="Arial"/>
              </a:rPr>
              <a:t>cohérence</a:t>
            </a:r>
            <a:r>
              <a:rPr lang="en-US" dirty="0">
                <a:latin typeface="Arial"/>
                <a:cs typeface="Arial"/>
              </a:rPr>
              <a:t> avec les données </a:t>
            </a:r>
            <a:r>
              <a:rPr lang="en-US" dirty="0">
                <a:highlight>
                  <a:srgbClr val="FFFF00"/>
                </a:highlight>
                <a:latin typeface="Arial"/>
                <a:cs typeface="Arial"/>
              </a:rPr>
              <a:t>sur le TAR</a:t>
            </a:r>
            <a:r>
              <a:rPr lang="en-US" dirty="0">
                <a:latin typeface="Arial"/>
                <a:cs typeface="Arial"/>
              </a:rPr>
              <a:t> </a:t>
            </a:r>
            <a:r>
              <a:rPr lang="en-US" dirty="0">
                <a:highlight>
                  <a:srgbClr val="FFFF00"/>
                </a:highlight>
                <a:latin typeface="Arial"/>
                <a:cs typeface="Arial"/>
              </a:rPr>
              <a:t>F/H</a:t>
            </a:r>
            <a:r>
              <a:rPr lang="en-US" dirty="0">
                <a:latin typeface="Arial"/>
                <a:cs typeface="Arial"/>
              </a:rPr>
              <a:t>/enfants, le </a:t>
            </a:r>
            <a:r>
              <a:rPr lang="en-US" err="1">
                <a:latin typeface="Arial"/>
                <a:cs typeface="Arial"/>
              </a:rPr>
              <a:t>statut</a:t>
            </a:r>
            <a:r>
              <a:rPr lang="en-US" dirty="0">
                <a:latin typeface="Arial"/>
                <a:cs typeface="Arial"/>
              </a:rPr>
              <a:t> de </a:t>
            </a:r>
            <a:r>
              <a:rPr lang="en-US" err="1">
                <a:latin typeface="Arial"/>
                <a:cs typeface="Arial"/>
              </a:rPr>
              <a:t>connaissance</a:t>
            </a:r>
            <a:r>
              <a:rPr lang="en-US" dirty="0">
                <a:latin typeface="Arial"/>
                <a:cs typeface="Arial"/>
              </a:rPr>
              <a:t> </a:t>
            </a:r>
            <a:r>
              <a:rPr lang="en-US" dirty="0">
                <a:highlight>
                  <a:srgbClr val="FFFF00"/>
                </a:highlight>
                <a:latin typeface="Arial"/>
                <a:cs typeface="Arial"/>
              </a:rPr>
              <a:t>et les nouveaux diagnostics</a:t>
            </a:r>
            <a:r>
              <a:rPr lang="en-US" dirty="0">
                <a:latin typeface="Arial"/>
                <a:cs typeface="Arial"/>
              </a:rPr>
              <a:t>.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CH"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3994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F8A380-6469-AA89-BF7D-80F76C3C382F}"/>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581E84F2-4D70-12D8-46B8-0AF590F1A263}"/>
              </a:ext>
            </a:extLst>
          </p:cNvPr>
          <p:cNvSpPr txBox="1"/>
          <p:nvPr/>
        </p:nvSpPr>
        <p:spPr>
          <a:xfrm>
            <a:off x="277822" y="157318"/>
            <a:ext cx="11583977" cy="1077218"/>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Utilisation du modèle d'incidence et changement de pays, </a:t>
            </a:r>
            <a:br>
              <a:rPr lang="en-US" sz="3200" b="1" dirty="0">
                <a:solidFill>
                  <a:srgbClr val="0070C0"/>
                </a:solidFill>
                <a:latin typeface="Arial" panose="020B0604020202020204" pitchFamily="34" charset="0"/>
              </a:rPr>
            </a:br>
            <a:r>
              <a:rPr lang="en-US" sz="3200" b="1" dirty="0">
                <a:solidFill>
                  <a:srgbClr val="0070C0"/>
                </a:solidFill>
                <a:latin typeface="Arial" panose="020B0604020202020204" pitchFamily="34" charset="0"/>
              </a:rPr>
              <a:t>2023 à 2024</a:t>
            </a:r>
          </a:p>
        </p:txBody>
      </p:sp>
      <p:graphicFrame>
        <p:nvGraphicFramePr>
          <p:cNvPr id="7" name="Table 6">
            <a:extLst>
              <a:ext uri="{FF2B5EF4-FFF2-40B4-BE49-F238E27FC236}">
                <a16:creationId xmlns:a16="http://schemas.microsoft.com/office/drawing/2014/main" id="{C3CE2F2A-17F9-EDB4-5D31-900083D4D507}"/>
              </a:ext>
            </a:extLst>
          </p:cNvPr>
          <p:cNvGraphicFramePr>
            <a:graphicFrameLocks noGrp="1"/>
          </p:cNvGraphicFramePr>
          <p:nvPr>
            <p:extLst>
              <p:ext uri="{D42A27DB-BD31-4B8C-83A1-F6EECF244321}">
                <p14:modId xmlns:p14="http://schemas.microsoft.com/office/powerpoint/2010/main" val="1576719507"/>
              </p:ext>
            </p:extLst>
          </p:nvPr>
        </p:nvGraphicFramePr>
        <p:xfrm>
          <a:off x="961271" y="1972936"/>
          <a:ext cx="9763209" cy="4378304"/>
        </p:xfrm>
        <a:graphic>
          <a:graphicData uri="http://schemas.openxmlformats.org/drawingml/2006/table">
            <a:tbl>
              <a:tblPr firstRow="1" lastRow="1" bandRow="1">
                <a:tableStyleId>{5C22544A-7EE6-4342-B048-85BDC9FD1C3A}</a:tableStyleId>
              </a:tblPr>
              <a:tblGrid>
                <a:gridCol w="2117885">
                  <a:extLst>
                    <a:ext uri="{9D8B030D-6E8A-4147-A177-3AD203B41FA5}">
                      <a16:colId xmlns:a16="http://schemas.microsoft.com/office/drawing/2014/main" val="2068309189"/>
                    </a:ext>
                  </a:extLst>
                </a:gridCol>
                <a:gridCol w="793090">
                  <a:extLst>
                    <a:ext uri="{9D8B030D-6E8A-4147-A177-3AD203B41FA5}">
                      <a16:colId xmlns:a16="http://schemas.microsoft.com/office/drawing/2014/main" val="1025680669"/>
                    </a:ext>
                  </a:extLst>
                </a:gridCol>
                <a:gridCol w="1134938">
                  <a:extLst>
                    <a:ext uri="{9D8B030D-6E8A-4147-A177-3AD203B41FA5}">
                      <a16:colId xmlns:a16="http://schemas.microsoft.com/office/drawing/2014/main" val="360100138"/>
                    </a:ext>
                  </a:extLst>
                </a:gridCol>
                <a:gridCol w="1599852">
                  <a:extLst>
                    <a:ext uri="{9D8B030D-6E8A-4147-A177-3AD203B41FA5}">
                      <a16:colId xmlns:a16="http://schemas.microsoft.com/office/drawing/2014/main" val="3067474358"/>
                    </a:ext>
                  </a:extLst>
                </a:gridCol>
                <a:gridCol w="1242388">
                  <a:extLst>
                    <a:ext uri="{9D8B030D-6E8A-4147-A177-3AD203B41FA5}">
                      <a16:colId xmlns:a16="http://schemas.microsoft.com/office/drawing/2014/main" val="2875294031"/>
                    </a:ext>
                  </a:extLst>
                </a:gridCol>
                <a:gridCol w="958352">
                  <a:extLst>
                    <a:ext uri="{9D8B030D-6E8A-4147-A177-3AD203B41FA5}">
                      <a16:colId xmlns:a16="http://schemas.microsoft.com/office/drawing/2014/main" val="2911493323"/>
                    </a:ext>
                  </a:extLst>
                </a:gridCol>
                <a:gridCol w="958352">
                  <a:extLst>
                    <a:ext uri="{9D8B030D-6E8A-4147-A177-3AD203B41FA5}">
                      <a16:colId xmlns:a16="http://schemas.microsoft.com/office/drawing/2014/main" val="1559346707"/>
                    </a:ext>
                  </a:extLst>
                </a:gridCol>
                <a:gridCol w="958352">
                  <a:extLst>
                    <a:ext uri="{9D8B030D-6E8A-4147-A177-3AD203B41FA5}">
                      <a16:colId xmlns:a16="http://schemas.microsoft.com/office/drawing/2014/main" val="2854237126"/>
                    </a:ext>
                  </a:extLst>
                </a:gridCol>
              </a:tblGrid>
              <a:tr h="0">
                <a:tc>
                  <a:txBody>
                    <a:bodyPr/>
                    <a:lstStyle/>
                    <a:p>
                      <a:pPr algn="l" fontAlgn="b"/>
                      <a:r>
                        <a:rPr lang="en-US" sz="2000" b="0" u="none" strike="noStrike">
                          <a:effectLst/>
                          <a:latin typeface="Arial" panose="020B0604020202020204" pitchFamily="34" charset="0"/>
                          <a:cs typeface="Arial" panose="020B0604020202020204" pitchFamily="34" charset="0"/>
                        </a:rPr>
                        <a:t>O-2024 ronde →</a:t>
                      </a:r>
                    </a:p>
                    <a:p>
                      <a:pPr algn="l" fontAlgn="b"/>
                      <a:r>
                        <a:rPr lang="fr-CH" sz="2000" b="0">
                          <a:latin typeface="Arial" panose="020B0604020202020204" pitchFamily="34" charset="0"/>
                          <a:cs typeface="Arial" panose="020B0604020202020204" pitchFamily="34" charset="0"/>
                          <a:sym typeface="Symbol" panose="05050102010706020507" pitchFamily="18" charset="2"/>
                        </a:rPr>
                        <a:t>N-2023 rond </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PPE-Gen</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PPE-Conc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CSAVR</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AEM</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ECDC</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Incid. direct</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effectLst/>
                          <a:latin typeface="Arial" panose="020B0604020202020204" pitchFamily="34" charset="0"/>
                          <a:cs typeface="Arial" panose="020B0604020202020204" pitchFamily="34" charset="0"/>
                        </a:rPr>
                        <a:t>Total 2023</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315395320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PPE généralisé</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38</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DJI</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39</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21228245"/>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EPP-Concentré</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35</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TTO</a:t>
                      </a: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36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606744620"/>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CSAVR</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dirty="0">
                          <a:solidFill>
                            <a:schemeClr val="tx1"/>
                          </a:solidFill>
                          <a:effectLst/>
                          <a:highlight>
                            <a:srgbClr val="FFFF00"/>
                          </a:highlight>
                          <a:latin typeface="Arial" panose="020B0604020202020204" pitchFamily="34" charset="0"/>
                          <a:cs typeface="Arial" panose="020B0604020202020204" pitchFamily="34" charset="0"/>
                        </a:rPr>
                        <a:t>KAZ, TJK</a:t>
                      </a: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64</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66</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63080916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AEM</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tx1"/>
                          </a:solidFill>
                          <a:effectLst/>
                          <a:latin typeface="Arial" panose="020B0604020202020204" pitchFamily="34" charset="0"/>
                          <a:cs typeface="Arial" panose="020B0604020202020204" pitchFamily="34" charset="0"/>
                        </a:rPr>
                        <a:t>13</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b="1" u="none" strike="noStrike">
                          <a:solidFill>
                            <a:schemeClr val="tx1"/>
                          </a:solidFill>
                          <a:effectLst/>
                          <a:latin typeface="Arial" panose="020B0604020202020204" pitchFamily="34" charset="0"/>
                          <a:cs typeface="Arial" panose="020B0604020202020204" pitchFamily="34" charset="0"/>
                        </a:rPr>
                        <a:t>13</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1347448693"/>
                  </a:ext>
                </a:extLst>
              </a:tr>
              <a:tr h="484976">
                <a:tc>
                  <a:txBody>
                    <a:bodyPr/>
                    <a:lstStyle/>
                    <a:p>
                      <a:pPr algn="l" fontAlgn="b"/>
                      <a:r>
                        <a:rPr lang="en-US" sz="2000" u="none" strike="noStrike" dirty="0">
                          <a:effectLst/>
                          <a:latin typeface="Arial" panose="020B0604020202020204" pitchFamily="34" charset="0"/>
                          <a:cs typeface="Arial" panose="020B0604020202020204" pitchFamily="34" charset="0"/>
                        </a:rPr>
                        <a:t>ECDC</a:t>
                      </a:r>
                      <a:endParaRPr lang="en-US" sz="2000" b="0" i="0" u="none" strike="noStrike" dirty="0">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chemeClr val="tx1"/>
                          </a:solidFill>
                          <a:effectLst/>
                          <a:latin typeface="Arial" panose="020B0604020202020204" pitchFamily="34" charset="0"/>
                          <a:cs typeface="Arial" panose="020B0604020202020204" pitchFamily="34" charset="0"/>
                        </a:rPr>
                        <a:t>CYP, GRC, SVN</a:t>
                      </a:r>
                      <a:endParaRPr lang="en-CH" sz="2000" b="0" i="0" u="none" strike="noStrike" dirty="0">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2</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tx1"/>
                          </a:solidFill>
                          <a:effectLst/>
                          <a:latin typeface="Arial" panose="020B0604020202020204" pitchFamily="34" charset="0"/>
                          <a:cs typeface="Arial" panose="020B0604020202020204" pitchFamily="34" charset="0"/>
                        </a:rPr>
                        <a:t>5</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23877312"/>
                  </a:ext>
                </a:extLst>
              </a:tr>
              <a:tr h="484976">
                <a:tc>
                  <a:txBody>
                    <a:bodyPr/>
                    <a:lstStyle/>
                    <a:p>
                      <a:pPr algn="l" fontAlgn="b"/>
                      <a:r>
                        <a:rPr lang="en-US" sz="2000" u="none" strike="noStrike">
                          <a:effectLst/>
                          <a:latin typeface="Arial" panose="020B0604020202020204" pitchFamily="34" charset="0"/>
                          <a:cs typeface="Arial" panose="020B0604020202020204" pitchFamily="34" charset="0"/>
                        </a:rPr>
                        <a:t>Incidence directe et Thembisa</a:t>
                      </a:r>
                      <a:endParaRPr lang="en-US" sz="2000" b="0"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0" i="0" u="none" strike="noStrike">
                          <a:solidFill>
                            <a:schemeClr val="tx1"/>
                          </a:solidFill>
                          <a:effectLst/>
                          <a:latin typeface="Arial" panose="020B0604020202020204" pitchFamily="34" charset="0"/>
                          <a:cs typeface="Arial" panose="020B0604020202020204" pitchFamily="34" charset="0"/>
                        </a:rPr>
                        <a:t>RUS, FRA, LTU</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rgbClr val="FF0000"/>
                          </a:solidFill>
                          <a:effectLst/>
                          <a:latin typeface="Arial" panose="020B0604020202020204" pitchFamily="34" charset="0"/>
                          <a:cs typeface="Arial" panose="020B0604020202020204" pitchFamily="34" charset="0"/>
                        </a:rPr>
                        <a:t> </a:t>
                      </a:r>
                      <a:endParaRPr lang="en-CH" sz="2000" b="0" i="0" u="none" strike="noStrike">
                        <a:solidFill>
                          <a:srgbClr val="FF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tx1"/>
                          </a:solidFill>
                          <a:effectLst/>
                          <a:latin typeface="Arial" panose="020B0604020202020204" pitchFamily="34" charset="0"/>
                          <a:cs typeface="Arial" panose="020B0604020202020204" pitchFamily="34" charset="0"/>
                        </a:rPr>
                        <a:t>9</a:t>
                      </a:r>
                      <a:endParaRPr lang="en-CH" sz="2000" b="0"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u="none" strike="noStrike">
                          <a:solidFill>
                            <a:schemeClr val="tx1"/>
                          </a:solidFill>
                          <a:effectLst/>
                          <a:latin typeface="Arial" panose="020B0604020202020204" pitchFamily="34" charset="0"/>
                          <a:cs typeface="Arial" panose="020B0604020202020204" pitchFamily="34" charset="0"/>
                        </a:rPr>
                        <a:t>12</a:t>
                      </a:r>
                      <a:endParaRPr lang="en-CH" sz="2000" b="1" i="0" u="none" strike="noStrike">
                        <a:solidFill>
                          <a:schemeClr val="tx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494465182"/>
                  </a:ext>
                </a:extLst>
              </a:tr>
              <a:tr h="453688">
                <a:tc>
                  <a:txBody>
                    <a:bodyPr/>
                    <a:lstStyle/>
                    <a:p>
                      <a:pPr algn="l" fontAlgn="b"/>
                      <a:r>
                        <a:rPr lang="en-US" sz="2000" u="none" strike="noStrike">
                          <a:effectLst/>
                          <a:latin typeface="Arial" panose="020B0604020202020204" pitchFamily="34" charset="0"/>
                          <a:cs typeface="Arial" panose="020B0604020202020204" pitchFamily="34" charset="0"/>
                        </a:rPr>
                        <a:t>Total des pays, 2024</a:t>
                      </a:r>
                      <a:endParaRPr lang="en-US" sz="2000" b="1" i="0" u="none" strike="noStrike">
                        <a:solidFill>
                          <a:srgbClr val="000000"/>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38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38</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71</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a:solidFill>
                            <a:schemeClr val="bg1"/>
                          </a:solidFill>
                          <a:effectLst/>
                          <a:latin typeface="Arial" panose="020B0604020202020204" pitchFamily="34" charset="0"/>
                          <a:cs typeface="Arial" panose="020B0604020202020204" pitchFamily="34" charset="0"/>
                        </a:rPr>
                        <a:t>13</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b="1" i="0" u="none" strike="noStrike">
                          <a:solidFill>
                            <a:schemeClr val="bg1"/>
                          </a:solidFill>
                          <a:effectLst/>
                          <a:latin typeface="Arial" panose="020B0604020202020204" pitchFamily="34" charset="0"/>
                          <a:cs typeface="Arial" panose="020B0604020202020204" pitchFamily="34" charset="0"/>
                        </a:rPr>
                        <a:t>2</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US" sz="2000" u="none" strike="noStrike">
                          <a:solidFill>
                            <a:schemeClr val="bg1"/>
                          </a:solidFill>
                          <a:effectLst/>
                          <a:latin typeface="Arial" panose="020B0604020202020204" pitchFamily="34" charset="0"/>
                          <a:cs typeface="Arial" panose="020B0604020202020204" pitchFamily="34" charset="0"/>
                        </a:rPr>
                        <a:t>10</a:t>
                      </a:r>
                      <a:endParaRPr lang="en-CH" sz="2000" b="1" i="0" u="none" strike="noStrike">
                        <a:solidFill>
                          <a:schemeClr val="bg1"/>
                        </a:solidFill>
                        <a:effectLst/>
                        <a:latin typeface="Arial" panose="020B0604020202020204" pitchFamily="34" charset="0"/>
                        <a:cs typeface="Arial" panose="020B0604020202020204" pitchFamily="34" charset="0"/>
                      </a:endParaRPr>
                    </a:p>
                  </a:txBody>
                  <a:tcPr marL="0" marR="0" marT="0" marB="0" anchor="ctr"/>
                </a:tc>
                <a:tc>
                  <a:txBody>
                    <a:bodyPr/>
                    <a:lstStyle/>
                    <a:p>
                      <a:pPr algn="ctr" fontAlgn="b"/>
                      <a:r>
                        <a:rPr lang="en-CH" sz="2000" u="none" strike="noStrike" dirty="0">
                          <a:solidFill>
                            <a:schemeClr val="bg1"/>
                          </a:solidFill>
                          <a:effectLst/>
                          <a:latin typeface="Arial" panose="020B0604020202020204" pitchFamily="34" charset="0"/>
                          <a:cs typeface="Arial" panose="020B0604020202020204" pitchFamily="34" charset="0"/>
                        </a:rPr>
                        <a:t>172</a:t>
                      </a:r>
                      <a:endParaRPr lang="en-CH" sz="2000" b="1" i="0" u="none" strike="noStrike" dirty="0">
                        <a:solidFill>
                          <a:schemeClr val="bg1"/>
                        </a:solidFill>
                        <a:effectLst/>
                        <a:latin typeface="Arial" panose="020B0604020202020204" pitchFamily="34" charset="0"/>
                        <a:cs typeface="Arial" panose="020B0604020202020204" pitchFamily="34" charset="0"/>
                      </a:endParaRPr>
                    </a:p>
                  </a:txBody>
                  <a:tcPr marL="0" marR="0" marT="0" marB="0" anchor="ctr"/>
                </a:tc>
                <a:extLst>
                  <a:ext uri="{0D108BD9-81ED-4DB2-BD59-A6C34878D82A}">
                    <a16:rowId xmlns:a16="http://schemas.microsoft.com/office/drawing/2014/main" val="2269234137"/>
                  </a:ext>
                </a:extLst>
              </a:tr>
            </a:tbl>
          </a:graphicData>
        </a:graphic>
      </p:graphicFrame>
    </p:spTree>
    <p:extLst>
      <p:ext uri="{BB962C8B-B14F-4D97-AF65-F5344CB8AC3E}">
        <p14:creationId xmlns:p14="http://schemas.microsoft.com/office/powerpoint/2010/main" val="2633612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C8F31D-7C0A-1E7A-B27F-2C511EB9E681}"/>
            </a:ext>
          </a:extLst>
        </p:cNvPr>
        <p:cNvGrpSpPr/>
        <p:nvPr/>
      </p:nvGrpSpPr>
      <p:grpSpPr>
        <a:xfrm>
          <a:off x="0" y="0"/>
          <a:ext cx="0" cy="0"/>
          <a:chOff x="0" y="0"/>
          <a:chExt cx="0" cy="0"/>
        </a:xfrm>
      </p:grpSpPr>
      <p:sp>
        <p:nvSpPr>
          <p:cNvPr id="5" name="Title 1">
            <a:extLst>
              <a:ext uri="{FF2B5EF4-FFF2-40B4-BE49-F238E27FC236}">
                <a16:creationId xmlns:a16="http://schemas.microsoft.com/office/drawing/2014/main" id="{BA802B85-DE0C-9210-2F05-397374B1EE68}"/>
              </a:ext>
            </a:extLst>
          </p:cNvPr>
          <p:cNvSpPr txBox="1">
            <a:spLocks/>
          </p:cNvSpPr>
          <p:nvPr/>
        </p:nvSpPr>
        <p:spPr>
          <a:xfrm>
            <a:off x="222069" y="254000"/>
            <a:ext cx="10763794" cy="856343"/>
          </a:xfrm>
          <a:prstGeom prst="rect">
            <a:avLst/>
          </a:prstGeom>
        </p:spPr>
        <p:txBody>
          <a:bodyPr>
            <a:noAutofit/>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Changement de modèle d'incidence, cycle 2024</a:t>
            </a:r>
            <a:endParaRPr lang="en-CH" sz="3200" b="1" dirty="0">
              <a:solidFill>
                <a:srgbClr val="0070C0"/>
              </a:solidFill>
              <a:latin typeface="Arial" panose="020B0604020202020204" pitchFamily="34" charset="0"/>
              <a:ea typeface="+mn-ea"/>
              <a:cs typeface="+mn-cs"/>
            </a:endParaRPr>
          </a:p>
        </p:txBody>
      </p:sp>
      <p:graphicFrame>
        <p:nvGraphicFramePr>
          <p:cNvPr id="8" name="Table 7">
            <a:extLst>
              <a:ext uri="{FF2B5EF4-FFF2-40B4-BE49-F238E27FC236}">
                <a16:creationId xmlns:a16="http://schemas.microsoft.com/office/drawing/2014/main" id="{A14C55BF-76B8-307B-E71F-A79AA4D5DC89}"/>
              </a:ext>
            </a:extLst>
          </p:cNvPr>
          <p:cNvGraphicFramePr>
            <a:graphicFrameLocks noGrp="1"/>
          </p:cNvGraphicFramePr>
          <p:nvPr>
            <p:extLst>
              <p:ext uri="{D42A27DB-BD31-4B8C-83A1-F6EECF244321}">
                <p14:modId xmlns:p14="http://schemas.microsoft.com/office/powerpoint/2010/main" val="1777355049"/>
              </p:ext>
            </p:extLst>
          </p:nvPr>
        </p:nvGraphicFramePr>
        <p:xfrm>
          <a:off x="222069" y="991589"/>
          <a:ext cx="11868300" cy="5394960"/>
        </p:xfrm>
        <a:graphic>
          <a:graphicData uri="http://schemas.openxmlformats.org/drawingml/2006/table">
            <a:tbl>
              <a:tblPr firstRow="1" bandRow="1">
                <a:tableStyleId>{5C22544A-7EE6-4342-B048-85BDC9FD1C3A}</a:tableStyleId>
              </a:tblPr>
              <a:tblGrid>
                <a:gridCol w="1560038">
                  <a:extLst>
                    <a:ext uri="{9D8B030D-6E8A-4147-A177-3AD203B41FA5}">
                      <a16:colId xmlns:a16="http://schemas.microsoft.com/office/drawing/2014/main" val="2731295972"/>
                    </a:ext>
                  </a:extLst>
                </a:gridCol>
                <a:gridCol w="1436473">
                  <a:extLst>
                    <a:ext uri="{9D8B030D-6E8A-4147-A177-3AD203B41FA5}">
                      <a16:colId xmlns:a16="http://schemas.microsoft.com/office/drawing/2014/main" val="567172956"/>
                    </a:ext>
                  </a:extLst>
                </a:gridCol>
                <a:gridCol w="1065770">
                  <a:extLst>
                    <a:ext uri="{9D8B030D-6E8A-4147-A177-3AD203B41FA5}">
                      <a16:colId xmlns:a16="http://schemas.microsoft.com/office/drawing/2014/main" val="3132302223"/>
                    </a:ext>
                  </a:extLst>
                </a:gridCol>
                <a:gridCol w="4396614">
                  <a:extLst>
                    <a:ext uri="{9D8B030D-6E8A-4147-A177-3AD203B41FA5}">
                      <a16:colId xmlns:a16="http://schemas.microsoft.com/office/drawing/2014/main" val="1896959378"/>
                    </a:ext>
                  </a:extLst>
                </a:gridCol>
                <a:gridCol w="3409405">
                  <a:extLst>
                    <a:ext uri="{9D8B030D-6E8A-4147-A177-3AD203B41FA5}">
                      <a16:colId xmlns:a16="http://schemas.microsoft.com/office/drawing/2014/main" val="1038607249"/>
                    </a:ext>
                  </a:extLst>
                </a:gridCol>
              </a:tblGrid>
              <a:tr h="370840">
                <a:tc>
                  <a:txBody>
                    <a:bodyPr/>
                    <a:lstStyle/>
                    <a:p>
                      <a:endParaRPr lang="en-CH">
                        <a:latin typeface="Arial" panose="020B0604020202020204" pitchFamily="34" charset="0"/>
                        <a:cs typeface="Arial" panose="020B0604020202020204" pitchFamily="34" charset="0"/>
                      </a:endParaRPr>
                    </a:p>
                  </a:txBody>
                  <a:tcPr/>
                </a:tc>
                <a:tc>
                  <a:txBody>
                    <a:bodyPr/>
                    <a:lstStyle/>
                    <a:p>
                      <a:r>
                        <a:rPr lang="en-US" dirty="0" err="1">
                          <a:latin typeface="Arial"/>
                          <a:cs typeface="Arial"/>
                        </a:rPr>
                        <a:t>Modèle</a:t>
                      </a:r>
                      <a:r>
                        <a:rPr lang="en-US" dirty="0">
                          <a:latin typeface="Arial"/>
                          <a:cs typeface="Arial"/>
                        </a:rPr>
                        <a:t> 2023</a:t>
                      </a:r>
                      <a:endParaRPr lang="en-CH" dirty="0">
                        <a:latin typeface="Arial"/>
                        <a:cs typeface="Arial"/>
                      </a:endParaRPr>
                    </a:p>
                  </a:txBody>
                  <a:tcPr/>
                </a:tc>
                <a:tc>
                  <a:txBody>
                    <a:bodyPr/>
                    <a:lstStyle/>
                    <a:p>
                      <a:r>
                        <a:rPr lang="en-US" dirty="0" err="1">
                          <a:latin typeface="Arial"/>
                          <a:cs typeface="Arial"/>
                        </a:rPr>
                        <a:t>Modèle</a:t>
                      </a:r>
                      <a:r>
                        <a:rPr lang="en-US" dirty="0">
                          <a:latin typeface="Arial"/>
                          <a:cs typeface="Arial"/>
                        </a:rPr>
                        <a:t> 2024</a:t>
                      </a:r>
                      <a:endParaRPr lang="en-CH" dirty="0">
                        <a:latin typeface="Arial"/>
                        <a:cs typeface="Arial"/>
                      </a:endParaRPr>
                    </a:p>
                  </a:txBody>
                  <a:tcPr/>
                </a:tc>
                <a:tc>
                  <a:txBody>
                    <a:bodyPr/>
                    <a:lstStyle/>
                    <a:p>
                      <a:r>
                        <a:rPr lang="en-US">
                          <a:solidFill>
                            <a:srgbClr val="FFFF00"/>
                          </a:solidFill>
                          <a:latin typeface="Arial"/>
                          <a:cs typeface="Arial"/>
                        </a:rPr>
                        <a:t>Justification</a:t>
                      </a:r>
                    </a:p>
                  </a:txBody>
                  <a:tcPr/>
                </a:tc>
                <a:tc>
                  <a:txBody>
                    <a:bodyPr/>
                    <a:lstStyle/>
                    <a:p>
                      <a:r>
                        <a:rPr lang="en-US" dirty="0" err="1">
                          <a:latin typeface="Arial"/>
                          <a:cs typeface="Arial"/>
                        </a:rPr>
                        <a:t>Effet</a:t>
                      </a:r>
                      <a:r>
                        <a:rPr lang="en-US" dirty="0">
                          <a:latin typeface="Arial"/>
                          <a:cs typeface="Arial"/>
                        </a:rPr>
                        <a:t> </a:t>
                      </a:r>
                      <a:r>
                        <a:rPr lang="en-US" dirty="0" err="1">
                          <a:latin typeface="Arial"/>
                          <a:cs typeface="Arial"/>
                        </a:rPr>
                        <a:t>épidémique</a:t>
                      </a:r>
                      <a:endParaRPr lang="en-CH" dirty="0" err="1">
                        <a:latin typeface="Arial"/>
                        <a:cs typeface="Arial"/>
                      </a:endParaRPr>
                    </a:p>
                  </a:txBody>
                  <a:tcPr/>
                </a:tc>
                <a:extLst>
                  <a:ext uri="{0D108BD9-81ED-4DB2-BD59-A6C34878D82A}">
                    <a16:rowId xmlns:a16="http://schemas.microsoft.com/office/drawing/2014/main" val="2782376369"/>
                  </a:ext>
                </a:extLst>
              </a:tr>
              <a:tr h="370840">
                <a:tc>
                  <a:txBody>
                    <a:bodyPr/>
                    <a:lstStyle/>
                    <a:p>
                      <a:r>
                        <a:rPr lang="en-US" dirty="0">
                          <a:latin typeface="Arial"/>
                          <a:cs typeface="Arial"/>
                        </a:rPr>
                        <a:t>Djibouti</a:t>
                      </a:r>
                      <a:endParaRPr lang="en-CH" dirty="0">
                        <a:latin typeface="Arial"/>
                        <a:cs typeface="Arial"/>
                      </a:endParaRPr>
                    </a:p>
                  </a:txBody>
                  <a:tcPr/>
                </a:tc>
                <a:tc>
                  <a:txBody>
                    <a:bodyPr/>
                    <a:lstStyle/>
                    <a:p>
                      <a:r>
                        <a:rPr lang="en-US" dirty="0">
                          <a:latin typeface="Arial"/>
                          <a:cs typeface="Arial"/>
                        </a:rPr>
                        <a:t>PPE-</a:t>
                      </a:r>
                      <a:r>
                        <a:rPr lang="en-US" dirty="0" err="1">
                          <a:highlight>
                            <a:srgbClr val="FFFF00"/>
                          </a:highlight>
                          <a:latin typeface="Arial"/>
                          <a:cs typeface="Arial"/>
                        </a:rPr>
                        <a:t>Généralisés</a:t>
                      </a:r>
                    </a:p>
                  </a:txBody>
                  <a:tcPr/>
                </a:tc>
                <a:tc>
                  <a:txBody>
                    <a:bodyPr/>
                    <a:lstStyle/>
                    <a:p>
                      <a:r>
                        <a:rPr lang="en-US" dirty="0">
                          <a:latin typeface="Arial"/>
                          <a:cs typeface="Arial"/>
                        </a:rPr>
                        <a:t>PPE-Conc.</a:t>
                      </a:r>
                      <a:endParaRPr lang="en-CH" dirty="0">
                        <a:latin typeface="Arial"/>
                        <a:cs typeface="Arial"/>
                      </a:endParaRPr>
                    </a:p>
                  </a:txBody>
                  <a:tcPr/>
                </a:tc>
                <a:tc>
                  <a:txBody>
                    <a:bodyPr/>
                    <a:lstStyle/>
                    <a:p>
                      <a:r>
                        <a:rPr lang="en-US" err="1">
                          <a:latin typeface="Arial"/>
                          <a:cs typeface="Arial"/>
                        </a:rPr>
                        <a:t>Ajout</a:t>
                      </a:r>
                      <a:r>
                        <a:rPr lang="en-US" dirty="0">
                          <a:latin typeface="Arial"/>
                          <a:cs typeface="Arial"/>
                        </a:rPr>
                        <a:t> du </a:t>
                      </a:r>
                      <a:r>
                        <a:rPr lang="en-US" err="1">
                          <a:latin typeface="Arial"/>
                          <a:cs typeface="Arial"/>
                        </a:rPr>
                        <a:t>groupe</a:t>
                      </a:r>
                      <a:r>
                        <a:rPr lang="en-US" dirty="0">
                          <a:latin typeface="Arial"/>
                          <a:cs typeface="Arial"/>
                        </a:rPr>
                        <a:t> </a:t>
                      </a:r>
                      <a:r>
                        <a:rPr lang="en-US" err="1">
                          <a:highlight>
                            <a:srgbClr val="FFFF00"/>
                          </a:highlight>
                          <a:latin typeface="Arial"/>
                          <a:cs typeface="Arial"/>
                        </a:rPr>
                        <a:t>Professionnelles</a:t>
                      </a:r>
                      <a:r>
                        <a:rPr lang="en-US" dirty="0">
                          <a:highlight>
                            <a:srgbClr val="FFFF00"/>
                          </a:highlight>
                          <a:latin typeface="Arial"/>
                          <a:cs typeface="Arial"/>
                        </a:rPr>
                        <a:t> du Sexe</a:t>
                      </a:r>
                    </a:p>
                  </a:txBody>
                  <a:tcPr/>
                </a:tc>
                <a:tc>
                  <a:txBody>
                    <a:bodyPr/>
                    <a:lstStyle/>
                    <a:p>
                      <a:r>
                        <a:rPr lang="en-US" dirty="0">
                          <a:latin typeface="Arial"/>
                          <a:cs typeface="Arial"/>
                        </a:rPr>
                        <a:t>Pic </a:t>
                      </a:r>
                      <a:r>
                        <a:rPr lang="en-US" dirty="0" err="1">
                          <a:latin typeface="Arial"/>
                          <a:cs typeface="Arial"/>
                        </a:rPr>
                        <a:t>épidémique</a:t>
                      </a:r>
                      <a:r>
                        <a:rPr lang="en-US" dirty="0">
                          <a:latin typeface="Arial"/>
                          <a:cs typeface="Arial"/>
                        </a:rPr>
                        <a:t> </a:t>
                      </a:r>
                      <a:r>
                        <a:rPr lang="en-US" dirty="0" err="1">
                          <a:latin typeface="Arial"/>
                          <a:cs typeface="Arial"/>
                        </a:rPr>
                        <a:t>légèrement</a:t>
                      </a:r>
                      <a:r>
                        <a:rPr lang="en-US" dirty="0">
                          <a:latin typeface="Arial"/>
                          <a:cs typeface="Arial"/>
                        </a:rPr>
                        <a:t> plus </a:t>
                      </a:r>
                      <a:r>
                        <a:rPr lang="en-US" dirty="0" err="1">
                          <a:latin typeface="Arial"/>
                          <a:cs typeface="Arial"/>
                        </a:rPr>
                        <a:t>précoce</a:t>
                      </a:r>
                      <a:r>
                        <a:rPr lang="en-US" dirty="0">
                          <a:latin typeface="Arial"/>
                          <a:cs typeface="Arial"/>
                        </a:rPr>
                        <a:t> et plus </a:t>
                      </a:r>
                      <a:r>
                        <a:rPr lang="en-US" dirty="0" err="1">
                          <a:latin typeface="Arial"/>
                          <a:cs typeface="Arial"/>
                        </a:rPr>
                        <a:t>élevé</a:t>
                      </a:r>
                      <a:endParaRPr lang="en-CH" dirty="0" err="1">
                        <a:latin typeface="Arial"/>
                        <a:cs typeface="Arial"/>
                      </a:endParaRPr>
                    </a:p>
                  </a:txBody>
                  <a:tcPr/>
                </a:tc>
                <a:extLst>
                  <a:ext uri="{0D108BD9-81ED-4DB2-BD59-A6C34878D82A}">
                    <a16:rowId xmlns:a16="http://schemas.microsoft.com/office/drawing/2014/main" val="4221908455"/>
                  </a:ext>
                </a:extLst>
              </a:tr>
              <a:tr h="370840">
                <a:tc>
                  <a:txBody>
                    <a:bodyPr/>
                    <a:lstStyle/>
                    <a:p>
                      <a:r>
                        <a:rPr lang="en-US" sz="1800" kern="1200" dirty="0">
                          <a:solidFill>
                            <a:schemeClr val="bg1">
                              <a:lumMod val="50000"/>
                            </a:schemeClr>
                          </a:solidFill>
                          <a:highlight>
                            <a:srgbClr val="FFFF00"/>
                          </a:highlight>
                          <a:latin typeface="Arial"/>
                          <a:ea typeface="+mn-ea"/>
                          <a:cs typeface="Arial"/>
                        </a:rPr>
                        <a:t>Trinidad</a:t>
                      </a:r>
                      <a:r>
                        <a:rPr lang="en-US" sz="1800" kern="1200" dirty="0">
                          <a:solidFill>
                            <a:schemeClr val="bg1">
                              <a:lumMod val="50000"/>
                            </a:schemeClr>
                          </a:solidFill>
                          <a:latin typeface="Arial"/>
                          <a:ea typeface="+mn-ea"/>
                          <a:cs typeface="Arial"/>
                        </a:rPr>
                        <a:t> (ombre)</a:t>
                      </a:r>
                      <a:endParaRPr lang="en-CH" sz="1800" kern="1200" dirty="0">
                        <a:solidFill>
                          <a:schemeClr val="bg1">
                            <a:lumMod val="50000"/>
                          </a:schemeClr>
                        </a:solidFill>
                        <a:latin typeface="Arial"/>
                        <a:ea typeface="+mn-ea"/>
                        <a:cs typeface="Arial"/>
                      </a:endParaRPr>
                    </a:p>
                  </a:txBody>
                  <a:tcPr/>
                </a:tc>
                <a:tc>
                  <a:txBody>
                    <a:bodyPr/>
                    <a:lstStyle/>
                    <a:p>
                      <a:r>
                        <a:rPr lang="en-US" sz="1800" kern="1200" dirty="0">
                          <a:solidFill>
                            <a:schemeClr val="bg1">
                              <a:lumMod val="50000"/>
                            </a:schemeClr>
                          </a:solidFill>
                          <a:latin typeface="Arial"/>
                          <a:ea typeface="+mn-ea"/>
                          <a:cs typeface="Arial"/>
                        </a:rPr>
                        <a:t>PPE-Conc.</a:t>
                      </a:r>
                      <a:endParaRPr lang="en-CH" sz="1800" kern="1200" dirty="0">
                        <a:solidFill>
                          <a:schemeClr val="bg1">
                            <a:lumMod val="50000"/>
                          </a:schemeClr>
                        </a:solidFill>
                        <a:latin typeface="Arial"/>
                        <a:ea typeface="+mn-ea"/>
                        <a:cs typeface="Arial"/>
                      </a:endParaRPr>
                    </a:p>
                  </a:txBody>
                  <a:tcPr/>
                </a:tc>
                <a:tc>
                  <a:txBody>
                    <a:bodyPr/>
                    <a:lstStyle/>
                    <a:p>
                      <a:r>
                        <a:rPr lang="en-US" sz="1800" kern="1200" dirty="0">
                          <a:solidFill>
                            <a:schemeClr val="bg1">
                              <a:lumMod val="50000"/>
                            </a:schemeClr>
                          </a:solidFill>
                          <a:latin typeface="Arial"/>
                          <a:ea typeface="+mn-ea"/>
                          <a:cs typeface="Arial"/>
                        </a:rPr>
                        <a:t>CSAVR</a:t>
                      </a:r>
                      <a:endParaRPr lang="en-CH" sz="1800" kern="1200" dirty="0">
                        <a:solidFill>
                          <a:schemeClr val="bg1">
                            <a:lumMod val="50000"/>
                          </a:schemeClr>
                        </a:solidFill>
                        <a:latin typeface="Arial"/>
                        <a:ea typeface="+mn-ea"/>
                        <a:cs typeface="Arial"/>
                      </a:endParaRPr>
                    </a:p>
                  </a:txBody>
                  <a:tcPr/>
                </a:tc>
                <a:tc>
                  <a:txBody>
                    <a:bodyPr/>
                    <a:lstStyle/>
                    <a:p>
                      <a:r>
                        <a:rPr lang="en-US" sz="1800" kern="1200" dirty="0">
                          <a:solidFill>
                            <a:schemeClr val="bg1">
                              <a:lumMod val="50000"/>
                            </a:schemeClr>
                          </a:solidFill>
                          <a:latin typeface="Arial"/>
                          <a:ea typeface="+mn-ea"/>
                          <a:cs typeface="Arial"/>
                        </a:rPr>
                        <a:t>EPP a omis les données KP ; CSAVR estime la connaissance du statut et est plus robuste par rapport à l'impact de la baisse des traitements antirétroviraux en 2020.</a:t>
                      </a:r>
                      <a:endParaRPr lang="en-CH" sz="1800" kern="1200" dirty="0">
                        <a:solidFill>
                          <a:schemeClr val="bg1">
                            <a:lumMod val="50000"/>
                          </a:schemeClr>
                        </a:solidFill>
                        <a:latin typeface="Arial"/>
                        <a:ea typeface="+mn-ea"/>
                        <a:cs typeface="Arial"/>
                      </a:endParaRPr>
                    </a:p>
                  </a:txBody>
                  <a:tcPr/>
                </a:tc>
                <a:tc>
                  <a:txBody>
                    <a:bodyPr/>
                    <a:lstStyle/>
                    <a:p>
                      <a:r>
                        <a:rPr lang="en-US" sz="1800" kern="1200" dirty="0">
                          <a:solidFill>
                            <a:schemeClr val="bg1">
                              <a:lumMod val="50000"/>
                            </a:schemeClr>
                          </a:solidFill>
                          <a:latin typeface="Arial"/>
                          <a:ea typeface="+mn-ea"/>
                          <a:cs typeface="Arial"/>
                        </a:rPr>
                        <a:t>Épidémie plus tardive, sans saturation apparente pour l'instant. </a:t>
                      </a:r>
                      <a:endParaRPr lang="en-CH" sz="1800" kern="1200" dirty="0">
                        <a:solidFill>
                          <a:schemeClr val="bg1">
                            <a:lumMod val="50000"/>
                          </a:schemeClr>
                        </a:solidFill>
                        <a:latin typeface="Arial"/>
                        <a:ea typeface="+mn-ea"/>
                        <a:cs typeface="Arial"/>
                      </a:endParaRPr>
                    </a:p>
                  </a:txBody>
                  <a:tcPr/>
                </a:tc>
                <a:extLst>
                  <a:ext uri="{0D108BD9-81ED-4DB2-BD59-A6C34878D82A}">
                    <a16:rowId xmlns:a16="http://schemas.microsoft.com/office/drawing/2014/main" val="3685471615"/>
                  </a:ext>
                </a:extLst>
              </a:tr>
              <a:tr h="370840">
                <a:tc>
                  <a:txBody>
                    <a:bodyPr/>
                    <a:lstStyle/>
                    <a:p>
                      <a:r>
                        <a:rPr lang="en-US" dirty="0">
                          <a:latin typeface="Arial"/>
                          <a:cs typeface="Arial"/>
                        </a:rPr>
                        <a:t>Kazakhstan, </a:t>
                      </a:r>
                      <a:r>
                        <a:rPr lang="en-US" dirty="0" err="1">
                          <a:latin typeface="Arial"/>
                          <a:cs typeface="Arial"/>
                        </a:rPr>
                        <a:t>Tadjikistan</a:t>
                      </a:r>
                      <a:endParaRPr lang="en-CH" dirty="0" err="1">
                        <a:latin typeface="Arial"/>
                        <a:cs typeface="Arial"/>
                      </a:endParaRPr>
                    </a:p>
                  </a:txBody>
                  <a:tcPr/>
                </a:tc>
                <a:tc>
                  <a:txBody>
                    <a:bodyPr/>
                    <a:lstStyle/>
                    <a:p>
                      <a:r>
                        <a:rPr lang="en-US" dirty="0">
                          <a:latin typeface="Arial"/>
                          <a:cs typeface="Arial"/>
                        </a:rPr>
                        <a:t>CSAVR</a:t>
                      </a:r>
                      <a:endParaRPr lang="en-CH" dirty="0">
                        <a:latin typeface="Arial"/>
                        <a:cs typeface="Arial"/>
                      </a:endParaRPr>
                    </a:p>
                  </a:txBody>
                  <a:tcPr/>
                </a:tc>
                <a:tc>
                  <a:txBody>
                    <a:bodyPr/>
                    <a:lstStyle/>
                    <a:p>
                      <a:r>
                        <a:rPr lang="en-US" dirty="0">
                          <a:latin typeface="Arial"/>
                          <a:cs typeface="Arial"/>
                        </a:rPr>
                        <a:t>PPE-Conc.</a:t>
                      </a:r>
                      <a:endParaRPr lang="en-CH" dirty="0">
                        <a:latin typeface="Arial"/>
                        <a:cs typeface="Arial"/>
                      </a:endParaRPr>
                    </a:p>
                  </a:txBody>
                  <a:tcPr/>
                </a:tc>
                <a:tc>
                  <a:txBody>
                    <a:bodyPr/>
                    <a:lstStyle/>
                    <a:p>
                      <a:r>
                        <a:rPr lang="en-US" dirty="0">
                          <a:latin typeface="Arial"/>
                          <a:cs typeface="Arial"/>
                        </a:rPr>
                        <a:t>Nombreuses données de prévalence issues de la surveillance historique ; sous-estimation présumée du début de l'épidémie par le CSAVR en raison d'une sous-déclaration.</a:t>
                      </a:r>
                      <a:endParaRPr lang="en-CH" dirty="0">
                        <a:latin typeface="Arial"/>
                        <a:cs typeface="Arial"/>
                      </a:endParaRPr>
                    </a:p>
                  </a:txBody>
                  <a:tcPr/>
                </a:tc>
                <a:tc>
                  <a:txBody>
                    <a:bodyPr/>
                    <a:lstStyle/>
                    <a:p>
                      <a:r>
                        <a:rPr lang="en-US" dirty="0" err="1">
                          <a:latin typeface="Arial"/>
                          <a:cs typeface="Arial"/>
                        </a:rPr>
                        <a:t>L'épidémie</a:t>
                      </a:r>
                      <a:r>
                        <a:rPr lang="en-US" dirty="0">
                          <a:latin typeface="Arial"/>
                          <a:cs typeface="Arial"/>
                        </a:rPr>
                        <a:t> </a:t>
                      </a:r>
                      <a:r>
                        <a:rPr lang="en-US" dirty="0" err="1">
                          <a:latin typeface="Arial"/>
                          <a:cs typeface="Arial"/>
                        </a:rPr>
                        <a:t>antérieure</a:t>
                      </a:r>
                      <a:r>
                        <a:rPr lang="en-US" dirty="0">
                          <a:latin typeface="Arial"/>
                          <a:cs typeface="Arial"/>
                        </a:rPr>
                        <a:t> </a:t>
                      </a:r>
                      <a:r>
                        <a:rPr lang="en-US" dirty="0" err="1">
                          <a:latin typeface="Arial"/>
                          <a:cs typeface="Arial"/>
                        </a:rPr>
                        <a:t>est</a:t>
                      </a:r>
                      <a:r>
                        <a:rPr lang="en-US" dirty="0">
                          <a:latin typeface="Arial"/>
                          <a:cs typeface="Arial"/>
                        </a:rPr>
                        <a:t> </a:t>
                      </a:r>
                      <a:r>
                        <a:rPr lang="en-US" dirty="0" err="1">
                          <a:latin typeface="Arial"/>
                          <a:cs typeface="Arial"/>
                        </a:rPr>
                        <a:t>maintenant</a:t>
                      </a:r>
                      <a:r>
                        <a:rPr lang="en-US" dirty="0">
                          <a:latin typeface="Arial"/>
                          <a:cs typeface="Arial"/>
                        </a:rPr>
                        <a:t> </a:t>
                      </a:r>
                      <a:r>
                        <a:rPr lang="en-US" dirty="0" err="1">
                          <a:latin typeface="Arial"/>
                          <a:cs typeface="Arial"/>
                        </a:rPr>
                        <a:t>saturée</a:t>
                      </a:r>
                      <a:r>
                        <a:rPr lang="en-US" dirty="0">
                          <a:latin typeface="Arial"/>
                          <a:cs typeface="Arial"/>
                        </a:rPr>
                        <a:t> </a:t>
                      </a:r>
                      <a:r>
                        <a:rPr lang="en-US" dirty="0">
                          <a:latin typeface="Arial"/>
                          <a:cs typeface="Arial"/>
                          <a:sym typeface="Wingdings" panose="05000000000000000000" pitchFamily="2" charset="2"/>
                        </a:rPr>
                        <a:t> </a:t>
                      </a:r>
                      <a:r>
                        <a:rPr lang="en-US" dirty="0">
                          <a:latin typeface="Arial"/>
                          <a:cs typeface="Arial"/>
                        </a:rPr>
                        <a:t>plus plausible augmentation progressive et continue de la couverture </a:t>
                      </a:r>
                      <a:r>
                        <a:rPr lang="en-US" dirty="0" err="1">
                          <a:latin typeface="Arial"/>
                          <a:cs typeface="Arial"/>
                        </a:rPr>
                        <a:t>en</a:t>
                      </a:r>
                      <a:r>
                        <a:rPr lang="en-US" dirty="0">
                          <a:latin typeface="Arial"/>
                          <a:cs typeface="Arial"/>
                        </a:rPr>
                        <a:t> ART et </a:t>
                      </a:r>
                      <a:r>
                        <a:rPr lang="en-US" dirty="0" err="1">
                          <a:latin typeface="Arial"/>
                          <a:cs typeface="Arial"/>
                        </a:rPr>
                        <a:t>en</a:t>
                      </a:r>
                      <a:r>
                        <a:rPr lang="en-US" dirty="0">
                          <a:latin typeface="Arial"/>
                          <a:cs typeface="Arial"/>
                        </a:rPr>
                        <a:t> PTME</a:t>
                      </a:r>
                      <a:endParaRPr lang="en-CH" dirty="0">
                        <a:latin typeface="Arial"/>
                        <a:cs typeface="Arial"/>
                      </a:endParaRPr>
                    </a:p>
                  </a:txBody>
                  <a:tcPr/>
                </a:tc>
                <a:extLst>
                  <a:ext uri="{0D108BD9-81ED-4DB2-BD59-A6C34878D82A}">
                    <a16:rowId xmlns:a16="http://schemas.microsoft.com/office/drawing/2014/main" val="3363175994"/>
                  </a:ext>
                </a:extLst>
              </a:tr>
              <a:tr h="370840">
                <a:tc>
                  <a:txBody>
                    <a:bodyPr/>
                    <a:lstStyle/>
                    <a:p>
                      <a:r>
                        <a:rPr lang="en-US" dirty="0">
                          <a:solidFill>
                            <a:schemeClr val="bg1">
                              <a:lumMod val="50000"/>
                            </a:schemeClr>
                          </a:solidFill>
                          <a:latin typeface="Arial"/>
                          <a:cs typeface="Arial"/>
                        </a:rPr>
                        <a:t>Russie (ombre), France, Lituanie</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Incidence directe</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CSAVR</a:t>
                      </a:r>
                      <a:endParaRPr lang="en-CH" dirty="0">
                        <a:solidFill>
                          <a:schemeClr val="bg1">
                            <a:lumMod val="50000"/>
                          </a:schemeClr>
                        </a:solidFill>
                        <a:latin typeface="Arial"/>
                        <a:cs typeface="Arial"/>
                      </a:endParaRPr>
                    </a:p>
                  </a:txBody>
                  <a:tcPr/>
                </a:tc>
                <a:tc>
                  <a:txBody>
                    <a:bodyPr/>
                    <a:lstStyle/>
                    <a:p>
                      <a:r>
                        <a:rPr lang="en-US" dirty="0">
                          <a:solidFill>
                            <a:schemeClr val="bg1">
                              <a:lumMod val="50000"/>
                            </a:schemeClr>
                          </a:solidFill>
                          <a:latin typeface="Arial"/>
                          <a:cs typeface="Arial"/>
                        </a:rPr>
                        <a:t>Il est désormais possible de compléter les entrées et de faire confiance aux sorties du CSAVR. </a:t>
                      </a:r>
                      <a:br>
                        <a:rPr lang="en-US" dirty="0">
                          <a:solidFill>
                            <a:schemeClr val="bg1">
                              <a:lumMod val="50000"/>
                            </a:schemeClr>
                          </a:solidFill>
                          <a:latin typeface="Arial"/>
                          <a:cs typeface="Arial"/>
                        </a:rPr>
                      </a:br>
                      <a:r>
                        <a:rPr lang="en-US" dirty="0">
                          <a:solidFill>
                            <a:schemeClr val="bg1">
                              <a:lumMod val="50000"/>
                            </a:schemeClr>
                          </a:solidFill>
                          <a:latin typeface="Arial"/>
                          <a:cs typeface="Arial"/>
                        </a:rPr>
                        <a:t>faire confiance aux résultats du CSAVR</a:t>
                      </a:r>
                      <a:endParaRPr lang="en-CH" dirty="0">
                        <a:solidFill>
                          <a:schemeClr val="bg1">
                            <a:lumMod val="50000"/>
                          </a:schemeClr>
                        </a:solidFill>
                        <a:latin typeface="Arial"/>
                        <a:cs typeface="Arial"/>
                      </a:endParaRPr>
                    </a:p>
                  </a:txBody>
                  <a:tcPr/>
                </a:tc>
                <a:tc>
                  <a:txBody>
                    <a:bodyPr/>
                    <a:lstStyle/>
                    <a:p>
                      <a:endParaRPr lang="en-CH" dirty="0">
                        <a:solidFill>
                          <a:schemeClr val="bg1">
                            <a:lumMod val="50000"/>
                          </a:schemeClr>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bl>
          </a:graphicData>
        </a:graphic>
      </p:graphicFrame>
    </p:spTree>
    <p:extLst>
      <p:ext uri="{BB962C8B-B14F-4D97-AF65-F5344CB8AC3E}">
        <p14:creationId xmlns:p14="http://schemas.microsoft.com/office/powerpoint/2010/main" val="3286255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E6A6DF-3DD1-4838-6FD0-4BD3B4BE68AC}"/>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3667D9A4-8A1E-AE8B-2D52-E50F2F6F45C2}"/>
              </a:ext>
            </a:extLst>
          </p:cNvPr>
          <p:cNvSpPr txBox="1"/>
          <p:nvPr/>
        </p:nvSpPr>
        <p:spPr>
          <a:xfrm>
            <a:off x="277822" y="157318"/>
            <a:ext cx="11583977" cy="584775"/>
          </a:xfrm>
          <a:prstGeom prst="rect">
            <a:avLst/>
          </a:prstGeom>
          <a:noFill/>
        </p:spPr>
        <p:txBody>
          <a:bodyPr wrap="square" lIns="91440" tIns="45720" rIns="91440" bIns="45720" rtlCol="0" anchor="t">
            <a:spAutoFit/>
          </a:bodyPr>
          <a:lstStyle/>
          <a:p>
            <a:r>
              <a:rPr lang="en-US" sz="3200" b="1" dirty="0">
                <a:solidFill>
                  <a:srgbClr val="0070C0"/>
                </a:solidFill>
                <a:latin typeface="Arial" panose="020B0604020202020204" pitchFamily="34" charset="0"/>
              </a:rPr>
              <a:t>Triangulation de modèles d'incidence alternatifs, 2024 round</a:t>
            </a:r>
          </a:p>
        </p:txBody>
      </p:sp>
      <p:graphicFrame>
        <p:nvGraphicFramePr>
          <p:cNvPr id="4" name="Table 3">
            <a:extLst>
              <a:ext uri="{FF2B5EF4-FFF2-40B4-BE49-F238E27FC236}">
                <a16:creationId xmlns:a16="http://schemas.microsoft.com/office/drawing/2014/main" id="{2770C09C-3A07-B030-7CAC-87FF8A0343DE}"/>
              </a:ext>
            </a:extLst>
          </p:cNvPr>
          <p:cNvGraphicFramePr>
            <a:graphicFrameLocks noGrp="1"/>
          </p:cNvGraphicFramePr>
          <p:nvPr>
            <p:extLst>
              <p:ext uri="{D42A27DB-BD31-4B8C-83A1-F6EECF244321}">
                <p14:modId xmlns:p14="http://schemas.microsoft.com/office/powerpoint/2010/main" val="2659129238"/>
              </p:ext>
            </p:extLst>
          </p:nvPr>
        </p:nvGraphicFramePr>
        <p:xfrm>
          <a:off x="291123" y="807522"/>
          <a:ext cx="11609751" cy="3149600"/>
        </p:xfrm>
        <a:graphic>
          <a:graphicData uri="http://schemas.openxmlformats.org/drawingml/2006/table">
            <a:tbl>
              <a:tblPr bandRow="1">
                <a:tableStyleId>{5C22544A-7EE6-4342-B048-85BDC9FD1C3A}</a:tableStyleId>
              </a:tblPr>
              <a:tblGrid>
                <a:gridCol w="1282013">
                  <a:extLst>
                    <a:ext uri="{9D8B030D-6E8A-4147-A177-3AD203B41FA5}">
                      <a16:colId xmlns:a16="http://schemas.microsoft.com/office/drawing/2014/main" val="2731295972"/>
                    </a:ext>
                  </a:extLst>
                </a:gridCol>
                <a:gridCol w="1903612">
                  <a:extLst>
                    <a:ext uri="{9D8B030D-6E8A-4147-A177-3AD203B41FA5}">
                      <a16:colId xmlns:a16="http://schemas.microsoft.com/office/drawing/2014/main" val="567172956"/>
                    </a:ext>
                  </a:extLst>
                </a:gridCol>
                <a:gridCol w="1812726">
                  <a:extLst>
                    <a:ext uri="{9D8B030D-6E8A-4147-A177-3AD203B41FA5}">
                      <a16:colId xmlns:a16="http://schemas.microsoft.com/office/drawing/2014/main" val="3132302223"/>
                    </a:ext>
                  </a:extLst>
                </a:gridCol>
                <a:gridCol w="1208128">
                  <a:extLst>
                    <a:ext uri="{9D8B030D-6E8A-4147-A177-3AD203B41FA5}">
                      <a16:colId xmlns:a16="http://schemas.microsoft.com/office/drawing/2014/main" val="829161341"/>
                    </a:ext>
                  </a:extLst>
                </a:gridCol>
                <a:gridCol w="3610098">
                  <a:extLst>
                    <a:ext uri="{9D8B030D-6E8A-4147-A177-3AD203B41FA5}">
                      <a16:colId xmlns:a16="http://schemas.microsoft.com/office/drawing/2014/main" val="1896959378"/>
                    </a:ext>
                  </a:extLst>
                </a:gridCol>
                <a:gridCol w="1793174">
                  <a:extLst>
                    <a:ext uri="{9D8B030D-6E8A-4147-A177-3AD203B41FA5}">
                      <a16:colId xmlns:a16="http://schemas.microsoft.com/office/drawing/2014/main" val="1038607249"/>
                    </a:ext>
                  </a:extLst>
                </a:gridCol>
              </a:tblGrid>
              <a:tr h="370840">
                <a:tc rowSpan="2">
                  <a:txBody>
                    <a:bodyPr/>
                    <a:lstStyle/>
                    <a:p>
                      <a:r>
                        <a:rPr lang="en-US" sz="1400" b="1" err="1">
                          <a:latin typeface="Arial"/>
                          <a:cs typeface="Arial"/>
                        </a:rPr>
                        <a:t>Modèle</a:t>
                      </a:r>
                      <a:r>
                        <a:rPr lang="en-US" sz="1400" b="1" dirty="0">
                          <a:latin typeface="Arial"/>
                          <a:cs typeface="Arial"/>
                        </a:rPr>
                        <a:t> </a:t>
                      </a:r>
                      <a:r>
                        <a:rPr lang="en-US" sz="1400" b="1" dirty="0">
                          <a:highlight>
                            <a:srgbClr val="FFFF00"/>
                          </a:highlight>
                          <a:latin typeface="Arial"/>
                          <a:cs typeface="Arial"/>
                        </a:rPr>
                        <a:t>Spectrum</a:t>
                      </a:r>
                      <a:r>
                        <a:rPr lang="en-US" sz="1400" b="1" dirty="0">
                          <a:latin typeface="Arial"/>
                          <a:cs typeface="Arial"/>
                        </a:rPr>
                        <a:t> </a:t>
                      </a:r>
                      <a:r>
                        <a:rPr lang="en-US" sz="1400" b="1" err="1">
                          <a:latin typeface="Arial"/>
                          <a:cs typeface="Arial"/>
                        </a:rPr>
                        <a:t>sélectionné</a:t>
                      </a:r>
                      <a:endParaRPr lang="en-CH" sz="1400" b="1" err="1">
                        <a:latin typeface="Arial"/>
                        <a:cs typeface="Arial"/>
                      </a:endParaRPr>
                    </a:p>
                  </a:txBody>
                  <a:tcPr>
                    <a:lnB w="12700" cap="flat" cmpd="sng" algn="ctr">
                      <a:solidFill>
                        <a:schemeClr val="tx1"/>
                      </a:solidFill>
                      <a:prstDash val="solid"/>
                      <a:round/>
                      <a:headEnd type="none" w="med" len="med"/>
                      <a:tailEnd type="none" w="med" len="med"/>
                    </a:lnB>
                  </a:tcPr>
                </a:tc>
                <a:tc gridSpan="5">
                  <a:txBody>
                    <a:bodyPr/>
                    <a:lstStyle/>
                    <a:p>
                      <a:pPr algn="ctr"/>
                      <a:r>
                        <a:rPr lang="en-US" sz="1400" b="1" dirty="0" err="1">
                          <a:latin typeface="Arial"/>
                          <a:cs typeface="Arial"/>
                        </a:rPr>
                        <a:t>Modèle</a:t>
                      </a:r>
                      <a:r>
                        <a:rPr lang="en-US" sz="1400" b="1" dirty="0">
                          <a:latin typeface="Arial"/>
                          <a:cs typeface="Arial"/>
                        </a:rPr>
                        <a:t> </a:t>
                      </a:r>
                      <a:r>
                        <a:rPr lang="en-US" sz="1400" b="1" dirty="0" err="1">
                          <a:latin typeface="Arial"/>
                          <a:cs typeface="Arial"/>
                        </a:rPr>
                        <a:t>triangulé</a:t>
                      </a:r>
                      <a:endParaRPr lang="en-CH" sz="1400" b="1" dirty="0" err="1">
                        <a:latin typeface="Arial"/>
                        <a:cs typeface="Arial"/>
                      </a:endParaRPr>
                    </a:p>
                  </a:txBody>
                  <a:tcPr/>
                </a:tc>
                <a:tc hMerge="1">
                  <a:txBody>
                    <a:bodyPr/>
                    <a:lstStyle/>
                    <a:p>
                      <a:endParaRPr lang="en-CH"/>
                    </a:p>
                  </a:txBody>
                  <a:tcPr/>
                </a:tc>
                <a:tc hMerge="1">
                  <a:txBody>
                    <a:bodyPr/>
                    <a:lstStyle/>
                    <a:p>
                      <a:endParaRPr lang="en-CH"/>
                    </a:p>
                  </a:txBody>
                  <a:tcPr/>
                </a:tc>
                <a:tc hMerge="1">
                  <a:txBody>
                    <a:bodyPr/>
                    <a:lstStyle/>
                    <a:p>
                      <a:endParaRPr lang="en-CH"/>
                    </a:p>
                  </a:txBody>
                  <a:tcPr/>
                </a:tc>
                <a:tc hMerge="1">
                  <a:txBody>
                    <a:bodyPr/>
                    <a:lstStyle/>
                    <a:p>
                      <a:endParaRPr lang="en-CH"/>
                    </a:p>
                  </a:txBody>
                  <a:tcPr/>
                </a:tc>
                <a:extLst>
                  <a:ext uri="{0D108BD9-81ED-4DB2-BD59-A6C34878D82A}">
                    <a16:rowId xmlns:a16="http://schemas.microsoft.com/office/drawing/2014/main" val="2782376369"/>
                  </a:ext>
                </a:extLst>
              </a:tr>
              <a:tr h="249020">
                <a:tc vMerge="1">
                  <a:txBody>
                    <a:bodyPr/>
                    <a:lstStyle/>
                    <a:p>
                      <a:endParaRPr lang="en-CH" sz="1600" b="1">
                        <a:latin typeface="Arial" panose="020B0604020202020204" pitchFamily="34" charset="0"/>
                        <a:cs typeface="Arial" panose="020B0604020202020204" pitchFamily="34" charset="0"/>
                      </a:endParaRPr>
                    </a:p>
                  </a:txBody>
                  <a:tcPr>
                    <a:lnB w="12700" cap="flat" cmpd="sng" algn="ctr">
                      <a:solidFill>
                        <a:schemeClr val="tx1"/>
                      </a:solidFill>
                      <a:prstDash val="solid"/>
                      <a:round/>
                      <a:headEnd type="none" w="med" len="med"/>
                      <a:tailEnd type="none" w="med" len="med"/>
                    </a:lnB>
                  </a:tcPr>
                </a:tc>
                <a:tc>
                  <a:txBody>
                    <a:bodyPr/>
                    <a:lstStyle/>
                    <a:p>
                      <a:r>
                        <a:rPr lang="en-US" sz="1400" b="1" i="1" dirty="0">
                          <a:latin typeface="Arial"/>
                          <a:cs typeface="Arial"/>
                        </a:rPr>
                        <a:t>EPP-Concentré</a:t>
                      </a:r>
                      <a:endParaRPr lang="en-CH" sz="14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400" b="1" i="1" dirty="0">
                          <a:latin typeface="Arial"/>
                          <a:cs typeface="Arial"/>
                        </a:rPr>
                        <a:t>CSAVR</a:t>
                      </a:r>
                      <a:endParaRPr lang="en-CH" sz="14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400" b="1" i="1" dirty="0">
                          <a:latin typeface="Arial"/>
                          <a:cs typeface="Arial"/>
                        </a:rPr>
                        <a:t>ECDC</a:t>
                      </a:r>
                      <a:endParaRPr lang="en-CH" sz="1400" b="1" i="1" dirty="0">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400" b="1" i="1" dirty="0" err="1">
                          <a:latin typeface="Arial"/>
                          <a:cs typeface="Arial"/>
                        </a:rPr>
                        <a:t>Objectifs</a:t>
                      </a:r>
                      <a:endParaRPr lang="en-CH" sz="1400" b="1" i="1" dirty="0" err="1">
                        <a:latin typeface="Arial"/>
                        <a:cs typeface="Arial"/>
                      </a:endParaRPr>
                    </a:p>
                  </a:txBody>
                  <a:tcPr>
                    <a:lnB w="12700" cap="flat" cmpd="sng" algn="ctr">
                      <a:solidFill>
                        <a:schemeClr val="tx1"/>
                      </a:solidFill>
                      <a:prstDash val="solid"/>
                      <a:round/>
                      <a:headEnd type="none" w="med" len="med"/>
                      <a:tailEnd type="none" w="med" len="med"/>
                    </a:lnB>
                  </a:tcPr>
                </a:tc>
                <a:tc>
                  <a:txBody>
                    <a:bodyPr/>
                    <a:lstStyle/>
                    <a:p>
                      <a:r>
                        <a:rPr lang="en-US" sz="1400" b="1" i="1" dirty="0">
                          <a:latin typeface="Arial"/>
                          <a:cs typeface="Arial"/>
                        </a:rPr>
                        <a:t>Optima</a:t>
                      </a:r>
                      <a:endParaRPr lang="en-CH" sz="1400" b="1" i="1" dirty="0">
                        <a:latin typeface="Arial"/>
                        <a:cs typeface="Arial"/>
                      </a:endParaRP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1908455"/>
                  </a:ext>
                </a:extLst>
              </a:tr>
              <a:tr h="370840">
                <a:tc>
                  <a:txBody>
                    <a:bodyPr/>
                    <a:lstStyle/>
                    <a:p>
                      <a:pPr algn="l" fontAlgn="b"/>
                      <a:r>
                        <a:rPr lang="en-US" sz="1400" i="1" u="none" strike="noStrike" dirty="0">
                          <a:effectLst/>
                          <a:latin typeface="Arial"/>
                          <a:cs typeface="Arial"/>
                        </a:rPr>
                        <a:t>EPP-Gen.</a:t>
                      </a:r>
                      <a:endParaRPr lang="en-US" sz="1400" b="0" i="1" u="none" strike="noStrike" dirty="0">
                        <a:solidFill>
                          <a:srgbClr val="000000"/>
                        </a:solidFill>
                        <a:effectLst/>
                        <a:latin typeface="Arial"/>
                        <a:cs typeface="Arial"/>
                      </a:endParaRPr>
                    </a:p>
                  </a:txBody>
                  <a:tcPr marL="0" marR="0" marT="0" marB="0" anchor="ctr">
                    <a:lnT w="12700" cap="flat" cmpd="sng" algn="ctr">
                      <a:solidFill>
                        <a:schemeClr val="tx1"/>
                      </a:solidFill>
                      <a:prstDash val="solid"/>
                      <a:round/>
                      <a:headEnd type="none" w="med" len="med"/>
                      <a:tailEnd type="none" w="med" len="med"/>
                    </a:lnT>
                  </a:tcPr>
                </a:tc>
                <a:tc>
                  <a:txBody>
                    <a:bodyPr/>
                    <a:lstStyle/>
                    <a:p>
                      <a:r>
                        <a:rPr lang="en-US" sz="1400" dirty="0">
                          <a:latin typeface="Arial"/>
                          <a:cs typeface="Arial"/>
                        </a:rPr>
                        <a:t>PNG</a:t>
                      </a:r>
                      <a:endParaRPr lang="en-CH" sz="14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4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endParaRPr lang="en-CH" sz="140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tc>
                  <a:txBody>
                    <a:bodyPr/>
                    <a:lstStyle/>
                    <a:p>
                      <a:r>
                        <a:rPr lang="en-US" sz="1400" dirty="0">
                          <a:latin typeface="Arial"/>
                          <a:cs typeface="Arial"/>
                        </a:rPr>
                        <a:t>PNG, HTI</a:t>
                      </a:r>
                      <a:endParaRPr lang="en-CH" sz="1400" dirty="0">
                        <a:latin typeface="Arial"/>
                        <a:cs typeface="Arial"/>
                      </a:endParaRPr>
                    </a:p>
                  </a:txBody>
                  <a:tcPr>
                    <a:lnT w="12700" cap="flat" cmpd="sng" algn="ctr">
                      <a:solidFill>
                        <a:schemeClr val="tx1"/>
                      </a:solidFill>
                      <a:prstDash val="solid"/>
                      <a:round/>
                      <a:headEnd type="none" w="med" len="med"/>
                      <a:tailEnd type="none" w="med" len="med"/>
                    </a:lnT>
                  </a:tcPr>
                </a:tc>
                <a:tc>
                  <a:txBody>
                    <a:bodyPr/>
                    <a:lstStyle/>
                    <a:p>
                      <a:endParaRPr lang="en-CH" sz="1400" dirty="0">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685471615"/>
                  </a:ext>
                </a:extLst>
              </a:tr>
              <a:tr h="370840">
                <a:tc>
                  <a:txBody>
                    <a:bodyPr/>
                    <a:lstStyle/>
                    <a:p>
                      <a:pPr algn="l" fontAlgn="b"/>
                      <a:r>
                        <a:rPr lang="en-US" sz="1400" i="1" u="none" strike="noStrike" dirty="0">
                          <a:effectLst/>
                          <a:latin typeface="Arial"/>
                          <a:cs typeface="Arial"/>
                        </a:rPr>
                        <a:t>EPP-Con-</a:t>
                      </a:r>
                      <a:r>
                        <a:rPr lang="en-US" sz="1400" i="1" u="none" strike="noStrike" dirty="0" err="1">
                          <a:effectLst/>
                          <a:latin typeface="Arial"/>
                          <a:cs typeface="Arial"/>
                        </a:rPr>
                        <a:t>centré</a:t>
                      </a:r>
                      <a:endParaRPr lang="en-US" sz="1400" b="0" i="1" u="none" strike="noStrike" dirty="0">
                        <a:solidFill>
                          <a:srgbClr val="000000"/>
                        </a:solidFill>
                        <a:effectLst/>
                        <a:latin typeface="Arial"/>
                        <a:cs typeface="Arial"/>
                      </a:endParaRPr>
                    </a:p>
                  </a:txBody>
                  <a:tcPr marL="0" marR="0" marT="0" marB="0" anchor="ctr"/>
                </a:tc>
                <a:tc>
                  <a:txBody>
                    <a:bodyPr/>
                    <a:lstStyle/>
                    <a:p>
                      <a:endParaRPr lang="en-CH" sz="1400">
                        <a:latin typeface="Arial" panose="020B0604020202020204" pitchFamily="34" charset="0"/>
                        <a:cs typeface="Arial" panose="020B0604020202020204" pitchFamily="34" charset="0"/>
                      </a:endParaRPr>
                    </a:p>
                  </a:txBody>
                  <a:tcPr/>
                </a:tc>
                <a:tc>
                  <a:txBody>
                    <a:bodyPr/>
                    <a:lstStyle/>
                    <a:p>
                      <a:r>
                        <a:rPr lang="en-US" sz="1400" dirty="0">
                          <a:highlight>
                            <a:srgbClr val="FFFF00"/>
                          </a:highlight>
                          <a:latin typeface="Arial"/>
                          <a:cs typeface="Arial"/>
                        </a:rPr>
                        <a:t>CHN, </a:t>
                      </a:r>
                      <a:r>
                        <a:rPr lang="en-US" sz="1400" b="0" dirty="0">
                          <a:highlight>
                            <a:srgbClr val="FFFF00"/>
                          </a:highlight>
                          <a:latin typeface="Arial"/>
                          <a:cs typeface="Arial"/>
                        </a:rPr>
                        <a:t>KAZ, TJK</a:t>
                      </a:r>
                      <a:r>
                        <a:rPr lang="en-US" sz="1400" dirty="0">
                          <a:highlight>
                            <a:srgbClr val="FFFF00"/>
                          </a:highlight>
                          <a:latin typeface="Arial"/>
                          <a:cs typeface="Arial"/>
                        </a:rPr>
                        <a:t>, TUN, PER, JAM</a:t>
                      </a:r>
                      <a:endParaRPr lang="en-CH" sz="1400" dirty="0">
                        <a:highlight>
                          <a:srgbClr val="FFFF00"/>
                        </a:highlight>
                        <a:latin typeface="Arial"/>
                        <a:cs typeface="Arial"/>
                      </a:endParaRPr>
                    </a:p>
                  </a:txBody>
                  <a:tcPr/>
                </a:tc>
                <a:tc>
                  <a:txBody>
                    <a:bodyPr/>
                    <a:lstStyle/>
                    <a:p>
                      <a:endParaRPr lang="en-CH" sz="1400">
                        <a:latin typeface="Arial" panose="020B0604020202020204" pitchFamily="34" charset="0"/>
                        <a:cs typeface="Arial" panose="020B0604020202020204" pitchFamily="34" charset="0"/>
                      </a:endParaRPr>
                    </a:p>
                  </a:txBody>
                  <a:tcPr/>
                </a:tc>
                <a:tc>
                  <a:txBody>
                    <a:bodyPr/>
                    <a:lstStyle/>
                    <a:p>
                      <a:r>
                        <a:rPr lang="en-US" sz="1400" dirty="0">
                          <a:latin typeface="Arial"/>
                          <a:cs typeface="Arial"/>
                        </a:rPr>
                        <a:t>CHN, IND, KAZ, TJK, UKR, MDG, SDN, PER, COL, DOM, GUY, JAM, SUR</a:t>
                      </a:r>
                      <a:endParaRPr lang="en-CH" sz="1400" dirty="0">
                        <a:latin typeface="Arial"/>
                        <a:cs typeface="Arial"/>
                      </a:endParaRPr>
                    </a:p>
                  </a:txBody>
                  <a:tcPr/>
                </a:tc>
                <a:tc>
                  <a:txBody>
                    <a:bodyPr/>
                    <a:lstStyle/>
                    <a:p>
                      <a:r>
                        <a:rPr lang="en-US" sz="1400" dirty="0">
                          <a:latin typeface="Arial"/>
                          <a:cs typeface="Arial"/>
                        </a:rPr>
                        <a:t>AZE, BLR, KAZ, MDA, TJK</a:t>
                      </a:r>
                      <a:endParaRPr lang="en-CH" sz="1400" dirty="0">
                        <a:latin typeface="Arial"/>
                        <a:cs typeface="Arial"/>
                      </a:endParaRPr>
                    </a:p>
                  </a:txBody>
                  <a:tcPr/>
                </a:tc>
                <a:extLst>
                  <a:ext uri="{0D108BD9-81ED-4DB2-BD59-A6C34878D82A}">
                    <a16:rowId xmlns:a16="http://schemas.microsoft.com/office/drawing/2014/main" val="3363175994"/>
                  </a:ext>
                </a:extLst>
              </a:tr>
              <a:tr h="370840">
                <a:tc>
                  <a:txBody>
                    <a:bodyPr/>
                    <a:lstStyle/>
                    <a:p>
                      <a:pPr algn="l" fontAlgn="b"/>
                      <a:r>
                        <a:rPr lang="en-US" sz="1400" i="1" u="none" strike="noStrike" dirty="0">
                          <a:effectLst/>
                          <a:latin typeface="Arial"/>
                          <a:cs typeface="Arial"/>
                        </a:rPr>
                        <a:t>CSAVR</a:t>
                      </a:r>
                      <a:endParaRPr lang="en-US" sz="1400" b="0" i="1" u="none" strike="noStrike" dirty="0">
                        <a:solidFill>
                          <a:srgbClr val="000000"/>
                        </a:solidFill>
                        <a:effectLst/>
                        <a:latin typeface="Arial"/>
                        <a:cs typeface="Arial"/>
                      </a:endParaRPr>
                    </a:p>
                  </a:txBody>
                  <a:tcPr marL="0" marR="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highlight>
                            <a:srgbClr val="FFFF00"/>
                          </a:highlight>
                          <a:latin typeface="Arial"/>
                          <a:cs typeface="Arial"/>
                        </a:rPr>
                        <a:t>ARM, GEO, KGZ, UZB, YEM, URY, PRY, SLV, TTO</a:t>
                      </a:r>
                      <a:endParaRPr lang="en-CH" sz="1400" dirty="0">
                        <a:highlight>
                          <a:srgbClr val="FFFF00"/>
                        </a:highlight>
                        <a:latin typeface="Arial"/>
                        <a:cs typeface="Arial"/>
                      </a:endParaRPr>
                    </a:p>
                  </a:txBody>
                  <a:tcPr/>
                </a:tc>
                <a:tc>
                  <a:txBody>
                    <a:bodyPr/>
                    <a:lstStyle/>
                    <a:p>
                      <a:endParaRPr lang="en-CH" sz="1400">
                        <a:latin typeface="Arial" panose="020B0604020202020204" pitchFamily="34" charset="0"/>
                        <a:cs typeface="Arial" panose="020B0604020202020204" pitchFamily="34" charset="0"/>
                      </a:endParaRPr>
                    </a:p>
                  </a:txBody>
                  <a:tcPr/>
                </a:tc>
                <a:tc>
                  <a:txBody>
                    <a:bodyPr/>
                    <a:lstStyle/>
                    <a:p>
                      <a:r>
                        <a:rPr lang="en-US" sz="1400" dirty="0">
                          <a:latin typeface="Arial"/>
                          <a:cs typeface="Arial"/>
                        </a:rPr>
                        <a:t>BEL, GRC, POL, PRT, NLD, DNK</a:t>
                      </a:r>
                      <a:endParaRPr lang="en-CH" sz="1400" dirty="0">
                        <a:latin typeface="Arial" panose="020B0604020202020204" pitchFamily="34" charset="0"/>
                        <a:cs typeface="Arial" panose="020B0604020202020204" pitchFamily="34" charset="0"/>
                      </a:endParaRPr>
                    </a:p>
                  </a:txBody>
                  <a:tcPr/>
                </a:tc>
                <a:tc>
                  <a:txBody>
                    <a:bodyPr/>
                    <a:lstStyle/>
                    <a:p>
                      <a:r>
                        <a:rPr lang="en-US" sz="1400" dirty="0">
                          <a:latin typeface="Arial"/>
                          <a:cs typeface="Arial"/>
                        </a:rPr>
                        <a:t>GEO, KGZ, RUS, UZB, EGY, LBN, YEM, SRB, PRY, SLV, CRI, MEX, CUB, BLZ</a:t>
                      </a:r>
                      <a:endParaRPr lang="en-CH" sz="1400" dirty="0">
                        <a:latin typeface="Arial"/>
                        <a:cs typeface="Arial"/>
                      </a:endParaRPr>
                    </a:p>
                  </a:txBody>
                  <a:tcPr/>
                </a:tc>
                <a:tc>
                  <a:txBody>
                    <a:bodyPr/>
                    <a:lstStyle/>
                    <a:p>
                      <a:r>
                        <a:rPr lang="en-US" sz="1400" dirty="0">
                          <a:latin typeface="Arial"/>
                          <a:cs typeface="Arial"/>
                        </a:rPr>
                        <a:t>ARM, GEO, KGZ, RUS, UZB</a:t>
                      </a:r>
                      <a:endParaRPr lang="en-CH" sz="1400" dirty="0">
                        <a:latin typeface="Arial"/>
                        <a:cs typeface="Arial"/>
                      </a:endParaRPr>
                    </a:p>
                  </a:txBody>
                  <a:tcPr/>
                </a:tc>
                <a:extLst>
                  <a:ext uri="{0D108BD9-81ED-4DB2-BD59-A6C34878D82A}">
                    <a16:rowId xmlns:a16="http://schemas.microsoft.com/office/drawing/2014/main" val="1614750723"/>
                  </a:ext>
                </a:extLst>
              </a:tr>
              <a:tr h="370840">
                <a:tc>
                  <a:txBody>
                    <a:bodyPr/>
                    <a:lstStyle/>
                    <a:p>
                      <a:pPr algn="l" fontAlgn="b"/>
                      <a:r>
                        <a:rPr lang="en-US" sz="1400" i="1" u="none" strike="noStrike" dirty="0">
                          <a:effectLst/>
                          <a:latin typeface="Arial"/>
                          <a:cs typeface="Arial"/>
                        </a:rPr>
                        <a:t>AEM</a:t>
                      </a:r>
                      <a:endParaRPr lang="en-US" sz="1400" b="0" i="1" u="none" strike="noStrike" dirty="0">
                        <a:solidFill>
                          <a:srgbClr val="000000"/>
                        </a:solidFill>
                        <a:effectLst/>
                        <a:latin typeface="Arial"/>
                        <a:cs typeface="Arial"/>
                      </a:endParaRPr>
                    </a:p>
                  </a:txBody>
                  <a:tcPr marL="0" marR="0" marT="0" marB="0" anchor="ctr"/>
                </a:tc>
                <a:tc>
                  <a:txBody>
                    <a:bodyPr/>
                    <a:lstStyle/>
                    <a:p>
                      <a:r>
                        <a:rPr lang="en-US" sz="1400" dirty="0">
                          <a:latin typeface="Arial"/>
                          <a:cs typeface="Arial"/>
                        </a:rPr>
                        <a:t>PAK</a:t>
                      </a:r>
                      <a:endParaRPr lang="en-CH" sz="1400" dirty="0">
                        <a:latin typeface="Arial"/>
                        <a:cs typeface="Arial"/>
                      </a:endParaRPr>
                    </a:p>
                  </a:txBody>
                  <a:tcPr/>
                </a:tc>
                <a:tc>
                  <a:txBody>
                    <a:bodyPr/>
                    <a:lstStyle/>
                    <a:p>
                      <a:r>
                        <a:rPr lang="en-US" sz="1400" dirty="0">
                          <a:latin typeface="Arial"/>
                          <a:cs typeface="Arial"/>
                        </a:rPr>
                        <a:t>KHM</a:t>
                      </a:r>
                      <a:endParaRPr lang="en-CH" sz="1400" dirty="0">
                        <a:latin typeface="Arial"/>
                        <a:cs typeface="Arial"/>
                      </a:endParaRPr>
                    </a:p>
                  </a:txBody>
                  <a:tcPr/>
                </a:tc>
                <a:tc>
                  <a:txBody>
                    <a:bodyPr/>
                    <a:lstStyle/>
                    <a:p>
                      <a:endParaRPr lang="en-CH" sz="1400">
                        <a:latin typeface="Arial" panose="020B0604020202020204" pitchFamily="34" charset="0"/>
                        <a:cs typeface="Arial" panose="020B0604020202020204" pitchFamily="34" charset="0"/>
                      </a:endParaRPr>
                    </a:p>
                  </a:txBody>
                  <a:tcPr/>
                </a:tc>
                <a:tc>
                  <a:txBody>
                    <a:bodyPr/>
                    <a:lstStyle/>
                    <a:p>
                      <a:endParaRPr lang="en-CH" sz="1400">
                        <a:latin typeface="Arial" panose="020B0604020202020204" pitchFamily="34" charset="0"/>
                        <a:cs typeface="Arial" panose="020B0604020202020204" pitchFamily="34" charset="0"/>
                      </a:endParaRPr>
                    </a:p>
                  </a:txBody>
                  <a:tcPr/>
                </a:tc>
                <a:tc>
                  <a:txBody>
                    <a:bodyPr/>
                    <a:lstStyle/>
                    <a:p>
                      <a:endParaRPr lang="en-CH" sz="140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124600825"/>
                  </a:ext>
                </a:extLst>
              </a:tr>
              <a:tr h="196866">
                <a:tc>
                  <a:txBody>
                    <a:bodyPr/>
                    <a:lstStyle/>
                    <a:p>
                      <a:pPr algn="l" fontAlgn="b"/>
                      <a:r>
                        <a:rPr lang="en-US" sz="1400" u="none" strike="noStrike" dirty="0">
                          <a:effectLst/>
                          <a:latin typeface="Arial"/>
                          <a:cs typeface="Arial"/>
                        </a:rPr>
                        <a:t>Incidence </a:t>
                      </a:r>
                      <a:r>
                        <a:rPr lang="en-US" sz="1400" u="none" strike="noStrike" dirty="0" err="1">
                          <a:effectLst/>
                          <a:latin typeface="Arial"/>
                          <a:cs typeface="Arial"/>
                        </a:rPr>
                        <a:t>directe</a:t>
                      </a:r>
                      <a:endParaRPr lang="en-US" sz="1400" b="0" i="0" u="none" strike="noStrike" dirty="0" err="1">
                        <a:solidFill>
                          <a:srgbClr val="000000"/>
                        </a:solidFill>
                        <a:effectLst/>
                        <a:latin typeface="Arial"/>
                        <a:cs typeface="Arial"/>
                      </a:endParaRPr>
                    </a:p>
                  </a:txBody>
                  <a:tcPr marL="0" marR="0" marT="0" marB="0" anchor="ctr"/>
                </a:tc>
                <a:tc>
                  <a:txBody>
                    <a:bodyPr/>
                    <a:lstStyle/>
                    <a:p>
                      <a:endParaRPr lang="en-CH" sz="1400">
                        <a:latin typeface="Arial" panose="020B0604020202020204" pitchFamily="34" charset="0"/>
                        <a:cs typeface="Arial" panose="020B0604020202020204" pitchFamily="34" charset="0"/>
                      </a:endParaRPr>
                    </a:p>
                  </a:txBody>
                  <a:tcPr/>
                </a:tc>
                <a:tc>
                  <a:txBody>
                    <a:bodyPr/>
                    <a:lstStyle/>
                    <a:p>
                      <a:r>
                        <a:rPr lang="en-US" sz="1400" dirty="0">
                          <a:latin typeface="Arial"/>
                          <a:cs typeface="Arial"/>
                        </a:rPr>
                        <a:t>LVA, GBR</a:t>
                      </a:r>
                      <a:endParaRPr lang="en-CH" sz="1400" dirty="0">
                        <a:latin typeface="Arial"/>
                        <a:cs typeface="Arial"/>
                      </a:endParaRPr>
                    </a:p>
                  </a:txBody>
                  <a:tcPr/>
                </a:tc>
                <a:tc>
                  <a:txBody>
                    <a:bodyPr/>
                    <a:lstStyle/>
                    <a:p>
                      <a:endParaRPr lang="en-CH" sz="1400">
                        <a:latin typeface="Arial" panose="020B0604020202020204" pitchFamily="34" charset="0"/>
                        <a:cs typeface="Arial" panose="020B0604020202020204" pitchFamily="34" charset="0"/>
                      </a:endParaRPr>
                    </a:p>
                  </a:txBody>
                  <a:tcPr/>
                </a:tc>
                <a:tc>
                  <a:txBody>
                    <a:bodyPr/>
                    <a:lstStyle/>
                    <a:p>
                      <a:r>
                        <a:rPr lang="en-US" sz="1400" dirty="0">
                          <a:latin typeface="Arial"/>
                          <a:cs typeface="Arial"/>
                        </a:rPr>
                        <a:t>PRK, BRA</a:t>
                      </a:r>
                      <a:endParaRPr lang="en-CH" sz="1400" dirty="0">
                        <a:latin typeface="Arial"/>
                        <a:cs typeface="Arial"/>
                      </a:endParaRPr>
                    </a:p>
                  </a:txBody>
                  <a:tcPr/>
                </a:tc>
                <a:tc>
                  <a:txBody>
                    <a:bodyPr/>
                    <a:lstStyle/>
                    <a:p>
                      <a:endParaRPr lang="en-CH"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909906677"/>
                  </a:ext>
                </a:extLst>
              </a:tr>
            </a:tbl>
          </a:graphicData>
        </a:graphic>
      </p:graphicFrame>
      <p:sp>
        <p:nvSpPr>
          <p:cNvPr id="6" name="TextBox 5">
            <a:extLst>
              <a:ext uri="{FF2B5EF4-FFF2-40B4-BE49-F238E27FC236}">
                <a16:creationId xmlns:a16="http://schemas.microsoft.com/office/drawing/2014/main" id="{8D5AB327-F218-638C-5E75-1818ECC6E8F4}"/>
              </a:ext>
            </a:extLst>
          </p:cNvPr>
          <p:cNvSpPr txBox="1"/>
          <p:nvPr/>
        </p:nvSpPr>
        <p:spPr>
          <a:xfrm>
            <a:off x="100334" y="4322521"/>
            <a:ext cx="11969931" cy="2554545"/>
          </a:xfrm>
          <a:prstGeom prst="rect">
            <a:avLst/>
          </a:prstGeom>
          <a:noFill/>
        </p:spPr>
        <p:txBody>
          <a:bodyPr wrap="square" lIns="91440" tIns="45720" rIns="91440" bIns="45720" anchor="t">
            <a:spAutoFit/>
          </a:bodyPr>
          <a:lstStyle/>
          <a:p>
            <a:r>
              <a:rPr lang="en-US" sz="1600" dirty="0">
                <a:latin typeface="Arial" panose="020B0604020202020204" pitchFamily="34" charset="0"/>
                <a:cs typeface="Arial" panose="020B0604020202020204" pitchFamily="34" charset="0"/>
              </a:rPr>
              <a:t>Pourquoi trianguler avec les modèles de transmission </a:t>
            </a:r>
            <a:r>
              <a:rPr lang="en-US" sz="1600" i="1" dirty="0">
                <a:latin typeface="Arial" panose="020B0604020202020204" pitchFamily="34" charset="0"/>
                <a:cs typeface="Arial" panose="020B0604020202020204" pitchFamily="34" charset="0"/>
              </a:rPr>
              <a:t>Goals et Optima </a:t>
            </a:r>
            <a:r>
              <a:rPr lang="en-US" sz="1600" dirty="0">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en-US" sz="1600" dirty="0">
                <a:latin typeface="Arial"/>
                <a:cs typeface="Arial"/>
              </a:rPr>
              <a:t>Aidez à </a:t>
            </a:r>
            <a:r>
              <a:rPr lang="en-US" sz="1600" b="1" dirty="0">
                <a:latin typeface="Arial"/>
                <a:cs typeface="Arial"/>
              </a:rPr>
              <a:t>valider ou à sélectionner le modèle et l'étalonnage Spectrum les plus appropriés </a:t>
            </a:r>
            <a:r>
              <a:rPr lang="en-US" sz="1600" dirty="0">
                <a:latin typeface="Arial"/>
                <a:cs typeface="Arial"/>
              </a:rPr>
              <a:t>(EPP vs CSAVR, notamment).</a:t>
            </a:r>
          </a:p>
          <a:p>
            <a:pPr marL="285750" indent="-285750">
              <a:buFont typeface="Arial" panose="020B0604020202020204" pitchFamily="34" charset="0"/>
              <a:buChar char="•"/>
            </a:pPr>
            <a:r>
              <a:rPr lang="en-US" sz="1600" err="1">
                <a:latin typeface="Arial"/>
                <a:cs typeface="Arial"/>
              </a:rPr>
              <a:t>Aidez</a:t>
            </a:r>
            <a:r>
              <a:rPr lang="en-US" sz="1600" dirty="0">
                <a:latin typeface="Arial"/>
                <a:cs typeface="Arial"/>
              </a:rPr>
              <a:t> à </a:t>
            </a:r>
            <a:r>
              <a:rPr lang="en-US" sz="1600" b="1" err="1">
                <a:latin typeface="Arial"/>
                <a:cs typeface="Arial"/>
              </a:rPr>
              <a:t>affiner</a:t>
            </a:r>
            <a:r>
              <a:rPr lang="en-US" sz="1600" b="1" dirty="0">
                <a:latin typeface="Arial"/>
                <a:cs typeface="Arial"/>
              </a:rPr>
              <a:t> le </a:t>
            </a:r>
            <a:r>
              <a:rPr lang="en-US" sz="1600" b="1" err="1">
                <a:latin typeface="Arial"/>
                <a:cs typeface="Arial"/>
              </a:rPr>
              <a:t>modèle</a:t>
            </a:r>
            <a:r>
              <a:rPr lang="en-US" sz="1600" b="1" dirty="0">
                <a:latin typeface="Arial"/>
                <a:cs typeface="Arial"/>
              </a:rPr>
              <a:t> </a:t>
            </a:r>
            <a:r>
              <a:rPr lang="en-US" sz="1600" b="1" dirty="0">
                <a:highlight>
                  <a:srgbClr val="FFFF00"/>
                </a:highlight>
                <a:latin typeface="Arial"/>
                <a:cs typeface="Arial"/>
              </a:rPr>
              <a:t>"GOALS"</a:t>
            </a:r>
            <a:endParaRPr lang="en-US" sz="1600" b="1">
              <a:highlight>
                <a:srgbClr val="FFFF00"/>
              </a:highlight>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r>
              <a:rPr lang="en-US" sz="1600" dirty="0">
                <a:latin typeface="Arial"/>
                <a:cs typeface="Arial"/>
              </a:rPr>
              <a:t>pour les estimations régionales et mondiales de l'ONUSIDA concernant l'infection par le virus KP (mise à jour de </a:t>
            </a:r>
            <a:r>
              <a:rPr lang="en-US" sz="1600" i="1" dirty="0">
                <a:latin typeface="Arial"/>
                <a:cs typeface="Arial"/>
              </a:rPr>
              <a:t>J AIDS </a:t>
            </a:r>
            <a:r>
              <a:rPr lang="en-US" sz="1600" dirty="0">
                <a:latin typeface="Arial"/>
                <a:cs typeface="Arial"/>
              </a:rPr>
              <a:t>2024) </a:t>
            </a:r>
            <a:endParaRPr lang="en-US">
              <a:latin typeface="Arial"/>
              <a:cs typeface="Arial"/>
            </a:endParaRPr>
          </a:p>
          <a:p>
            <a:pPr marL="742950" lvl="1" indent="-285750">
              <a:buFont typeface="Arial" panose="020B0604020202020204" pitchFamily="34" charset="0"/>
              <a:buChar char="•"/>
            </a:pPr>
            <a:r>
              <a:rPr lang="en-US" sz="1600" dirty="0" err="1">
                <a:latin typeface="Arial"/>
                <a:cs typeface="Arial"/>
              </a:rPr>
              <a:t>préparer</a:t>
            </a:r>
            <a:r>
              <a:rPr lang="en-US" sz="1600" dirty="0">
                <a:latin typeface="Arial"/>
                <a:cs typeface="Arial"/>
              </a:rPr>
              <a:t> un </a:t>
            </a:r>
            <a:r>
              <a:rPr lang="en-US" sz="1600" dirty="0" err="1">
                <a:latin typeface="Arial"/>
                <a:cs typeface="Arial"/>
              </a:rPr>
              <a:t>modèle</a:t>
            </a:r>
            <a:r>
              <a:rPr lang="en-US" sz="1600" dirty="0">
                <a:latin typeface="Arial"/>
                <a:cs typeface="Arial"/>
              </a:rPr>
              <a:t> </a:t>
            </a:r>
            <a:r>
              <a:rPr lang="en-US" sz="1600" b="1" dirty="0">
                <a:highlight>
                  <a:srgbClr val="FFFF00"/>
                </a:highlight>
                <a:latin typeface="Arial"/>
                <a:cs typeface="Arial"/>
              </a:rPr>
              <a:t>"GOALS" </a:t>
            </a:r>
            <a:r>
              <a:rPr lang="en-US" sz="1600" dirty="0" err="1">
                <a:latin typeface="Arial"/>
                <a:cs typeface="Arial"/>
              </a:rPr>
              <a:t>piloté</a:t>
            </a:r>
            <a:r>
              <a:rPr lang="en-US" sz="1600" dirty="0">
                <a:latin typeface="Arial"/>
                <a:cs typeface="Arial"/>
              </a:rPr>
              <a:t> par le pays (estimations 2025) et un </a:t>
            </a:r>
            <a:r>
              <a:rPr lang="en-US" sz="1600" dirty="0" err="1">
                <a:latin typeface="Arial"/>
                <a:cs typeface="Arial"/>
              </a:rPr>
              <a:t>modèle</a:t>
            </a:r>
            <a:r>
              <a:rPr lang="en-US" sz="1600" dirty="0">
                <a:latin typeface="Arial"/>
                <a:cs typeface="Arial"/>
              </a:rPr>
              <a:t> </a:t>
            </a:r>
            <a:r>
              <a:rPr lang="en-US" sz="1600" i="1" dirty="0">
                <a:latin typeface="Arial"/>
                <a:cs typeface="Arial"/>
              </a:rPr>
              <a:t>Symphony </a:t>
            </a:r>
            <a:r>
              <a:rPr lang="en-US" sz="1600" dirty="0" err="1">
                <a:latin typeface="Arial"/>
                <a:cs typeface="Arial"/>
              </a:rPr>
              <a:t>remplaçant</a:t>
            </a:r>
            <a:r>
              <a:rPr lang="en-US" sz="1600" dirty="0">
                <a:latin typeface="Arial"/>
                <a:cs typeface="Arial"/>
              </a:rPr>
              <a:t> EPP 2026+ et CSAVR 2027+.</a:t>
            </a:r>
            <a:endParaRPr lang="en-US">
              <a:latin typeface="Arial"/>
              <a:cs typeface="Arial"/>
            </a:endParaRPr>
          </a:p>
          <a:p>
            <a:pPr marL="742950" lvl="1" indent="-28575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r>
              <a:rPr lang="en-US" sz="1600" dirty="0">
                <a:latin typeface="Arial"/>
                <a:cs typeface="Arial"/>
              </a:rPr>
              <a:t>Note : Avenir Health </a:t>
            </a:r>
            <a:r>
              <a:rPr lang="en-US" sz="1600" err="1">
                <a:latin typeface="Arial"/>
                <a:cs typeface="Arial"/>
              </a:rPr>
              <a:t>calibre</a:t>
            </a:r>
            <a:r>
              <a:rPr lang="en-US" sz="1600" dirty="0">
                <a:latin typeface="Arial"/>
                <a:cs typeface="Arial"/>
              </a:rPr>
              <a:t> </a:t>
            </a:r>
            <a:r>
              <a:rPr lang="en-US" sz="1600" b="1" dirty="0">
                <a:highlight>
                  <a:srgbClr val="FFFF00"/>
                </a:highlight>
                <a:latin typeface="Arial"/>
                <a:cs typeface="Arial"/>
              </a:rPr>
              <a:t>"GOALS"</a:t>
            </a:r>
            <a:r>
              <a:rPr lang="en-US" sz="1600" i="1" dirty="0">
                <a:latin typeface="Arial"/>
                <a:cs typeface="Arial"/>
              </a:rPr>
              <a:t> </a:t>
            </a:r>
            <a:r>
              <a:rPr lang="en-US" sz="1600" dirty="0">
                <a:highlight>
                  <a:srgbClr val="FFFF00"/>
                </a:highlight>
                <a:latin typeface="Arial"/>
                <a:cs typeface="Arial"/>
              </a:rPr>
              <a:t>pour </a:t>
            </a:r>
            <a:r>
              <a:rPr lang="en-US" sz="1600" err="1">
                <a:highlight>
                  <a:srgbClr val="FFFF00"/>
                </a:highlight>
                <a:latin typeface="Arial"/>
                <a:cs typeface="Arial"/>
              </a:rPr>
              <a:t>qu'il</a:t>
            </a:r>
            <a:r>
              <a:rPr lang="en-US" sz="1600" dirty="0">
                <a:highlight>
                  <a:srgbClr val="FFFF00"/>
                </a:highlight>
                <a:latin typeface="Arial"/>
                <a:cs typeface="Arial"/>
              </a:rPr>
              <a:t> </a:t>
            </a:r>
            <a:r>
              <a:rPr lang="en-US" sz="1600" err="1">
                <a:highlight>
                  <a:srgbClr val="FFFF00"/>
                </a:highlight>
                <a:latin typeface="Arial"/>
                <a:cs typeface="Arial"/>
              </a:rPr>
              <a:t>corresponde</a:t>
            </a:r>
            <a:r>
              <a:rPr lang="en-US" sz="1600" dirty="0">
                <a:latin typeface="Arial"/>
                <a:cs typeface="Arial"/>
              </a:rPr>
              <a:t> à la </a:t>
            </a:r>
            <a:r>
              <a:rPr lang="en-US" sz="1600" err="1">
                <a:latin typeface="Arial"/>
                <a:cs typeface="Arial"/>
              </a:rPr>
              <a:t>dernière</a:t>
            </a:r>
            <a:r>
              <a:rPr lang="en-US" sz="1600" dirty="0">
                <a:latin typeface="Arial"/>
                <a:cs typeface="Arial"/>
              </a:rPr>
              <a:t> tendance Spectrum-AIM (de EPP, CSAVR </a:t>
            </a:r>
            <a:r>
              <a:rPr lang="en-US" sz="1600" err="1">
                <a:latin typeface="Arial"/>
                <a:cs typeface="Arial"/>
              </a:rPr>
              <a:t>ou</a:t>
            </a:r>
            <a:r>
              <a:rPr lang="en-US" sz="1600" dirty="0">
                <a:latin typeface="Arial"/>
                <a:cs typeface="Arial"/>
              </a:rPr>
              <a:t> AEM...) et n'est donc pas totalement indépendant. Optima fait de même.</a:t>
            </a:r>
          </a:p>
        </p:txBody>
      </p:sp>
    </p:spTree>
    <p:extLst>
      <p:ext uri="{BB962C8B-B14F-4D97-AF65-F5344CB8AC3E}">
        <p14:creationId xmlns:p14="http://schemas.microsoft.com/office/powerpoint/2010/main" val="383619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A9E27-B8E4-D6A8-B03E-AEF08AB4074F}"/>
              </a:ext>
            </a:extLst>
          </p:cNvPr>
          <p:cNvSpPr txBox="1">
            <a:spLocks/>
          </p:cNvSpPr>
          <p:nvPr/>
        </p:nvSpPr>
        <p:spPr>
          <a:xfrm>
            <a:off x="320040" y="274637"/>
            <a:ext cx="11262360" cy="727897"/>
          </a:xfrm>
          <a:prstGeom prst="rect">
            <a:avLst/>
          </a:prstGeom>
        </p:spPr>
        <p:txBody>
          <a:bodyPr>
            <a:normAutofit fontScale="97500"/>
          </a:bodyPr>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3200" b="1" dirty="0">
                <a:solidFill>
                  <a:srgbClr val="0070C0"/>
                </a:solidFill>
                <a:latin typeface="Arial" panose="020B0604020202020204" pitchFamily="34" charset="0"/>
                <a:ea typeface="+mn-ea"/>
                <a:cs typeface="+mn-cs"/>
              </a:rPr>
              <a:t>Kazakhstan : du CSAVR (2022-23) au PPE (</a:t>
            </a:r>
            <a:r>
              <a:rPr lang="en-US" sz="3200" b="1" dirty="0" err="1">
                <a:solidFill>
                  <a:srgbClr val="0070C0"/>
                </a:solidFill>
                <a:latin typeface="Arial" panose="020B0604020202020204" pitchFamily="34" charset="0"/>
                <a:ea typeface="+mn-ea"/>
                <a:cs typeface="+mn-cs"/>
              </a:rPr>
              <a:t>i</a:t>
            </a:r>
            <a:r>
              <a:rPr lang="en-US" sz="3200" b="1" dirty="0">
                <a:solidFill>
                  <a:srgbClr val="0070C0"/>
                </a:solidFill>
                <a:latin typeface="Arial" panose="020B0604020202020204" pitchFamily="34" charset="0"/>
                <a:ea typeface="+mn-ea"/>
                <a:cs typeface="+mn-cs"/>
              </a:rPr>
              <a:t>) </a:t>
            </a:r>
            <a:endParaRPr lang="en-CH" sz="3200" b="1" dirty="0">
              <a:solidFill>
                <a:srgbClr val="0070C0"/>
              </a:solidFill>
              <a:latin typeface="Arial" panose="020B0604020202020204" pitchFamily="34" charset="0"/>
              <a:ea typeface="+mn-ea"/>
              <a:cs typeface="+mn-cs"/>
            </a:endParaRPr>
          </a:p>
        </p:txBody>
      </p:sp>
      <p:sp>
        <p:nvSpPr>
          <p:cNvPr id="3" name="TextBox 2">
            <a:extLst>
              <a:ext uri="{FF2B5EF4-FFF2-40B4-BE49-F238E27FC236}">
                <a16:creationId xmlns:a16="http://schemas.microsoft.com/office/drawing/2014/main" id="{A1494244-FAAA-8DFD-295E-0FE045EB0FEC}"/>
              </a:ext>
            </a:extLst>
          </p:cNvPr>
          <p:cNvSpPr txBox="1"/>
          <p:nvPr/>
        </p:nvSpPr>
        <p:spPr>
          <a:xfrm>
            <a:off x="348973" y="4335975"/>
            <a:ext cx="11513312" cy="2585323"/>
          </a:xfrm>
          <a:prstGeom prst="rect">
            <a:avLst/>
          </a:prstGeom>
          <a:solidFill>
            <a:schemeClr val="bg1"/>
          </a:solidFill>
        </p:spPr>
        <p:txBody>
          <a:bodyPr wrap="square" lIns="91440" tIns="45720" rIns="91440" bIns="45720" anchor="t">
            <a:spAutoFit/>
          </a:bodyPr>
          <a:lstStyle/>
          <a:p>
            <a:pPr defTabSz="942289">
              <a:defRPr/>
            </a:pPr>
            <a:r>
              <a:rPr lang="en-US" dirty="0"/>
              <a:t>EPP, qui </a:t>
            </a:r>
            <a:r>
              <a:rPr lang="en-US" err="1"/>
              <a:t>s'appuie</a:t>
            </a:r>
            <a:r>
              <a:rPr lang="en-US" dirty="0"/>
              <a:t> sur de riches données </a:t>
            </a:r>
            <a:r>
              <a:rPr lang="en-US" err="1"/>
              <a:t>historiques</a:t>
            </a:r>
            <a:r>
              <a:rPr lang="en-US" dirty="0"/>
              <a:t> de surveillance de la </a:t>
            </a:r>
            <a:r>
              <a:rPr lang="en-US" err="1"/>
              <a:t>prévalence</a:t>
            </a:r>
            <a:r>
              <a:rPr lang="en-US" dirty="0"/>
              <a:t>, </a:t>
            </a:r>
            <a:r>
              <a:rPr lang="en-US" err="1"/>
              <a:t>s'aligne</a:t>
            </a:r>
            <a:r>
              <a:rPr lang="en-US" dirty="0"/>
              <a:t> sur Optima pour </a:t>
            </a:r>
            <a:r>
              <a:rPr lang="en-US" err="1"/>
              <a:t>ce</a:t>
            </a:r>
            <a:r>
              <a:rPr lang="en-US" dirty="0"/>
              <a:t> qui </a:t>
            </a:r>
            <a:r>
              <a:rPr lang="en-US" err="1"/>
              <a:t>est</a:t>
            </a:r>
            <a:r>
              <a:rPr lang="en-US" dirty="0"/>
              <a:t> de la tendance </a:t>
            </a:r>
            <a:r>
              <a:rPr lang="en-US" err="1"/>
              <a:t>épidémique</a:t>
            </a:r>
            <a:r>
              <a:rPr lang="en-US" dirty="0"/>
              <a:t>, du pic de </a:t>
            </a:r>
            <a:r>
              <a:rPr lang="en-US" err="1"/>
              <a:t>prévalence</a:t>
            </a:r>
            <a:r>
              <a:rPr lang="en-US" dirty="0"/>
              <a:t> et de la </a:t>
            </a:r>
            <a:r>
              <a:rPr lang="en-US" err="1"/>
              <a:t>prévalence</a:t>
            </a:r>
            <a:r>
              <a:rPr lang="en-US" dirty="0"/>
              <a:t> </a:t>
            </a:r>
            <a:r>
              <a:rPr lang="en-US" err="1"/>
              <a:t>actuelle</a:t>
            </a:r>
            <a:r>
              <a:rPr lang="en-US" dirty="0"/>
              <a:t>, </a:t>
            </a:r>
            <a:r>
              <a:rPr lang="en-US" err="1"/>
              <a:t>ainsi</a:t>
            </a:r>
            <a:r>
              <a:rPr lang="en-US" dirty="0"/>
              <a:t> que pour </a:t>
            </a:r>
            <a:r>
              <a:rPr lang="en-US" err="1"/>
              <a:t>ce</a:t>
            </a:r>
            <a:r>
              <a:rPr lang="en-US" dirty="0"/>
              <a:t> qui </a:t>
            </a:r>
            <a:r>
              <a:rPr lang="en-US" err="1"/>
              <a:t>est</a:t>
            </a:r>
            <a:r>
              <a:rPr lang="en-US" dirty="0"/>
              <a:t> de la tendance </a:t>
            </a:r>
            <a:r>
              <a:rPr lang="en-US" err="1"/>
              <a:t>temporelle</a:t>
            </a:r>
            <a:r>
              <a:rPr lang="en-US" dirty="0"/>
              <a:t> par rapport </a:t>
            </a:r>
            <a:r>
              <a:rPr lang="en-US" dirty="0">
                <a:highlight>
                  <a:srgbClr val="FFFF00"/>
                </a:highlight>
              </a:rPr>
              <a:t>avec</a:t>
            </a:r>
            <a:r>
              <a:rPr lang="en-US" dirty="0"/>
              <a:t> </a:t>
            </a:r>
            <a:r>
              <a:rPr lang="en-US" sz="1600" b="1" dirty="0">
                <a:highlight>
                  <a:srgbClr val="FFFF00"/>
                </a:highlight>
                <a:latin typeface="Arial"/>
                <a:cs typeface="Arial"/>
              </a:rPr>
              <a:t>"GOALS"</a:t>
            </a:r>
            <a:r>
              <a:rPr lang="en-US" dirty="0"/>
              <a:t>. </a:t>
            </a:r>
          </a:p>
          <a:p>
            <a:pPr defTabSz="942289">
              <a:defRPr/>
            </a:pPr>
            <a:r>
              <a:rPr lang="en-US" dirty="0">
                <a:highlight>
                  <a:srgbClr val="FFFF00"/>
                </a:highlight>
              </a:rPr>
              <a:t>CSAVR</a:t>
            </a:r>
            <a:r>
              <a:rPr lang="en-US" dirty="0"/>
              <a:t> </a:t>
            </a:r>
            <a:r>
              <a:rPr lang="en-US" err="1"/>
              <a:t>prévoit</a:t>
            </a:r>
            <a:r>
              <a:rPr lang="en-US" dirty="0"/>
              <a:t> </a:t>
            </a:r>
            <a:r>
              <a:rPr lang="en-US" err="1"/>
              <a:t>une</a:t>
            </a:r>
            <a:r>
              <a:rPr lang="en-US" dirty="0"/>
              <a:t> </a:t>
            </a:r>
            <a:r>
              <a:rPr lang="en-US" err="1"/>
              <a:t>épidémie</a:t>
            </a:r>
            <a:r>
              <a:rPr lang="en-US" dirty="0"/>
              <a:t> plus tardive - </a:t>
            </a:r>
            <a:r>
              <a:rPr lang="en-US" err="1"/>
              <a:t>en</a:t>
            </a:r>
            <a:r>
              <a:rPr lang="en-US" dirty="0"/>
              <a:t> raison de la sous-</a:t>
            </a:r>
            <a:r>
              <a:rPr lang="en-US" err="1"/>
              <a:t>déclaration</a:t>
            </a:r>
            <a:r>
              <a:rPr lang="en-US" dirty="0"/>
              <a:t> des diagnostics de </a:t>
            </a:r>
            <a:r>
              <a:rPr lang="en-US" err="1"/>
              <a:t>cas</a:t>
            </a:r>
            <a:r>
              <a:rPr lang="en-US" dirty="0"/>
              <a:t> (</a:t>
            </a:r>
            <a:r>
              <a:rPr lang="en-US" err="1"/>
              <a:t>précoces</a:t>
            </a:r>
            <a:r>
              <a:rPr lang="en-US" dirty="0"/>
              <a:t>) et des </a:t>
            </a:r>
            <a:r>
              <a:rPr lang="en-US" err="1"/>
              <a:t>décès</a:t>
            </a:r>
            <a:r>
              <a:rPr lang="en-US" dirty="0"/>
              <a:t> </a:t>
            </a:r>
            <a:r>
              <a:rPr lang="en-US" err="1"/>
              <a:t>dus</a:t>
            </a:r>
            <a:r>
              <a:rPr lang="en-US" dirty="0"/>
              <a:t> au sida.</a:t>
            </a:r>
          </a:p>
          <a:p>
            <a:pPr defTabSz="942289">
              <a:defRPr/>
            </a:pPr>
            <a:endParaRPr lang="en-US" dirty="0"/>
          </a:p>
          <a:p>
            <a:pPr defTabSz="942289">
              <a:defRPr/>
            </a:pPr>
            <a:r>
              <a:rPr lang="en-US" dirty="0"/>
              <a:t>Quel que soit le modèle, l'</a:t>
            </a:r>
            <a:r>
              <a:rPr lang="en-US" b="1" dirty="0"/>
              <a:t>incidence </a:t>
            </a:r>
            <a:r>
              <a:rPr lang="en-US" dirty="0"/>
              <a:t>et la mortalité sont </a:t>
            </a:r>
            <a:r>
              <a:rPr lang="en-US" b="1" dirty="0"/>
              <a:t>moins certaines que la prévalence </a:t>
            </a:r>
            <a:r>
              <a:rPr lang="en-US" dirty="0"/>
              <a:t>- cette dernière étant "limitée" par les données de prévalence (</a:t>
            </a:r>
            <a:r>
              <a:rPr lang="en-US" i="1" dirty="0"/>
              <a:t>EPP, AEM, Goals, Optima</a:t>
            </a:r>
            <a:r>
              <a:rPr lang="en-US" dirty="0"/>
              <a:t>) et les données du </a:t>
            </a:r>
            <a:r>
              <a:rPr lang="en-US" err="1"/>
              <a:t>programme</a:t>
            </a:r>
            <a:r>
              <a:rPr lang="en-US" dirty="0"/>
              <a:t> (</a:t>
            </a:r>
            <a:r>
              <a:rPr lang="en-US" dirty="0">
                <a:highlight>
                  <a:srgbClr val="FFFF00"/>
                </a:highlight>
              </a:rPr>
              <a:t>TAR</a:t>
            </a:r>
            <a:r>
              <a:rPr lang="en-US" dirty="0"/>
              <a:t>, PTME) (</a:t>
            </a:r>
            <a:r>
              <a:rPr lang="en-US" err="1"/>
              <a:t>tous</a:t>
            </a:r>
            <a:r>
              <a:rPr lang="en-US" dirty="0"/>
              <a:t> les </a:t>
            </a:r>
            <a:r>
              <a:rPr lang="en-US" err="1"/>
              <a:t>modèles</a:t>
            </a:r>
            <a:r>
              <a:rPr lang="en-US" dirty="0"/>
              <a:t>).</a:t>
            </a:r>
          </a:p>
        </p:txBody>
      </p:sp>
      <p:pic>
        <p:nvPicPr>
          <p:cNvPr id="4" name="Picture 3">
            <a:extLst>
              <a:ext uri="{FF2B5EF4-FFF2-40B4-BE49-F238E27FC236}">
                <a16:creationId xmlns:a16="http://schemas.microsoft.com/office/drawing/2014/main" id="{9150D959-A323-68DF-DBE2-2697C52E9760}"/>
              </a:ext>
            </a:extLst>
          </p:cNvPr>
          <p:cNvPicPr>
            <a:picLocks noChangeAspect="1"/>
          </p:cNvPicPr>
          <p:nvPr/>
        </p:nvPicPr>
        <p:blipFill>
          <a:blip r:embed="rId2"/>
          <a:stretch>
            <a:fillRect/>
          </a:stretch>
        </p:blipFill>
        <p:spPr>
          <a:xfrm>
            <a:off x="0" y="1002533"/>
            <a:ext cx="5999225" cy="3353567"/>
          </a:xfrm>
          <a:prstGeom prst="rect">
            <a:avLst/>
          </a:prstGeom>
        </p:spPr>
      </p:pic>
      <p:pic>
        <p:nvPicPr>
          <p:cNvPr id="7" name="Picture 6">
            <a:extLst>
              <a:ext uri="{FF2B5EF4-FFF2-40B4-BE49-F238E27FC236}">
                <a16:creationId xmlns:a16="http://schemas.microsoft.com/office/drawing/2014/main" id="{D071EFB7-82B9-CC48-1B93-D2CF57C0259A}"/>
              </a:ext>
            </a:extLst>
          </p:cNvPr>
          <p:cNvPicPr>
            <a:picLocks noChangeAspect="1"/>
          </p:cNvPicPr>
          <p:nvPr/>
        </p:nvPicPr>
        <p:blipFill>
          <a:blip r:embed="rId3"/>
          <a:stretch>
            <a:fillRect/>
          </a:stretch>
        </p:blipFill>
        <p:spPr>
          <a:xfrm>
            <a:off x="6105629" y="1011809"/>
            <a:ext cx="5982634" cy="3344292"/>
          </a:xfrm>
          <a:prstGeom prst="rect">
            <a:avLst/>
          </a:prstGeom>
        </p:spPr>
      </p:pic>
    </p:spTree>
    <p:extLst>
      <p:ext uri="{BB962C8B-B14F-4D97-AF65-F5344CB8AC3E}">
        <p14:creationId xmlns:p14="http://schemas.microsoft.com/office/powerpoint/2010/main" val="1527621998"/>
      </p:ext>
    </p:extLst>
  </p:cSld>
  <p:clrMapOvr>
    <a:masterClrMapping/>
  </p:clrMapOvr>
</p:sld>
</file>

<file path=ppt/theme/theme1.xml><?xml version="1.0" encoding="utf-8"?>
<a:theme xmlns:a="http://schemas.openxmlformats.org/drawingml/2006/main" name="Fram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93E641F549574BB805BD9C73365D4F" ma:contentTypeVersion="21" ma:contentTypeDescription="Create a new document." ma:contentTypeScope="" ma:versionID="848d5250be30190ee293fa977b7b3659">
  <xsd:schema xmlns:xsd="http://www.w3.org/2001/XMLSchema" xmlns:xs="http://www.w3.org/2001/XMLSchema" xmlns:p="http://schemas.microsoft.com/office/2006/metadata/properties" xmlns:ns1="http://schemas.microsoft.com/sharepoint/v3" xmlns:ns2="288ef829-98c5-46d1-83dc-c2ef7c814da2" xmlns:ns3="2ddeef39-65d3-4660-94f2-f063f949c57e" targetNamespace="http://schemas.microsoft.com/office/2006/metadata/properties" ma:root="true" ma:fieldsID="f067d9dc7eb05f16e5031dc3fd13465b" ns1:_="" ns2:_="" ns3:_="">
    <xsd:import namespace="http://schemas.microsoft.com/sharepoint/v3"/>
    <xsd:import namespace="288ef829-98c5-46d1-83dc-c2ef7c814da2"/>
    <xsd:import namespace="2ddeef39-65d3-4660-94f2-f063f949c57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_Flow_SignoffStatus" minOccurs="0"/>
                <xsd:element ref="ns2:lcf76f155ced4ddcb4097134ff3c332f" minOccurs="0"/>
                <xsd:element ref="ns3:TaxCatchAll" minOccurs="0"/>
                <xsd:element ref="ns2:MediaServiceObjectDetectorVersions" minOccurs="0"/>
                <xsd:element ref="ns2:MediaServiceSearchPropertie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7" nillable="true" ma:displayName="Unified Compliance Policy Properties" ma:hidden="true" ma:internalName="_ip_UnifiedCompliancePolicyProperties">
      <xsd:simpleType>
        <xsd:restriction base="dms:Note"/>
      </xsd:simpleType>
    </xsd:element>
    <xsd:element name="_ip_UnifiedCompliancePolicyUIAction" ma:index="2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8ef829-98c5-46d1-83dc-c2ef7c814d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_Flow_SignoffStatus" ma:index="21" nillable="true" ma:displayName="Sign-off status" ma:internalName="Sign_x002d_off_x0020_status">
      <xsd:simpleType>
        <xsd:restriction base="dms:Text"/>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f008808e-a4ff-498b-8b44-8869f1dca9f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ddeef39-65d3-4660-94f2-f063f949c57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f1142ec6-8224-48c2-babf-013e8b339833}" ma:internalName="TaxCatchAll" ma:showField="CatchAllData" ma:web="2ddeef39-65d3-4660-94f2-f063f949c57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Flow_SignoffStatus xmlns="288ef829-98c5-46d1-83dc-c2ef7c814da2" xsi:nil="true"/>
    <TaxCatchAll xmlns="2ddeef39-65d3-4660-94f2-f063f949c57e" xsi:nil="true"/>
    <lcf76f155ced4ddcb4097134ff3c332f xmlns="288ef829-98c5-46d1-83dc-c2ef7c814da2">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7DC5203-D825-43A1-8358-5FA7F5C9A1AF}"/>
</file>

<file path=customXml/itemProps2.xml><?xml version="1.0" encoding="utf-8"?>
<ds:datastoreItem xmlns:ds="http://schemas.openxmlformats.org/officeDocument/2006/customXml" ds:itemID="{A2E8C118-C8EC-49B1-A66F-B9ADAA399884}">
  <ds:schemaRefs>
    <ds:schemaRef ds:uri="2ddeef39-65d3-4660-94f2-f063f949c57e"/>
    <ds:schemaRef ds:uri="http://purl.org/dc/dcmitype/"/>
    <ds:schemaRef ds:uri="http://schemas.microsoft.com/office/2006/documentManagement/types"/>
    <ds:schemaRef ds:uri="http://purl.org/dc/terms/"/>
    <ds:schemaRef ds:uri="http://schemas.microsoft.com/office/2006/metadata/properties"/>
    <ds:schemaRef ds:uri="http://www.w3.org/XML/1998/namespace"/>
    <ds:schemaRef ds:uri="http://purl.org/dc/elements/1.1/"/>
    <ds:schemaRef ds:uri="http://schemas.microsoft.com/office/infopath/2007/PartnerControls"/>
    <ds:schemaRef ds:uri="http://schemas.openxmlformats.org/package/2006/metadata/core-properties"/>
    <ds:schemaRef ds:uri="288ef829-98c5-46d1-83dc-c2ef7c814da2"/>
  </ds:schemaRefs>
</ds:datastoreItem>
</file>

<file path=customXml/itemProps3.xml><?xml version="1.0" encoding="utf-8"?>
<ds:datastoreItem xmlns:ds="http://schemas.openxmlformats.org/officeDocument/2006/customXml" ds:itemID="{3A68826C-7F49-4255-84DF-FB18152B947A}">
  <ds:schemaRefs>
    <ds:schemaRef ds:uri="http://schemas.microsoft.com/sharepoint/v3/contenttype/forms"/>
  </ds:schemaRefs>
</ds:datastoreItem>
</file>

<file path=docMetadata/LabelInfo.xml><?xml version="1.0" encoding="utf-8"?>
<clbl:labelList xmlns:clbl="http://schemas.microsoft.com/office/2020/mipLabelMetadata">
  <clbl:label id="{c2e1cf9b-e1b6-44eb-8021-428c292d3eb5}" enabled="0" method="" siteId="{c2e1cf9b-e1b6-44eb-8021-428c292d3eb5}" removed="1"/>
</clbl:labelList>
</file>

<file path=docProps/app.xml><?xml version="1.0" encoding="utf-8"?>
<Properties xmlns="http://schemas.openxmlformats.org/officeDocument/2006/extended-properties" xmlns:vt="http://schemas.openxmlformats.org/officeDocument/2006/docPropsVTypes">
  <Template/>
  <TotalTime>2278</TotalTime>
  <Words>2947</Words>
  <Application>Microsoft Office PowerPoint</Application>
  <PresentationFormat>Widescreen</PresentationFormat>
  <Paragraphs>220</Paragraphs>
  <Slides>14</Slides>
  <Notes>10</Notes>
  <HiddenSlides>5</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Frame</vt:lpstr>
      <vt:lpstr>Choix entre EPP et CSAVR en fonction des forces et des faiblesses des données ;  Exigences en matière de données pour des tendances solides en matière d'incidence et de mortalité</vt:lpstr>
      <vt:lpstr>PowerPoint Presentation</vt:lpstr>
      <vt:lpstr>PowerPoint Presentation</vt:lpstr>
      <vt:lpstr>Décès dus au sida : Quelles sont les données qui conviennent à CSAVR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Diagnostics de VIH et/ou de sida :  valider l'augmentation initiale de l'épidémie estimée par EPP</vt:lpstr>
      <vt:lpstr>EPP : "Valider" la progression initiale de l'épidémie dans les sous-populations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HIV estimates 2021 Training of facilitators</dc:title>
  <dc:creator>MAHY, Mary</dc:creator>
  <cp:keywords>, docId:C07CAD12A8A0BB196EBFBC50003B366A</cp:keywords>
  <cp:lastModifiedBy>RWODZI, Desire Tarwireyi</cp:lastModifiedBy>
  <cp:revision>201</cp:revision>
  <cp:lastPrinted>2024-11-18T10:34:46Z</cp:lastPrinted>
  <dcterms:created xsi:type="dcterms:W3CDTF">2020-12-01T17:29:59Z</dcterms:created>
  <dcterms:modified xsi:type="dcterms:W3CDTF">2025-02-13T01:08:09Z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0x0101006893E641F549574BB805BD9C73365D4F</vt:lpwstr>
  </property>
  <property fmtid="{D5CDD505-2E9C-101B-9397-08002B2CF9AE}" pid="3" name="MediaServiceImageTags">
    <vt:lpwstr/>
  </property>
</Properties>
</file>