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19"/>
  </p:notesMasterIdLst>
  <p:sldIdLst>
    <p:sldId id="256" r:id="rId5"/>
    <p:sldId id="3109" r:id="rId6"/>
    <p:sldId id="1561" r:id="rId7"/>
    <p:sldId id="1543" r:id="rId8"/>
    <p:sldId id="3115" r:id="rId9"/>
    <p:sldId id="3114" r:id="rId10"/>
    <p:sldId id="3112" r:id="rId11"/>
    <p:sldId id="3113" r:id="rId12"/>
    <p:sldId id="3117" r:id="rId13"/>
    <p:sldId id="3118" r:id="rId14"/>
    <p:sldId id="3119" r:id="rId15"/>
    <p:sldId id="1546" r:id="rId16"/>
    <p:sldId id="379" r:id="rId17"/>
    <p:sldId id="3116" r:id="rId18"/>
  </p:sldIdLst>
  <p:sldSz cx="12192000" cy="6858000"/>
  <p:notesSz cx="7023100" cy="9309100"/>
  <p:defaultTextStyle>
    <a:defPPr>
      <a:defRPr lang="a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3B4970-DA43-C9EB-9F95-5A546B8F60C8}" name="KORENROMP, Eline Louise" initials="EK" userId="S::KorenrompE@unaids.org::a44abeb2-aa4e-4d35-a6f5-0d25c352ba16" providerId="AD"/>
  <p188:author id="{1D209682-7508-1126-3555-3E7965AE71E1}" name="EKANMIAN, Gatien" initials="EG" userId="S::ekanmiang@unaids.org::c5d5b6b5-1f29-4811-bd93-36fc4aa3b73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D1"/>
    <a:srgbClr val="30C4C4"/>
    <a:srgbClr val="9CEAEE"/>
    <a:srgbClr val="9EE8EC"/>
    <a:srgbClr val="DDF4F7"/>
    <a:srgbClr val="32C2B4"/>
    <a:srgbClr val="FF5050"/>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2DF45C-92C1-8D41-21F5-B0513C4FF065}" v="1" dt="2025-02-13T16:06:18.771"/>
    <p1510:client id="{A23A05C2-CC2C-96D4-F015-00CC2BEA9C7C}" v="3" dt="2025-02-12T18:02:23.758"/>
  </p1510:revLst>
</p1510:revInfo>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557" autoAdjust="0"/>
  </p:normalViewPr>
  <p:slideViewPr>
    <p:cSldViewPr snapToGrid="0">
      <p:cViewPr varScale="1">
        <p:scale>
          <a:sx n="60" d="100"/>
          <a:sy n="60" d="100"/>
        </p:scale>
        <p:origin x="816" y="44"/>
      </p:cViewPr>
      <p:guideLst/>
    </p:cSldViewPr>
  </p:slideViewPr>
  <p:notesTextViewPr>
    <p:cViewPr>
      <p:scale>
        <a:sx n="1" d="1"/>
        <a:sy n="1" d="1"/>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A HOUMMADY" userId="af9d1d8e97962770" providerId="LiveId" clId="{AD3E25FC-D29B-6B48-8C11-83227148281B}"/>
    <pc:docChg chg="undo custSel modSld">
      <pc:chgData name="RACHA HOUMMADY" userId="af9d1d8e97962770" providerId="LiveId" clId="{AD3E25FC-D29B-6B48-8C11-83227148281B}" dt="2025-02-03T11:03:59.664" v="111" actId="20577"/>
      <pc:docMkLst>
        <pc:docMk/>
      </pc:docMkLst>
      <pc:sldChg chg="modSp">
        <pc:chgData name="RACHA HOUMMADY" userId="af9d1d8e97962770" providerId="LiveId" clId="{AD3E25FC-D29B-6B48-8C11-83227148281B}" dt="2025-02-03T11:03:31.452" v="105" actId="121"/>
        <pc:sldMkLst>
          <pc:docMk/>
          <pc:sldMk cId="1786460425" sldId="379"/>
        </pc:sldMkLst>
        <pc:spChg chg="mod">
          <ac:chgData name="RACHA HOUMMADY" userId="af9d1d8e97962770" providerId="LiveId" clId="{AD3E25FC-D29B-6B48-8C11-83227148281B}" dt="2025-02-03T11:03:14.667" v="103" actId="14100"/>
          <ac:spMkLst>
            <pc:docMk/>
            <pc:sldMk cId="1786460425" sldId="379"/>
            <ac:spMk id="2" creationId="{476B425D-4F60-6C93-D681-5EEC5B92F9E3}"/>
          </ac:spMkLst>
        </pc:spChg>
        <pc:spChg chg="mod">
          <ac:chgData name="RACHA HOUMMADY" userId="af9d1d8e97962770" providerId="LiveId" clId="{AD3E25FC-D29B-6B48-8C11-83227148281B}" dt="2025-02-03T11:03:31.452" v="105" actId="121"/>
          <ac:spMkLst>
            <pc:docMk/>
            <pc:sldMk cId="1786460425" sldId="379"/>
            <ac:spMk id="6" creationId="{7620BA2A-BCF1-EC34-A52F-03F64544212B}"/>
          </ac:spMkLst>
        </pc:spChg>
        <pc:picChg chg="mod">
          <ac:chgData name="RACHA HOUMMADY" userId="af9d1d8e97962770" providerId="LiveId" clId="{AD3E25FC-D29B-6B48-8C11-83227148281B}" dt="2025-02-03T11:03:18.118" v="104" actId="14100"/>
          <ac:picMkLst>
            <pc:docMk/>
            <pc:sldMk cId="1786460425" sldId="379"/>
            <ac:picMk id="7" creationId="{2D364552-7BDB-79CA-C42D-B80808818860}"/>
          </ac:picMkLst>
        </pc:picChg>
      </pc:sldChg>
      <pc:sldChg chg="modSp">
        <pc:chgData name="RACHA HOUMMADY" userId="af9d1d8e97962770" providerId="LiveId" clId="{AD3E25FC-D29B-6B48-8C11-83227148281B}" dt="2025-02-03T10:58:17.663" v="40" actId="27636"/>
        <pc:sldMkLst>
          <pc:docMk/>
          <pc:sldMk cId="931435998" sldId="1543"/>
        </pc:sldMkLst>
        <pc:spChg chg="mod">
          <ac:chgData name="RACHA HOUMMADY" userId="af9d1d8e97962770" providerId="LiveId" clId="{AD3E25FC-D29B-6B48-8C11-83227148281B}" dt="2025-02-03T10:58:17.663" v="40" actId="27636"/>
          <ac:spMkLst>
            <pc:docMk/>
            <pc:sldMk cId="931435998" sldId="1543"/>
            <ac:spMk id="2" creationId="{57AB3176-701D-400D-AD07-5EC591B16680}"/>
          </ac:spMkLst>
        </pc:spChg>
        <pc:spChg chg="mod">
          <ac:chgData name="RACHA HOUMMADY" userId="af9d1d8e97962770" providerId="LiveId" clId="{AD3E25FC-D29B-6B48-8C11-83227148281B}" dt="2025-02-03T10:58:04.681" v="36" actId="1076"/>
          <ac:spMkLst>
            <pc:docMk/>
            <pc:sldMk cId="931435998" sldId="1543"/>
            <ac:spMk id="3" creationId="{2D687076-CF05-A442-C745-4673ED69CA8B}"/>
          </ac:spMkLst>
        </pc:spChg>
      </pc:sldChg>
      <pc:sldChg chg="modSp">
        <pc:chgData name="RACHA HOUMMADY" userId="af9d1d8e97962770" providerId="LiveId" clId="{AD3E25FC-D29B-6B48-8C11-83227148281B}" dt="2025-02-03T11:03:31.551" v="106" actId="27636"/>
        <pc:sldMkLst>
          <pc:docMk/>
          <pc:sldMk cId="51283286" sldId="1546"/>
        </pc:sldMkLst>
        <pc:spChg chg="mod">
          <ac:chgData name="RACHA HOUMMADY" userId="af9d1d8e97962770" providerId="LiveId" clId="{AD3E25FC-D29B-6B48-8C11-83227148281B}" dt="2025-02-03T11:03:10.250" v="102" actId="1076"/>
          <ac:spMkLst>
            <pc:docMk/>
            <pc:sldMk cId="51283286" sldId="1546"/>
            <ac:spMk id="2" creationId="{57AB3176-701D-400D-AD07-5EC591B16680}"/>
          </ac:spMkLst>
        </pc:spChg>
        <pc:spChg chg="mod">
          <ac:chgData name="RACHA HOUMMADY" userId="af9d1d8e97962770" providerId="LiveId" clId="{AD3E25FC-D29B-6B48-8C11-83227148281B}" dt="2025-02-03T11:03:31.551" v="106" actId="27636"/>
          <ac:spMkLst>
            <pc:docMk/>
            <pc:sldMk cId="51283286" sldId="1546"/>
            <ac:spMk id="6" creationId="{7080A27A-B45C-407A-8CCF-D944529C2B3F}"/>
          </ac:spMkLst>
        </pc:spChg>
        <pc:picChg chg="mod">
          <ac:chgData name="RACHA HOUMMADY" userId="af9d1d8e97962770" providerId="LiveId" clId="{AD3E25FC-D29B-6B48-8C11-83227148281B}" dt="2025-02-03T11:03:01.012" v="99" actId="1076"/>
          <ac:picMkLst>
            <pc:docMk/>
            <pc:sldMk cId="51283286" sldId="1546"/>
            <ac:picMk id="4" creationId="{BE8D8190-4100-97CC-F19C-14B53A6CC113}"/>
          </ac:picMkLst>
        </pc:picChg>
      </pc:sldChg>
      <pc:sldChg chg="addSp delSp modSp">
        <pc:chgData name="RACHA HOUMMADY" userId="af9d1d8e97962770" providerId="LiveId" clId="{AD3E25FC-D29B-6B48-8C11-83227148281B}" dt="2025-02-03T10:56:39.332" v="29" actId="20577"/>
        <pc:sldMkLst>
          <pc:docMk/>
          <pc:sldMk cId="2179113961" sldId="1561"/>
        </pc:sldMkLst>
        <pc:spChg chg="mod">
          <ac:chgData name="RACHA HOUMMADY" userId="af9d1d8e97962770" providerId="LiveId" clId="{AD3E25FC-D29B-6B48-8C11-83227148281B}" dt="2025-02-03T10:53:37.374" v="22" actId="20577"/>
          <ac:spMkLst>
            <pc:docMk/>
            <pc:sldMk cId="2179113961" sldId="1561"/>
            <ac:spMk id="4" creationId="{E217895E-E21E-B08B-C8D0-3860F5349E1B}"/>
          </ac:spMkLst>
        </pc:spChg>
        <pc:spChg chg="mod">
          <ac:chgData name="RACHA HOUMMADY" userId="af9d1d8e97962770" providerId="LiveId" clId="{AD3E25FC-D29B-6B48-8C11-83227148281B}" dt="2025-02-03T10:56:39.332" v="29" actId="20577"/>
          <ac:spMkLst>
            <pc:docMk/>
            <pc:sldMk cId="2179113961" sldId="1561"/>
            <ac:spMk id="7" creationId="{18D60644-430C-3305-97F9-F28E74EF1EC2}"/>
          </ac:spMkLst>
        </pc:spChg>
        <pc:spChg chg="add del">
          <ac:chgData name="RACHA HOUMMADY" userId="af9d1d8e97962770" providerId="LiveId" clId="{AD3E25FC-D29B-6B48-8C11-83227148281B}" dt="2025-02-03T10:52:01.019" v="8" actId="22"/>
          <ac:spMkLst>
            <pc:docMk/>
            <pc:sldMk cId="2179113961" sldId="1561"/>
            <ac:spMk id="8" creationId="{7FAA5DE4-9F64-220C-541C-3F6E7D7D7F77}"/>
          </ac:spMkLst>
        </pc:spChg>
        <pc:picChg chg="mod">
          <ac:chgData name="RACHA HOUMMADY" userId="af9d1d8e97962770" providerId="LiveId" clId="{AD3E25FC-D29B-6B48-8C11-83227148281B}" dt="2025-02-03T10:51:49.079" v="4" actId="1076"/>
          <ac:picMkLst>
            <pc:docMk/>
            <pc:sldMk cId="2179113961" sldId="1561"/>
            <ac:picMk id="42" creationId="{C080E1B0-54AF-C5A1-2AF9-58C13462B324}"/>
          </ac:picMkLst>
        </pc:picChg>
      </pc:sldChg>
      <pc:sldChg chg="modSp">
        <pc:chgData name="RACHA HOUMMADY" userId="af9d1d8e97962770" providerId="LiveId" clId="{AD3E25FC-D29B-6B48-8C11-83227148281B}" dt="2025-02-03T10:51:36.896" v="1" actId="1076"/>
        <pc:sldMkLst>
          <pc:docMk/>
          <pc:sldMk cId="3315484268" sldId="3109"/>
        </pc:sldMkLst>
        <pc:spChg chg="mod">
          <ac:chgData name="RACHA HOUMMADY" userId="af9d1d8e97962770" providerId="LiveId" clId="{AD3E25FC-D29B-6B48-8C11-83227148281B}" dt="2025-02-03T10:51:36.896" v="1" actId="1076"/>
          <ac:spMkLst>
            <pc:docMk/>
            <pc:sldMk cId="3315484268" sldId="3109"/>
            <ac:spMk id="4" creationId="{FD83A5C6-CD78-9745-9A43-4B0FA67B0E09}"/>
          </ac:spMkLst>
        </pc:spChg>
      </pc:sldChg>
      <pc:sldChg chg="modSp">
        <pc:chgData name="RACHA HOUMMADY" userId="af9d1d8e97962770" providerId="LiveId" clId="{AD3E25FC-D29B-6B48-8C11-83227148281B}" dt="2025-02-03T10:59:13.549" v="51" actId="1076"/>
        <pc:sldMkLst>
          <pc:docMk/>
          <pc:sldMk cId="3286255104" sldId="3112"/>
        </pc:sldMkLst>
        <pc:spChg chg="mod">
          <ac:chgData name="RACHA HOUMMADY" userId="af9d1d8e97962770" providerId="LiveId" clId="{AD3E25FC-D29B-6B48-8C11-83227148281B}" dt="2025-02-03T10:59:13.549" v="51" actId="1076"/>
          <ac:spMkLst>
            <pc:docMk/>
            <pc:sldMk cId="3286255104" sldId="3112"/>
            <ac:spMk id="5" creationId="{BA802B85-DE0C-9210-2F05-397374B1EE68}"/>
          </ac:spMkLst>
        </pc:spChg>
      </pc:sldChg>
      <pc:sldChg chg="delSp modSp">
        <pc:chgData name="RACHA HOUMMADY" userId="af9d1d8e97962770" providerId="LiveId" clId="{AD3E25FC-D29B-6B48-8C11-83227148281B}" dt="2025-02-03T10:59:40.860" v="58" actId="1076"/>
        <pc:sldMkLst>
          <pc:docMk/>
          <pc:sldMk cId="3836196930" sldId="3113"/>
        </pc:sldMkLst>
        <pc:spChg chg="mod">
          <ac:chgData name="RACHA HOUMMADY" userId="af9d1d8e97962770" providerId="LiveId" clId="{AD3E25FC-D29B-6B48-8C11-83227148281B}" dt="2025-02-03T10:59:16.609" v="52" actId="1076"/>
          <ac:spMkLst>
            <pc:docMk/>
            <pc:sldMk cId="3836196930" sldId="3113"/>
            <ac:spMk id="2" creationId="{3667D9A4-8A1E-AE8B-2D52-E50F2F6F45C2}"/>
          </ac:spMkLst>
        </pc:spChg>
        <pc:spChg chg="del">
          <ac:chgData name="RACHA HOUMMADY" userId="af9d1d8e97962770" providerId="LiveId" clId="{AD3E25FC-D29B-6B48-8C11-83227148281B}" dt="2025-02-03T10:59:38.007" v="57" actId="21"/>
          <ac:spMkLst>
            <pc:docMk/>
            <pc:sldMk cId="3836196930" sldId="3113"/>
            <ac:spMk id="6" creationId="{8D5AB327-F218-638C-5E75-1818ECC6E8F4}"/>
          </ac:spMkLst>
        </pc:spChg>
        <pc:graphicFrameChg chg="mod modGraphic">
          <ac:chgData name="RACHA HOUMMADY" userId="af9d1d8e97962770" providerId="LiveId" clId="{AD3E25FC-D29B-6B48-8C11-83227148281B}" dt="2025-02-03T10:59:40.860" v="58" actId="1076"/>
          <ac:graphicFrameMkLst>
            <pc:docMk/>
            <pc:sldMk cId="3836196930" sldId="3113"/>
            <ac:graphicFrameMk id="4" creationId="{2770C09C-3A07-B030-7CAC-87FF8A0343DE}"/>
          </ac:graphicFrameMkLst>
        </pc:graphicFrameChg>
      </pc:sldChg>
      <pc:sldChg chg="modSp">
        <pc:chgData name="RACHA HOUMMADY" userId="af9d1d8e97962770" providerId="LiveId" clId="{AD3E25FC-D29B-6B48-8C11-83227148281B}" dt="2025-02-03T10:59:10.388" v="50" actId="1076"/>
        <pc:sldMkLst>
          <pc:docMk/>
          <pc:sldMk cId="2633612719" sldId="3114"/>
        </pc:sldMkLst>
        <pc:spChg chg="mod">
          <ac:chgData name="RACHA HOUMMADY" userId="af9d1d8e97962770" providerId="LiveId" clId="{AD3E25FC-D29B-6B48-8C11-83227148281B}" dt="2025-02-03T10:59:06.839" v="49" actId="1076"/>
          <ac:spMkLst>
            <pc:docMk/>
            <pc:sldMk cId="2633612719" sldId="3114"/>
            <ac:spMk id="2" creationId="{581E84F2-4D70-12D8-46B8-0AF590F1A263}"/>
          </ac:spMkLst>
        </pc:spChg>
        <pc:graphicFrameChg chg="mod">
          <ac:chgData name="RACHA HOUMMADY" userId="af9d1d8e97962770" providerId="LiveId" clId="{AD3E25FC-D29B-6B48-8C11-83227148281B}" dt="2025-02-03T10:59:10.388" v="50" actId="1076"/>
          <ac:graphicFrameMkLst>
            <pc:docMk/>
            <pc:sldMk cId="2633612719" sldId="3114"/>
            <ac:graphicFrameMk id="7" creationId="{C3CE2F2A-17F9-EDB4-5D31-900083D4D507}"/>
          </ac:graphicFrameMkLst>
        </pc:graphicFrameChg>
      </pc:sldChg>
      <pc:sldChg chg="modSp">
        <pc:chgData name="RACHA HOUMMADY" userId="af9d1d8e97962770" providerId="LiveId" clId="{AD3E25FC-D29B-6B48-8C11-83227148281B}" dt="2025-02-03T10:58:56.984" v="48" actId="1076"/>
        <pc:sldMkLst>
          <pc:docMk/>
          <pc:sldMk cId="4243994149" sldId="3115"/>
        </pc:sldMkLst>
        <pc:spChg chg="mod">
          <ac:chgData name="RACHA HOUMMADY" userId="af9d1d8e97962770" providerId="LiveId" clId="{AD3E25FC-D29B-6B48-8C11-83227148281B}" dt="2025-02-03T10:58:09.634" v="38" actId="1076"/>
          <ac:spMkLst>
            <pc:docMk/>
            <pc:sldMk cId="4243994149" sldId="3115"/>
            <ac:spMk id="2" creationId="{6D6D67AD-E6BD-C167-E154-D31582373500}"/>
          </ac:spMkLst>
        </pc:spChg>
        <pc:spChg chg="mod">
          <ac:chgData name="RACHA HOUMMADY" userId="af9d1d8e97962770" providerId="LiveId" clId="{AD3E25FC-D29B-6B48-8C11-83227148281B}" dt="2025-02-03T10:58:56.984" v="48" actId="1076"/>
          <ac:spMkLst>
            <pc:docMk/>
            <pc:sldMk cId="4243994149" sldId="3115"/>
            <ac:spMk id="4" creationId="{5735BBD3-B95E-C516-DFD0-37EB34C1BE62}"/>
          </ac:spMkLst>
        </pc:spChg>
        <pc:picChg chg="mod">
          <ac:chgData name="RACHA HOUMMADY" userId="af9d1d8e97962770" providerId="LiveId" clId="{AD3E25FC-D29B-6B48-8C11-83227148281B}" dt="2025-02-03T10:58:54.749" v="47" actId="1076"/>
          <ac:picMkLst>
            <pc:docMk/>
            <pc:sldMk cId="4243994149" sldId="3115"/>
            <ac:picMk id="3" creationId="{229B5F8F-AC41-956C-153D-BC0A0B5762BB}"/>
          </ac:picMkLst>
        </pc:picChg>
      </pc:sldChg>
      <pc:sldChg chg="modSp">
        <pc:chgData name="RACHA HOUMMADY" userId="af9d1d8e97962770" providerId="LiveId" clId="{AD3E25FC-D29B-6B48-8C11-83227148281B}" dt="2025-02-03T11:03:59.664" v="111" actId="20577"/>
        <pc:sldMkLst>
          <pc:docMk/>
          <pc:sldMk cId="1757361193" sldId="3116"/>
        </pc:sldMkLst>
        <pc:spChg chg="mod">
          <ac:chgData name="RACHA HOUMMADY" userId="af9d1d8e97962770" providerId="LiveId" clId="{AD3E25FC-D29B-6B48-8C11-83227148281B}" dt="2025-02-03T11:03:59.664" v="111" actId="20577"/>
          <ac:spMkLst>
            <pc:docMk/>
            <pc:sldMk cId="1757361193" sldId="3116"/>
            <ac:spMk id="2" creationId="{1287E979-FEAA-E8F0-FD30-05E0404E5F8F}"/>
          </ac:spMkLst>
        </pc:spChg>
        <pc:spChg chg="mod">
          <ac:chgData name="RACHA HOUMMADY" userId="af9d1d8e97962770" providerId="LiveId" clId="{AD3E25FC-D29B-6B48-8C11-83227148281B}" dt="2025-02-03T11:03:53.907" v="110" actId="1076"/>
          <ac:spMkLst>
            <pc:docMk/>
            <pc:sldMk cId="1757361193" sldId="3116"/>
            <ac:spMk id="3" creationId="{182A9B2A-7470-9001-5E56-32C66846F69C}"/>
          </ac:spMkLst>
        </pc:spChg>
      </pc:sldChg>
      <pc:sldChg chg="modSp">
        <pc:chgData name="RACHA HOUMMADY" userId="af9d1d8e97962770" providerId="LiveId" clId="{AD3E25FC-D29B-6B48-8C11-83227148281B}" dt="2025-02-03T11:00:39.412" v="60" actId="1076"/>
        <pc:sldMkLst>
          <pc:docMk/>
          <pc:sldMk cId="1527621998" sldId="3117"/>
        </pc:sldMkLst>
        <pc:spChg chg="mod">
          <ac:chgData name="RACHA HOUMMADY" userId="af9d1d8e97962770" providerId="LiveId" clId="{AD3E25FC-D29B-6B48-8C11-83227148281B}" dt="2025-02-03T11:00:39.412" v="60" actId="1076"/>
          <ac:spMkLst>
            <pc:docMk/>
            <pc:sldMk cId="1527621998" sldId="3117"/>
            <ac:spMk id="2" creationId="{F1AA9E27-B8E4-D6A8-B03E-AEF08AB4074F}"/>
          </ac:spMkLst>
        </pc:spChg>
        <pc:spChg chg="mod">
          <ac:chgData name="RACHA HOUMMADY" userId="af9d1d8e97962770" providerId="LiveId" clId="{AD3E25FC-D29B-6B48-8C11-83227148281B}" dt="2025-02-03T11:00:00.846" v="59" actId="121"/>
          <ac:spMkLst>
            <pc:docMk/>
            <pc:sldMk cId="1527621998" sldId="3117"/>
            <ac:spMk id="3" creationId="{A1494244-FAAA-8DFD-295E-0FE045EB0FEC}"/>
          </ac:spMkLst>
        </pc:spChg>
      </pc:sldChg>
      <pc:sldChg chg="modSp">
        <pc:chgData name="RACHA HOUMMADY" userId="af9d1d8e97962770" providerId="LiveId" clId="{AD3E25FC-D29B-6B48-8C11-83227148281B}" dt="2025-02-03T11:01:42.865" v="81" actId="1076"/>
        <pc:sldMkLst>
          <pc:docMk/>
          <pc:sldMk cId="2577836637" sldId="3118"/>
        </pc:sldMkLst>
        <pc:spChg chg="mod">
          <ac:chgData name="RACHA HOUMMADY" userId="af9d1d8e97962770" providerId="LiveId" clId="{AD3E25FC-D29B-6B48-8C11-83227148281B}" dt="2025-02-03T11:01:28.122" v="77" actId="1076"/>
          <ac:spMkLst>
            <pc:docMk/>
            <pc:sldMk cId="2577836637" sldId="3118"/>
            <ac:spMk id="2" creationId="{0160D594-094B-5759-CC9D-D72E3E5D9928}"/>
          </ac:spMkLst>
        </pc:spChg>
        <pc:spChg chg="mod">
          <ac:chgData name="RACHA HOUMMADY" userId="af9d1d8e97962770" providerId="LiveId" clId="{AD3E25FC-D29B-6B48-8C11-83227148281B}" dt="2025-02-03T11:01:42.865" v="81" actId="1076"/>
          <ac:spMkLst>
            <pc:docMk/>
            <pc:sldMk cId="2577836637" sldId="3118"/>
            <ac:spMk id="12" creationId="{AC134C5C-ACA0-C096-1D08-9150D7EA5B42}"/>
          </ac:spMkLst>
        </pc:spChg>
        <pc:spChg chg="mod">
          <ac:chgData name="RACHA HOUMMADY" userId="af9d1d8e97962770" providerId="LiveId" clId="{AD3E25FC-D29B-6B48-8C11-83227148281B}" dt="2025-02-03T11:01:12.538" v="69" actId="14100"/>
          <ac:spMkLst>
            <pc:docMk/>
            <pc:sldMk cId="2577836637" sldId="3118"/>
            <ac:spMk id="13" creationId="{859DC707-C28F-CF30-B137-FF695553AF41}"/>
          </ac:spMkLst>
        </pc:spChg>
        <pc:picChg chg="mod">
          <ac:chgData name="RACHA HOUMMADY" userId="af9d1d8e97962770" providerId="LiveId" clId="{AD3E25FC-D29B-6B48-8C11-83227148281B}" dt="2025-02-03T11:01:41.218" v="80" actId="1076"/>
          <ac:picMkLst>
            <pc:docMk/>
            <pc:sldMk cId="2577836637" sldId="3118"/>
            <ac:picMk id="9" creationId="{018E5E19-E0F7-EB15-E95F-58B9570D58F2}"/>
          </ac:picMkLst>
        </pc:picChg>
        <pc:picChg chg="mod">
          <ac:chgData name="RACHA HOUMMADY" userId="af9d1d8e97962770" providerId="LiveId" clId="{AD3E25FC-D29B-6B48-8C11-83227148281B}" dt="2025-02-03T11:00:49.937" v="61" actId="14100"/>
          <ac:picMkLst>
            <pc:docMk/>
            <pc:sldMk cId="2577836637" sldId="3118"/>
            <ac:picMk id="10" creationId="{304C0D41-87F1-0207-99F5-945AC0A9328A}"/>
          </ac:picMkLst>
        </pc:picChg>
        <pc:picChg chg="mod">
          <ac:chgData name="RACHA HOUMMADY" userId="af9d1d8e97962770" providerId="LiveId" clId="{AD3E25FC-D29B-6B48-8C11-83227148281B}" dt="2025-02-03T11:01:21.574" v="74" actId="1076"/>
          <ac:picMkLst>
            <pc:docMk/>
            <pc:sldMk cId="2577836637" sldId="3118"/>
            <ac:picMk id="11" creationId="{210B4530-2657-4EF7-CE17-663CCB089782}"/>
          </ac:picMkLst>
        </pc:picChg>
      </pc:sldChg>
      <pc:sldChg chg="modSp">
        <pc:chgData name="RACHA HOUMMADY" userId="af9d1d8e97962770" providerId="LiveId" clId="{AD3E25FC-D29B-6B48-8C11-83227148281B}" dt="2025-02-03T11:02:03.682" v="88" actId="121"/>
        <pc:sldMkLst>
          <pc:docMk/>
          <pc:sldMk cId="3019406315" sldId="3119"/>
        </pc:sldMkLst>
        <pc:spChg chg="mod">
          <ac:chgData name="RACHA HOUMMADY" userId="af9d1d8e97962770" providerId="LiveId" clId="{AD3E25FC-D29B-6B48-8C11-83227148281B}" dt="2025-02-03T11:02:03.682" v="88" actId="121"/>
          <ac:spMkLst>
            <pc:docMk/>
            <pc:sldMk cId="3019406315" sldId="3119"/>
            <ac:spMk id="4" creationId="{6EDD2ABC-A370-6F1D-DC96-5A93A86CB309}"/>
          </ac:spMkLst>
        </pc:spChg>
        <pc:picChg chg="mod">
          <ac:chgData name="RACHA HOUMMADY" userId="af9d1d8e97962770" providerId="LiveId" clId="{AD3E25FC-D29B-6B48-8C11-83227148281B}" dt="2025-02-03T11:01:48.290" v="82" actId="14100"/>
          <ac:picMkLst>
            <pc:docMk/>
            <pc:sldMk cId="3019406315" sldId="3119"/>
            <ac:picMk id="2" creationId="{AC2C10F5-0E73-DA9B-504D-9073218E11D5}"/>
          </ac:picMkLst>
        </pc:picChg>
        <pc:picChg chg="mod">
          <ac:chgData name="RACHA HOUMMADY" userId="af9d1d8e97962770" providerId="LiveId" clId="{AD3E25FC-D29B-6B48-8C11-83227148281B}" dt="2025-02-03T11:01:52.131" v="84" actId="1076"/>
          <ac:picMkLst>
            <pc:docMk/>
            <pc:sldMk cId="3019406315" sldId="3119"/>
            <ac:picMk id="5" creationId="{CEEDB2B8-E6C2-2492-CF86-7A3C008F789E}"/>
          </ac:picMkLst>
        </pc:picChg>
        <pc:picChg chg="mod">
          <ac:chgData name="RACHA HOUMMADY" userId="af9d1d8e97962770" providerId="LiveId" clId="{AD3E25FC-D29B-6B48-8C11-83227148281B}" dt="2025-02-03T11:01:55.179" v="86" actId="1076"/>
          <ac:picMkLst>
            <pc:docMk/>
            <pc:sldMk cId="3019406315" sldId="3119"/>
            <ac:picMk id="7" creationId="{CFC53CA4-5013-923C-E909-ADDDF16915DA}"/>
          </ac:picMkLst>
        </pc:picChg>
      </pc:sldChg>
    </pc:docChg>
  </pc:docChgLst>
  <pc:docChgLst>
    <pc:chgData name="Rima Fany Ferzli" userId="S::drferzli_hotmail.com#ext#@unaids.onmicrosoft.com::76ffa6bf-804e-4a81-8b29-c5c6b9fdc6bd" providerId="AD" clId="Web-{A23A05C2-CC2C-96D4-F015-00CC2BEA9C7C}"/>
    <pc:docChg chg="modSld">
      <pc:chgData name="Rima Fany Ferzli" userId="S::drferzli_hotmail.com#ext#@unaids.onmicrosoft.com::76ffa6bf-804e-4a81-8b29-c5c6b9fdc6bd" providerId="AD" clId="Web-{A23A05C2-CC2C-96D4-F015-00CC2BEA9C7C}" dt="2025-02-12T18:02:23.758" v="2"/>
      <pc:docMkLst>
        <pc:docMk/>
      </pc:docMkLst>
      <pc:sldChg chg="addSp delSp modSp">
        <pc:chgData name="Rima Fany Ferzli" userId="S::drferzli_hotmail.com#ext#@unaids.onmicrosoft.com::76ffa6bf-804e-4a81-8b29-c5c6b9fdc6bd" providerId="AD" clId="Web-{A23A05C2-CC2C-96D4-F015-00CC2BEA9C7C}" dt="2025-02-12T18:02:23.758" v="2"/>
        <pc:sldMkLst>
          <pc:docMk/>
          <pc:sldMk cId="100137037" sldId="256"/>
        </pc:sldMkLst>
        <pc:spChg chg="del mod">
          <ac:chgData name="Rima Fany Ferzli" userId="S::drferzli_hotmail.com#ext#@unaids.onmicrosoft.com::76ffa6bf-804e-4a81-8b29-c5c6b9fdc6bd" providerId="AD" clId="Web-{A23A05C2-CC2C-96D4-F015-00CC2BEA9C7C}" dt="2025-02-12T18:02:23.758" v="2"/>
          <ac:spMkLst>
            <pc:docMk/>
            <pc:sldMk cId="100137037" sldId="256"/>
            <ac:spMk id="3" creationId="{39C97AB2-D1E8-48E1-B9C2-6E6C1698B16B}"/>
          </ac:spMkLst>
        </pc:spChg>
        <pc:spChg chg="add">
          <ac:chgData name="Rima Fany Ferzli" userId="S::drferzli_hotmail.com#ext#@unaids.onmicrosoft.com::76ffa6bf-804e-4a81-8b29-c5c6b9fdc6bd" providerId="AD" clId="Web-{A23A05C2-CC2C-96D4-F015-00CC2BEA9C7C}" dt="2025-02-12T18:02:19.180" v="1"/>
          <ac:spMkLst>
            <pc:docMk/>
            <pc:sldMk cId="100137037" sldId="256"/>
            <ac:spMk id="4" creationId="{39C97AB2-D1E8-48E1-B9C2-6E6C1698B16B}"/>
          </ac:spMkLst>
        </pc:spChg>
        <pc:spChg chg="add mod">
          <ac:chgData name="Rima Fany Ferzli" userId="S::drferzli_hotmail.com#ext#@unaids.onmicrosoft.com::76ffa6bf-804e-4a81-8b29-c5c6b9fdc6bd" providerId="AD" clId="Web-{A23A05C2-CC2C-96D4-F015-00CC2BEA9C7C}" dt="2025-02-12T18:02:23.758" v="2"/>
          <ac:spMkLst>
            <pc:docMk/>
            <pc:sldMk cId="100137037" sldId="256"/>
            <ac:spMk id="6" creationId="{0B6F7574-231C-5C5C-6A22-18691D9C9364}"/>
          </ac:spMkLst>
        </pc:spChg>
      </pc:sldChg>
    </pc:docChg>
  </pc:docChgLst>
  <pc:docChgLst>
    <pc:chgData name="Rima Fany Ferzli" userId="S::drferzli_hotmail.com#ext#@unaids.onmicrosoft.com::76ffa6bf-804e-4a81-8b29-c5c6b9fdc6bd" providerId="AD" clId="Web-{7A2CC90F-A8D2-157F-A7C7-F920754906A4}"/>
    <pc:docChg chg="modSld">
      <pc:chgData name="Rima Fany Ferzli" userId="S::drferzli_hotmail.com#ext#@unaids.onmicrosoft.com::76ffa6bf-804e-4a81-8b29-c5c6b9fdc6bd" providerId="AD" clId="Web-{7A2CC90F-A8D2-157F-A7C7-F920754906A4}" dt="2025-02-09T23:10:41.944" v="1648" actId="1076"/>
      <pc:docMkLst>
        <pc:docMk/>
      </pc:docMkLst>
      <pc:sldChg chg="modSp">
        <pc:chgData name="Rima Fany Ferzli" userId="S::drferzli_hotmail.com#ext#@unaids.onmicrosoft.com::76ffa6bf-804e-4a81-8b29-c5c6b9fdc6bd" providerId="AD" clId="Web-{7A2CC90F-A8D2-157F-A7C7-F920754906A4}" dt="2025-02-09T21:15:36.580" v="4" actId="20577"/>
        <pc:sldMkLst>
          <pc:docMk/>
          <pc:sldMk cId="100137037" sldId="256"/>
        </pc:sldMkLst>
        <pc:spChg chg="mod">
          <ac:chgData name="Rima Fany Ferzli" userId="S::drferzli_hotmail.com#ext#@unaids.onmicrosoft.com::76ffa6bf-804e-4a81-8b29-c5c6b9fdc6bd" providerId="AD" clId="Web-{7A2CC90F-A8D2-157F-A7C7-F920754906A4}" dt="2025-02-09T21:15:36.533" v="3" actId="20577"/>
          <ac:spMkLst>
            <pc:docMk/>
            <pc:sldMk cId="100137037" sldId="256"/>
            <ac:spMk id="2" creationId="{FBF8752D-0820-4F35-9D5D-B9D345CC6D3E}"/>
          </ac:spMkLst>
        </pc:spChg>
        <pc:spChg chg="mod">
          <ac:chgData name="Rima Fany Ferzli" userId="S::drferzli_hotmail.com#ext#@unaids.onmicrosoft.com::76ffa6bf-804e-4a81-8b29-c5c6b9fdc6bd" providerId="AD" clId="Web-{7A2CC90F-A8D2-157F-A7C7-F920754906A4}" dt="2025-02-09T21:15:36.580" v="4" actId="20577"/>
          <ac:spMkLst>
            <pc:docMk/>
            <pc:sldMk cId="100137037" sldId="256"/>
            <ac:spMk id="3" creationId="{39C97AB2-D1E8-48E1-B9C2-6E6C1698B16B}"/>
          </ac:spMkLst>
        </pc:spChg>
      </pc:sldChg>
      <pc:sldChg chg="addSp delSp modSp">
        <pc:chgData name="Rima Fany Ferzli" userId="S::drferzli_hotmail.com#ext#@unaids.onmicrosoft.com::76ffa6bf-804e-4a81-8b29-c5c6b9fdc6bd" providerId="AD" clId="Web-{7A2CC90F-A8D2-157F-A7C7-F920754906A4}" dt="2025-02-09T22:47:06.012" v="1251" actId="20577"/>
        <pc:sldMkLst>
          <pc:docMk/>
          <pc:sldMk cId="1786460425" sldId="379"/>
        </pc:sldMkLst>
        <pc:spChg chg="mod">
          <ac:chgData name="Rima Fany Ferzli" userId="S::drferzli_hotmail.com#ext#@unaids.onmicrosoft.com::76ffa6bf-804e-4a81-8b29-c5c6b9fdc6bd" providerId="AD" clId="Web-{7A2CC90F-A8D2-157F-A7C7-F920754906A4}" dt="2025-02-09T22:43:15.037" v="1211" actId="20577"/>
          <ac:spMkLst>
            <pc:docMk/>
            <pc:sldMk cId="1786460425" sldId="379"/>
            <ac:spMk id="2" creationId="{476B425D-4F60-6C93-D681-5EEC5B92F9E3}"/>
          </ac:spMkLst>
        </pc:spChg>
        <pc:spChg chg="add mod">
          <ac:chgData name="Rima Fany Ferzli" userId="S::drferzli_hotmail.com#ext#@unaids.onmicrosoft.com::76ffa6bf-804e-4a81-8b29-c5c6b9fdc6bd" providerId="AD" clId="Web-{7A2CC90F-A8D2-157F-A7C7-F920754906A4}" dt="2025-02-09T22:42:39.427" v="1203" actId="20577"/>
          <ac:spMkLst>
            <pc:docMk/>
            <pc:sldMk cId="1786460425" sldId="379"/>
            <ac:spMk id="3" creationId="{C9329649-A50A-E8C5-669B-84B3490D373B}"/>
          </ac:spMkLst>
        </pc:spChg>
        <pc:spChg chg="add mod">
          <ac:chgData name="Rima Fany Ferzli" userId="S::drferzli_hotmail.com#ext#@unaids.onmicrosoft.com::76ffa6bf-804e-4a81-8b29-c5c6b9fdc6bd" providerId="AD" clId="Web-{7A2CC90F-A8D2-157F-A7C7-F920754906A4}" dt="2025-02-09T22:44:34.211" v="1227" actId="20577"/>
          <ac:spMkLst>
            <pc:docMk/>
            <pc:sldMk cId="1786460425" sldId="379"/>
            <ac:spMk id="5" creationId="{3073482F-AAF1-EF87-D74A-34F3FAEE6371}"/>
          </ac:spMkLst>
        </pc:spChg>
        <pc:spChg chg="mod">
          <ac:chgData name="Rima Fany Ferzli" userId="S::drferzli_hotmail.com#ext#@unaids.onmicrosoft.com::76ffa6bf-804e-4a81-8b29-c5c6b9fdc6bd" providerId="AD" clId="Web-{7A2CC90F-A8D2-157F-A7C7-F920754906A4}" dt="2025-02-09T22:47:06.012" v="1251" actId="20577"/>
          <ac:spMkLst>
            <pc:docMk/>
            <pc:sldMk cId="1786460425" sldId="379"/>
            <ac:spMk id="6" creationId="{7620BA2A-BCF1-EC34-A52F-03F64544212B}"/>
          </ac:spMkLst>
        </pc:spChg>
        <pc:spChg chg="add del">
          <ac:chgData name="Rima Fany Ferzli" userId="S::drferzli_hotmail.com#ext#@unaids.onmicrosoft.com::76ffa6bf-804e-4a81-8b29-c5c6b9fdc6bd" providerId="AD" clId="Web-{7A2CC90F-A8D2-157F-A7C7-F920754906A4}" dt="2025-02-09T22:45:40.900" v="1233"/>
          <ac:spMkLst>
            <pc:docMk/>
            <pc:sldMk cId="1786460425" sldId="379"/>
            <ac:spMk id="8" creationId="{C59D6C45-84F5-0A70-28DF-CF0028FE7A7F}"/>
          </ac:spMkLst>
        </pc:spChg>
      </pc:sldChg>
      <pc:sldChg chg="addSp delSp modSp">
        <pc:chgData name="Rima Fany Ferzli" userId="S::drferzli_hotmail.com#ext#@unaids.onmicrosoft.com::76ffa6bf-804e-4a81-8b29-c5c6b9fdc6bd" providerId="AD" clId="Web-{7A2CC90F-A8D2-157F-A7C7-F920754906A4}" dt="2025-02-09T21:34:45.867" v="145" actId="20577"/>
        <pc:sldMkLst>
          <pc:docMk/>
          <pc:sldMk cId="931435998" sldId="1543"/>
        </pc:sldMkLst>
        <pc:spChg chg="mod">
          <ac:chgData name="Rima Fany Ferzli" userId="S::drferzli_hotmail.com#ext#@unaids.onmicrosoft.com::76ffa6bf-804e-4a81-8b29-c5c6b9fdc6bd" providerId="AD" clId="Web-{7A2CC90F-A8D2-157F-A7C7-F920754906A4}" dt="2025-02-09T21:34:45.867" v="145" actId="20577"/>
          <ac:spMkLst>
            <pc:docMk/>
            <pc:sldMk cId="931435998" sldId="1543"/>
            <ac:spMk id="2" creationId="{57AB3176-701D-400D-AD07-5EC591B16680}"/>
          </ac:spMkLst>
        </pc:spChg>
        <pc:spChg chg="mod">
          <ac:chgData name="Rima Fany Ferzli" userId="S::drferzli_hotmail.com#ext#@unaids.onmicrosoft.com::76ffa6bf-804e-4a81-8b29-c5c6b9fdc6bd" providerId="AD" clId="Web-{7A2CC90F-A8D2-157F-A7C7-F920754906A4}" dt="2025-02-09T21:34:36.085" v="143" actId="14100"/>
          <ac:spMkLst>
            <pc:docMk/>
            <pc:sldMk cId="931435998" sldId="1543"/>
            <ac:spMk id="3" creationId="{2D687076-CF05-A442-C745-4673ED69CA8B}"/>
          </ac:spMkLst>
        </pc:spChg>
        <pc:spChg chg="add del mod">
          <ac:chgData name="Rima Fany Ferzli" userId="S::drferzli_hotmail.com#ext#@unaids.onmicrosoft.com::76ffa6bf-804e-4a81-8b29-c5c6b9fdc6bd" providerId="AD" clId="Web-{7A2CC90F-A8D2-157F-A7C7-F920754906A4}" dt="2025-02-09T21:30:58.969" v="115" actId="20577"/>
          <ac:spMkLst>
            <pc:docMk/>
            <pc:sldMk cId="931435998" sldId="1543"/>
            <ac:spMk id="6" creationId="{980E33E4-4A4A-27E3-0878-FA6294BEA01F}"/>
          </ac:spMkLst>
        </pc:spChg>
        <pc:spChg chg="add mod">
          <ac:chgData name="Rima Fany Ferzli" userId="S::drferzli_hotmail.com#ext#@unaids.onmicrosoft.com::76ffa6bf-804e-4a81-8b29-c5c6b9fdc6bd" providerId="AD" clId="Web-{7A2CC90F-A8D2-157F-A7C7-F920754906A4}" dt="2025-02-09T21:31:19.845" v="123"/>
          <ac:spMkLst>
            <pc:docMk/>
            <pc:sldMk cId="931435998" sldId="1543"/>
            <ac:spMk id="7" creationId="{76875E76-CC2B-FE40-BD87-3FBADFBC94AC}"/>
          </ac:spMkLst>
        </pc:spChg>
        <pc:spChg chg="add mod">
          <ac:chgData name="Rima Fany Ferzli" userId="S::drferzli_hotmail.com#ext#@unaids.onmicrosoft.com::76ffa6bf-804e-4a81-8b29-c5c6b9fdc6bd" providerId="AD" clId="Web-{7A2CC90F-A8D2-157F-A7C7-F920754906A4}" dt="2025-02-09T21:33:15.989" v="137" actId="20577"/>
          <ac:spMkLst>
            <pc:docMk/>
            <pc:sldMk cId="931435998" sldId="1543"/>
            <ac:spMk id="8" creationId="{315C3516-5F6B-B8F7-186F-9677F7896C3D}"/>
          </ac:spMkLst>
        </pc:spChg>
        <pc:picChg chg="mod">
          <ac:chgData name="Rima Fany Ferzli" userId="S::drferzli_hotmail.com#ext#@unaids.onmicrosoft.com::76ffa6bf-804e-4a81-8b29-c5c6b9fdc6bd" providerId="AD" clId="Web-{7A2CC90F-A8D2-157F-A7C7-F920754906A4}" dt="2025-02-09T21:32:43.441" v="127" actId="1076"/>
          <ac:picMkLst>
            <pc:docMk/>
            <pc:sldMk cId="931435998" sldId="1543"/>
            <ac:picMk id="5" creationId="{83896290-D42E-0803-3A01-7A462D73D628}"/>
          </ac:picMkLst>
        </pc:picChg>
      </pc:sldChg>
      <pc:sldChg chg="addSp modSp">
        <pc:chgData name="Rima Fany Ferzli" userId="S::drferzli_hotmail.com#ext#@unaids.onmicrosoft.com::76ffa6bf-804e-4a81-8b29-c5c6b9fdc6bd" providerId="AD" clId="Web-{7A2CC90F-A8D2-157F-A7C7-F920754906A4}" dt="2025-02-09T22:40:18.501" v="1175" actId="1076"/>
        <pc:sldMkLst>
          <pc:docMk/>
          <pc:sldMk cId="51283286" sldId="1546"/>
        </pc:sldMkLst>
        <pc:spChg chg="mod">
          <ac:chgData name="Rima Fany Ferzli" userId="S::drferzli_hotmail.com#ext#@unaids.onmicrosoft.com::76ffa6bf-804e-4a81-8b29-c5c6b9fdc6bd" providerId="AD" clId="Web-{7A2CC90F-A8D2-157F-A7C7-F920754906A4}" dt="2025-02-09T22:40:18.501" v="1175" actId="1076"/>
          <ac:spMkLst>
            <pc:docMk/>
            <pc:sldMk cId="51283286" sldId="1546"/>
            <ac:spMk id="2" creationId="{57AB3176-701D-400D-AD07-5EC591B16680}"/>
          </ac:spMkLst>
        </pc:spChg>
        <pc:spChg chg="mod">
          <ac:chgData name="Rima Fany Ferzli" userId="S::drferzli_hotmail.com#ext#@unaids.onmicrosoft.com::76ffa6bf-804e-4a81-8b29-c5c6b9fdc6bd" providerId="AD" clId="Web-{7A2CC90F-A8D2-157F-A7C7-F920754906A4}" dt="2025-02-09T22:39:34.593" v="1168" actId="14100"/>
          <ac:spMkLst>
            <pc:docMk/>
            <pc:sldMk cId="51283286" sldId="1546"/>
            <ac:spMk id="6" creationId="{7080A27A-B45C-407A-8CCF-D944529C2B3F}"/>
          </ac:spMkLst>
        </pc:spChg>
        <pc:spChg chg="add mod">
          <ac:chgData name="Rima Fany Ferzli" userId="S::drferzli_hotmail.com#ext#@unaids.onmicrosoft.com::76ffa6bf-804e-4a81-8b29-c5c6b9fdc6bd" providerId="AD" clId="Web-{7A2CC90F-A8D2-157F-A7C7-F920754906A4}" dt="2025-02-09T22:39:05.889" v="1164" actId="20577"/>
          <ac:spMkLst>
            <pc:docMk/>
            <pc:sldMk cId="51283286" sldId="1546"/>
            <ac:spMk id="7" creationId="{10981344-FF98-FE34-7211-4EAD81F7DCC8}"/>
          </ac:spMkLst>
        </pc:spChg>
        <pc:picChg chg="mod">
          <ac:chgData name="Rima Fany Ferzli" userId="S::drferzli_hotmail.com#ext#@unaids.onmicrosoft.com::76ffa6bf-804e-4a81-8b29-c5c6b9fdc6bd" providerId="AD" clId="Web-{7A2CC90F-A8D2-157F-A7C7-F920754906A4}" dt="2025-02-09T22:39:27.703" v="1167" actId="14100"/>
          <ac:picMkLst>
            <pc:docMk/>
            <pc:sldMk cId="51283286" sldId="1546"/>
            <ac:picMk id="4" creationId="{BE8D8190-4100-97CC-F19C-14B53A6CC113}"/>
          </ac:picMkLst>
        </pc:picChg>
      </pc:sldChg>
      <pc:sldChg chg="modSp">
        <pc:chgData name="Rima Fany Ferzli" userId="S::drferzli_hotmail.com#ext#@unaids.onmicrosoft.com::76ffa6bf-804e-4a81-8b29-c5c6b9fdc6bd" providerId="AD" clId="Web-{7A2CC90F-A8D2-157F-A7C7-F920754906A4}" dt="2025-02-09T21:21:23.828" v="51" actId="14100"/>
        <pc:sldMkLst>
          <pc:docMk/>
          <pc:sldMk cId="2179113961" sldId="1561"/>
        </pc:sldMkLst>
        <pc:spChg chg="mod">
          <ac:chgData name="Rima Fany Ferzli" userId="S::drferzli_hotmail.com#ext#@unaids.onmicrosoft.com::76ffa6bf-804e-4a81-8b29-c5c6b9fdc6bd" providerId="AD" clId="Web-{7A2CC90F-A8D2-157F-A7C7-F920754906A4}" dt="2025-02-09T21:21:23.828" v="51" actId="14100"/>
          <ac:spMkLst>
            <pc:docMk/>
            <pc:sldMk cId="2179113961" sldId="1561"/>
            <ac:spMk id="2" creationId="{88913B21-0EB5-A046-E4A8-E77DDF9951C1}"/>
          </ac:spMkLst>
        </pc:spChg>
        <pc:spChg chg="mod">
          <ac:chgData name="Rima Fany Ferzli" userId="S::drferzli_hotmail.com#ext#@unaids.onmicrosoft.com::76ffa6bf-804e-4a81-8b29-c5c6b9fdc6bd" providerId="AD" clId="Web-{7A2CC90F-A8D2-157F-A7C7-F920754906A4}" dt="2025-02-09T21:19:16.278" v="29" actId="20577"/>
          <ac:spMkLst>
            <pc:docMk/>
            <pc:sldMk cId="2179113961" sldId="1561"/>
            <ac:spMk id="4" creationId="{E217895E-E21E-B08B-C8D0-3860F5349E1B}"/>
          </ac:spMkLst>
        </pc:spChg>
        <pc:spChg chg="mod">
          <ac:chgData name="Rima Fany Ferzli" userId="S::drferzli_hotmail.com#ext#@unaids.onmicrosoft.com::76ffa6bf-804e-4a81-8b29-c5c6b9fdc6bd" providerId="AD" clId="Web-{7A2CC90F-A8D2-157F-A7C7-F920754906A4}" dt="2025-02-09T21:21:17.172" v="49" actId="20577"/>
          <ac:spMkLst>
            <pc:docMk/>
            <pc:sldMk cId="2179113961" sldId="1561"/>
            <ac:spMk id="7" creationId="{18D60644-430C-3305-97F9-F28E74EF1EC2}"/>
          </ac:spMkLst>
        </pc:spChg>
      </pc:sldChg>
      <pc:sldChg chg="modSp">
        <pc:chgData name="Rima Fany Ferzli" userId="S::drferzli_hotmail.com#ext#@unaids.onmicrosoft.com::76ffa6bf-804e-4a81-8b29-c5c6b9fdc6bd" providerId="AD" clId="Web-{7A2CC90F-A8D2-157F-A7C7-F920754906A4}" dt="2025-02-09T21:16:01.549" v="13" actId="14100"/>
        <pc:sldMkLst>
          <pc:docMk/>
          <pc:sldMk cId="3315484268" sldId="3109"/>
        </pc:sldMkLst>
        <pc:spChg chg="mod">
          <ac:chgData name="Rima Fany Ferzli" userId="S::drferzli_hotmail.com#ext#@unaids.onmicrosoft.com::76ffa6bf-804e-4a81-8b29-c5c6b9fdc6bd" providerId="AD" clId="Web-{7A2CC90F-A8D2-157F-A7C7-F920754906A4}" dt="2025-02-09T21:16:01.549" v="13" actId="14100"/>
          <ac:spMkLst>
            <pc:docMk/>
            <pc:sldMk cId="3315484268" sldId="3109"/>
            <ac:spMk id="3" creationId="{0B718955-0B36-9C48-854E-7AD042B84099}"/>
          </ac:spMkLst>
        </pc:spChg>
        <pc:spChg chg="mod">
          <ac:chgData name="Rima Fany Ferzli" userId="S::drferzli_hotmail.com#ext#@unaids.onmicrosoft.com::76ffa6bf-804e-4a81-8b29-c5c6b9fdc6bd" providerId="AD" clId="Web-{7A2CC90F-A8D2-157F-A7C7-F920754906A4}" dt="2025-02-09T21:15:52.815" v="10" actId="1076"/>
          <ac:spMkLst>
            <pc:docMk/>
            <pc:sldMk cId="3315484268" sldId="3109"/>
            <ac:spMk id="4" creationId="{FD83A5C6-CD78-9745-9A43-4B0FA67B0E09}"/>
          </ac:spMkLst>
        </pc:spChg>
      </pc:sldChg>
      <pc:sldChg chg="addSp modSp">
        <pc:chgData name="Rima Fany Ferzli" userId="S::drferzli_hotmail.com#ext#@unaids.onmicrosoft.com::76ffa6bf-804e-4a81-8b29-c5c6b9fdc6bd" providerId="AD" clId="Web-{7A2CC90F-A8D2-157F-A7C7-F920754906A4}" dt="2025-02-09T21:52:29.287" v="640"/>
        <pc:sldMkLst>
          <pc:docMk/>
          <pc:sldMk cId="3286255104" sldId="3112"/>
        </pc:sldMkLst>
        <pc:spChg chg="add mod">
          <ac:chgData name="Rima Fany Ferzli" userId="S::drferzli_hotmail.com#ext#@unaids.onmicrosoft.com::76ffa6bf-804e-4a81-8b29-c5c6b9fdc6bd" providerId="AD" clId="Web-{7A2CC90F-A8D2-157F-A7C7-F920754906A4}" dt="2025-02-09T21:52:02.552" v="632" actId="1076"/>
          <ac:spMkLst>
            <pc:docMk/>
            <pc:sldMk cId="3286255104" sldId="3112"/>
            <ac:spMk id="2" creationId="{429C1A64-2B0E-05BA-4395-CA88EB301B04}"/>
          </ac:spMkLst>
        </pc:spChg>
        <pc:spChg chg="add mod">
          <ac:chgData name="Rima Fany Ferzli" userId="S::drferzli_hotmail.com#ext#@unaids.onmicrosoft.com::76ffa6bf-804e-4a81-8b29-c5c6b9fdc6bd" providerId="AD" clId="Web-{7A2CC90F-A8D2-157F-A7C7-F920754906A4}" dt="2025-02-09T21:52:24.256" v="638" actId="1076"/>
          <ac:spMkLst>
            <pc:docMk/>
            <pc:sldMk cId="3286255104" sldId="3112"/>
            <ac:spMk id="3" creationId="{395BDE60-F45C-8FBA-7D99-2648CDAC6832}"/>
          </ac:spMkLst>
        </pc:spChg>
        <pc:spChg chg="mod">
          <ac:chgData name="Rima Fany Ferzli" userId="S::drferzli_hotmail.com#ext#@unaids.onmicrosoft.com::76ffa6bf-804e-4a81-8b29-c5c6b9fdc6bd" providerId="AD" clId="Web-{7A2CC90F-A8D2-157F-A7C7-F920754906A4}" dt="2025-02-09T21:39:19.984" v="195" actId="14100"/>
          <ac:spMkLst>
            <pc:docMk/>
            <pc:sldMk cId="3286255104" sldId="3112"/>
            <ac:spMk id="5" creationId="{BA802B85-DE0C-9210-2F05-397374B1EE68}"/>
          </ac:spMkLst>
        </pc:spChg>
        <pc:graphicFrameChg chg="mod modGraphic">
          <ac:chgData name="Rima Fany Ferzli" userId="S::drferzli_hotmail.com#ext#@unaids.onmicrosoft.com::76ffa6bf-804e-4a81-8b29-c5c6b9fdc6bd" providerId="AD" clId="Web-{7A2CC90F-A8D2-157F-A7C7-F920754906A4}" dt="2025-02-09T21:52:29.287" v="640"/>
          <ac:graphicFrameMkLst>
            <pc:docMk/>
            <pc:sldMk cId="3286255104" sldId="3112"/>
            <ac:graphicFrameMk id="8" creationId="{A14C55BF-76B8-307B-E71F-A79AA4D5DC89}"/>
          </ac:graphicFrameMkLst>
        </pc:graphicFrameChg>
      </pc:sldChg>
      <pc:sldChg chg="modSp">
        <pc:chgData name="Rima Fany Ferzli" userId="S::drferzli_hotmail.com#ext#@unaids.onmicrosoft.com::76ffa6bf-804e-4a81-8b29-c5c6b9fdc6bd" providerId="AD" clId="Web-{7A2CC90F-A8D2-157F-A7C7-F920754906A4}" dt="2025-02-09T21:53:26.476" v="668"/>
        <pc:sldMkLst>
          <pc:docMk/>
          <pc:sldMk cId="3836196930" sldId="3113"/>
        </pc:sldMkLst>
        <pc:graphicFrameChg chg="mod modGraphic">
          <ac:chgData name="Rima Fany Ferzli" userId="S::drferzli_hotmail.com#ext#@unaids.onmicrosoft.com::76ffa6bf-804e-4a81-8b29-c5c6b9fdc6bd" providerId="AD" clId="Web-{7A2CC90F-A8D2-157F-A7C7-F920754906A4}" dt="2025-02-09T21:53:26.476" v="668"/>
          <ac:graphicFrameMkLst>
            <pc:docMk/>
            <pc:sldMk cId="3836196930" sldId="3113"/>
            <ac:graphicFrameMk id="4" creationId="{2770C09C-3A07-B030-7CAC-87FF8A0343DE}"/>
          </ac:graphicFrameMkLst>
        </pc:graphicFrameChg>
      </pc:sldChg>
      <pc:sldChg chg="modSp">
        <pc:chgData name="Rima Fany Ferzli" userId="S::drferzli_hotmail.com#ext#@unaids.onmicrosoft.com::76ffa6bf-804e-4a81-8b29-c5c6b9fdc6bd" providerId="AD" clId="Web-{7A2CC90F-A8D2-157F-A7C7-F920754906A4}" dt="2025-02-09T21:39:01.015" v="193"/>
        <pc:sldMkLst>
          <pc:docMk/>
          <pc:sldMk cId="2633612719" sldId="3114"/>
        </pc:sldMkLst>
        <pc:spChg chg="mod">
          <ac:chgData name="Rima Fany Ferzli" userId="S::drferzli_hotmail.com#ext#@unaids.onmicrosoft.com::76ffa6bf-804e-4a81-8b29-c5c6b9fdc6bd" providerId="AD" clId="Web-{7A2CC90F-A8D2-157F-A7C7-F920754906A4}" dt="2025-02-09T21:38:46.452" v="190" actId="20577"/>
          <ac:spMkLst>
            <pc:docMk/>
            <pc:sldMk cId="2633612719" sldId="3114"/>
            <ac:spMk id="2" creationId="{581E84F2-4D70-12D8-46B8-0AF590F1A263}"/>
          </ac:spMkLst>
        </pc:spChg>
        <pc:graphicFrameChg chg="mod modGraphic">
          <ac:chgData name="Rima Fany Ferzli" userId="S::drferzli_hotmail.com#ext#@unaids.onmicrosoft.com::76ffa6bf-804e-4a81-8b29-c5c6b9fdc6bd" providerId="AD" clId="Web-{7A2CC90F-A8D2-157F-A7C7-F920754906A4}" dt="2025-02-09T21:39:01.015" v="193"/>
          <ac:graphicFrameMkLst>
            <pc:docMk/>
            <pc:sldMk cId="2633612719" sldId="3114"/>
            <ac:graphicFrameMk id="7" creationId="{C3CE2F2A-17F9-EDB4-5D31-900083D4D507}"/>
          </ac:graphicFrameMkLst>
        </pc:graphicFrameChg>
      </pc:sldChg>
      <pc:sldChg chg="modSp">
        <pc:chgData name="Rima Fany Ferzli" userId="S::drferzli_hotmail.com#ext#@unaids.onmicrosoft.com::76ffa6bf-804e-4a81-8b29-c5c6b9fdc6bd" providerId="AD" clId="Web-{7A2CC90F-A8D2-157F-A7C7-F920754906A4}" dt="2025-02-09T21:38:27.295" v="186" actId="14100"/>
        <pc:sldMkLst>
          <pc:docMk/>
          <pc:sldMk cId="4243994149" sldId="3115"/>
        </pc:sldMkLst>
        <pc:spChg chg="mod">
          <ac:chgData name="Rima Fany Ferzli" userId="S::drferzli_hotmail.com#ext#@unaids.onmicrosoft.com::76ffa6bf-804e-4a81-8b29-c5c6b9fdc6bd" providerId="AD" clId="Web-{7A2CC90F-A8D2-157F-A7C7-F920754906A4}" dt="2025-02-09T21:35:36.775" v="155" actId="14100"/>
          <ac:spMkLst>
            <pc:docMk/>
            <pc:sldMk cId="4243994149" sldId="3115"/>
            <ac:spMk id="2" creationId="{6D6D67AD-E6BD-C167-E154-D31582373500}"/>
          </ac:spMkLst>
        </pc:spChg>
        <pc:spChg chg="mod">
          <ac:chgData name="Rima Fany Ferzli" userId="S::drferzli_hotmail.com#ext#@unaids.onmicrosoft.com::76ffa6bf-804e-4a81-8b29-c5c6b9fdc6bd" providerId="AD" clId="Web-{7A2CC90F-A8D2-157F-A7C7-F920754906A4}" dt="2025-02-09T21:38:23.092" v="185" actId="20577"/>
          <ac:spMkLst>
            <pc:docMk/>
            <pc:sldMk cId="4243994149" sldId="3115"/>
            <ac:spMk id="4" creationId="{5735BBD3-B95E-C516-DFD0-37EB34C1BE62}"/>
          </ac:spMkLst>
        </pc:spChg>
        <pc:picChg chg="mod">
          <ac:chgData name="Rima Fany Ferzli" userId="S::drferzli_hotmail.com#ext#@unaids.onmicrosoft.com::76ffa6bf-804e-4a81-8b29-c5c6b9fdc6bd" providerId="AD" clId="Web-{7A2CC90F-A8D2-157F-A7C7-F920754906A4}" dt="2025-02-09T21:38:27.295" v="186" actId="14100"/>
          <ac:picMkLst>
            <pc:docMk/>
            <pc:sldMk cId="4243994149" sldId="3115"/>
            <ac:picMk id="3" creationId="{229B5F8F-AC41-956C-153D-BC0A0B5762BB}"/>
          </ac:picMkLst>
        </pc:picChg>
      </pc:sldChg>
      <pc:sldChg chg="addSp delSp modSp">
        <pc:chgData name="Rima Fany Ferzli" userId="S::drferzli_hotmail.com#ext#@unaids.onmicrosoft.com::76ffa6bf-804e-4a81-8b29-c5c6b9fdc6bd" providerId="AD" clId="Web-{7A2CC90F-A8D2-157F-A7C7-F920754906A4}" dt="2025-02-09T23:10:41.944" v="1648" actId="1076"/>
        <pc:sldMkLst>
          <pc:docMk/>
          <pc:sldMk cId="1757361193" sldId="3116"/>
        </pc:sldMkLst>
        <pc:spChg chg="mod">
          <ac:chgData name="Rima Fany Ferzli" userId="S::drferzli_hotmail.com#ext#@unaids.onmicrosoft.com::76ffa6bf-804e-4a81-8b29-c5c6b9fdc6bd" providerId="AD" clId="Web-{7A2CC90F-A8D2-157F-A7C7-F920754906A4}" dt="2025-02-09T23:05:48.077" v="1570" actId="1076"/>
          <ac:spMkLst>
            <pc:docMk/>
            <pc:sldMk cId="1757361193" sldId="3116"/>
            <ac:spMk id="2" creationId="{1287E979-FEAA-E8F0-FD30-05E0404E5F8F}"/>
          </ac:spMkLst>
        </pc:spChg>
        <pc:spChg chg="mod">
          <ac:chgData name="Rima Fany Ferzli" userId="S::drferzli_hotmail.com#ext#@unaids.onmicrosoft.com::76ffa6bf-804e-4a81-8b29-c5c6b9fdc6bd" providerId="AD" clId="Web-{7A2CC90F-A8D2-157F-A7C7-F920754906A4}" dt="2025-02-09T23:09:28.677" v="1635" actId="14100"/>
          <ac:spMkLst>
            <pc:docMk/>
            <pc:sldMk cId="1757361193" sldId="3116"/>
            <ac:spMk id="3" creationId="{182A9B2A-7470-9001-5E56-32C66846F69C}"/>
          </ac:spMkLst>
        </pc:spChg>
        <pc:spChg chg="add mod">
          <ac:chgData name="Rima Fany Ferzli" userId="S::drferzli_hotmail.com#ext#@unaids.onmicrosoft.com::76ffa6bf-804e-4a81-8b29-c5c6b9fdc6bd" providerId="AD" clId="Web-{7A2CC90F-A8D2-157F-A7C7-F920754906A4}" dt="2025-02-09T22:49:54.612" v="1291" actId="1076"/>
          <ac:spMkLst>
            <pc:docMk/>
            <pc:sldMk cId="1757361193" sldId="3116"/>
            <ac:spMk id="4" creationId="{F9EDFB76-029D-CD7A-3139-85C063140FD0}"/>
          </ac:spMkLst>
        </pc:spChg>
        <pc:spChg chg="add mod">
          <ac:chgData name="Rima Fany Ferzli" userId="S::drferzli_hotmail.com#ext#@unaids.onmicrosoft.com::76ffa6bf-804e-4a81-8b29-c5c6b9fdc6bd" providerId="AD" clId="Web-{7A2CC90F-A8D2-157F-A7C7-F920754906A4}" dt="2025-02-09T23:09:42.068" v="1636" actId="14100"/>
          <ac:spMkLst>
            <pc:docMk/>
            <pc:sldMk cId="1757361193" sldId="3116"/>
            <ac:spMk id="5" creationId="{7FE187A7-4D45-2B8E-E467-561209578C21}"/>
          </ac:spMkLst>
        </pc:spChg>
        <pc:spChg chg="add mod">
          <ac:chgData name="Rima Fany Ferzli" userId="S::drferzli_hotmail.com#ext#@unaids.onmicrosoft.com::76ffa6bf-804e-4a81-8b29-c5c6b9fdc6bd" providerId="AD" clId="Web-{7A2CC90F-A8D2-157F-A7C7-F920754906A4}" dt="2025-02-09T22:49:34.719" v="1289" actId="1076"/>
          <ac:spMkLst>
            <pc:docMk/>
            <pc:sldMk cId="1757361193" sldId="3116"/>
            <ac:spMk id="6" creationId="{8289D35D-F9B6-5337-BC5D-380186449460}"/>
          </ac:spMkLst>
        </pc:spChg>
        <pc:spChg chg="add mod">
          <ac:chgData name="Rima Fany Ferzli" userId="S::drferzli_hotmail.com#ext#@unaids.onmicrosoft.com::76ffa6bf-804e-4a81-8b29-c5c6b9fdc6bd" providerId="AD" clId="Web-{7A2CC90F-A8D2-157F-A7C7-F920754906A4}" dt="2025-02-09T22:50:57.660" v="1316" actId="20577"/>
          <ac:spMkLst>
            <pc:docMk/>
            <pc:sldMk cId="1757361193" sldId="3116"/>
            <ac:spMk id="7" creationId="{43445284-1275-825A-8FFE-26D4CBAB0B47}"/>
          </ac:spMkLst>
        </pc:spChg>
        <pc:spChg chg="add mod">
          <ac:chgData name="Rima Fany Ferzli" userId="S::drferzli_hotmail.com#ext#@unaids.onmicrosoft.com::76ffa6bf-804e-4a81-8b29-c5c6b9fdc6bd" providerId="AD" clId="Web-{7A2CC90F-A8D2-157F-A7C7-F920754906A4}" dt="2025-02-09T22:51:14.161" v="1322" actId="1076"/>
          <ac:spMkLst>
            <pc:docMk/>
            <pc:sldMk cId="1757361193" sldId="3116"/>
            <ac:spMk id="8" creationId="{401087CC-A094-E0D6-8E09-F49EE383AB38}"/>
          </ac:spMkLst>
        </pc:spChg>
        <pc:spChg chg="add mod">
          <ac:chgData name="Rima Fany Ferzli" userId="S::drferzli_hotmail.com#ext#@unaids.onmicrosoft.com::76ffa6bf-804e-4a81-8b29-c5c6b9fdc6bd" providerId="AD" clId="Web-{7A2CC90F-A8D2-157F-A7C7-F920754906A4}" dt="2025-02-09T22:51:45.818" v="1328" actId="1076"/>
          <ac:spMkLst>
            <pc:docMk/>
            <pc:sldMk cId="1757361193" sldId="3116"/>
            <ac:spMk id="9" creationId="{7BC41EE2-5037-A589-0FBB-6337B603AB96}"/>
          </ac:spMkLst>
        </pc:spChg>
        <pc:spChg chg="add mod">
          <ac:chgData name="Rima Fany Ferzli" userId="S::drferzli_hotmail.com#ext#@unaids.onmicrosoft.com::76ffa6bf-804e-4a81-8b29-c5c6b9fdc6bd" providerId="AD" clId="Web-{7A2CC90F-A8D2-157F-A7C7-F920754906A4}" dt="2025-02-09T22:52:49.242" v="1349" actId="1076"/>
          <ac:spMkLst>
            <pc:docMk/>
            <pc:sldMk cId="1757361193" sldId="3116"/>
            <ac:spMk id="10" creationId="{5DF070A0-4036-52BD-8976-2BE0A51CD3F2}"/>
          </ac:spMkLst>
        </pc:spChg>
        <pc:spChg chg="add mod">
          <ac:chgData name="Rima Fany Ferzli" userId="S::drferzli_hotmail.com#ext#@unaids.onmicrosoft.com::76ffa6bf-804e-4a81-8b29-c5c6b9fdc6bd" providerId="AD" clId="Web-{7A2CC90F-A8D2-157F-A7C7-F920754906A4}" dt="2025-02-09T22:52:32.226" v="1346" actId="1076"/>
          <ac:spMkLst>
            <pc:docMk/>
            <pc:sldMk cId="1757361193" sldId="3116"/>
            <ac:spMk id="11" creationId="{3318D852-746C-12E4-9872-0DEA79CD66DC}"/>
          </ac:spMkLst>
        </pc:spChg>
        <pc:spChg chg="add mod">
          <ac:chgData name="Rima Fany Ferzli" userId="S::drferzli_hotmail.com#ext#@unaids.onmicrosoft.com::76ffa6bf-804e-4a81-8b29-c5c6b9fdc6bd" providerId="AD" clId="Web-{7A2CC90F-A8D2-157F-A7C7-F920754906A4}" dt="2025-02-09T22:53:21.524" v="1358" actId="1076"/>
          <ac:spMkLst>
            <pc:docMk/>
            <pc:sldMk cId="1757361193" sldId="3116"/>
            <ac:spMk id="12" creationId="{0A674DAB-1859-1334-3B0C-18A5BD2F59B3}"/>
          </ac:spMkLst>
        </pc:spChg>
        <pc:spChg chg="add del mod">
          <ac:chgData name="Rima Fany Ferzli" userId="S::drferzli_hotmail.com#ext#@unaids.onmicrosoft.com::76ffa6bf-804e-4a81-8b29-c5c6b9fdc6bd" providerId="AD" clId="Web-{7A2CC90F-A8D2-157F-A7C7-F920754906A4}" dt="2025-02-09T23:01:00.131" v="1531"/>
          <ac:spMkLst>
            <pc:docMk/>
            <pc:sldMk cId="1757361193" sldId="3116"/>
            <ac:spMk id="13" creationId="{3E43067C-5061-D1BD-F54C-1866A7390FE6}"/>
          </ac:spMkLst>
        </pc:spChg>
        <pc:spChg chg="add del mod">
          <ac:chgData name="Rima Fany Ferzli" userId="S::drferzli_hotmail.com#ext#@unaids.onmicrosoft.com::76ffa6bf-804e-4a81-8b29-c5c6b9fdc6bd" providerId="AD" clId="Web-{7A2CC90F-A8D2-157F-A7C7-F920754906A4}" dt="2025-02-09T22:58:31.362" v="1474"/>
          <ac:spMkLst>
            <pc:docMk/>
            <pc:sldMk cId="1757361193" sldId="3116"/>
            <ac:spMk id="14" creationId="{2B55FD9A-1894-FFFD-53A4-F0034BB2B2E7}"/>
          </ac:spMkLst>
        </pc:spChg>
        <pc:spChg chg="add mod">
          <ac:chgData name="Rima Fany Ferzli" userId="S::drferzli_hotmail.com#ext#@unaids.onmicrosoft.com::76ffa6bf-804e-4a81-8b29-c5c6b9fdc6bd" providerId="AD" clId="Web-{7A2CC90F-A8D2-157F-A7C7-F920754906A4}" dt="2025-02-09T23:06:15.734" v="1574" actId="1076"/>
          <ac:spMkLst>
            <pc:docMk/>
            <pc:sldMk cId="1757361193" sldId="3116"/>
            <ac:spMk id="15" creationId="{D4F5EC63-AC38-E8AA-2AC0-C2B30AA9CE33}"/>
          </ac:spMkLst>
        </pc:spChg>
        <pc:spChg chg="add mod">
          <ac:chgData name="Rima Fany Ferzli" userId="S::drferzli_hotmail.com#ext#@unaids.onmicrosoft.com::76ffa6bf-804e-4a81-8b29-c5c6b9fdc6bd" providerId="AD" clId="Web-{7A2CC90F-A8D2-157F-A7C7-F920754906A4}" dt="2025-02-09T23:05:55.608" v="1572" actId="1076"/>
          <ac:spMkLst>
            <pc:docMk/>
            <pc:sldMk cId="1757361193" sldId="3116"/>
            <ac:spMk id="16" creationId="{F54B85C8-E054-03D4-CA07-5A471E1B99DE}"/>
          </ac:spMkLst>
        </pc:spChg>
        <pc:spChg chg="add mod">
          <ac:chgData name="Rima Fany Ferzli" userId="S::drferzli_hotmail.com#ext#@unaids.onmicrosoft.com::76ffa6bf-804e-4a81-8b29-c5c6b9fdc6bd" providerId="AD" clId="Web-{7A2CC90F-A8D2-157F-A7C7-F920754906A4}" dt="2025-02-09T23:06:01.530" v="1573" actId="1076"/>
          <ac:spMkLst>
            <pc:docMk/>
            <pc:sldMk cId="1757361193" sldId="3116"/>
            <ac:spMk id="17" creationId="{BE24A576-3B87-8554-B6A0-D9571C5C5D94}"/>
          </ac:spMkLst>
        </pc:spChg>
        <pc:spChg chg="add mod">
          <ac:chgData name="Rima Fany Ferzli" userId="S::drferzli_hotmail.com#ext#@unaids.onmicrosoft.com::76ffa6bf-804e-4a81-8b29-c5c6b9fdc6bd" providerId="AD" clId="Web-{7A2CC90F-A8D2-157F-A7C7-F920754906A4}" dt="2025-02-09T23:05:52.499" v="1571" actId="1076"/>
          <ac:spMkLst>
            <pc:docMk/>
            <pc:sldMk cId="1757361193" sldId="3116"/>
            <ac:spMk id="18" creationId="{B93CB72B-AE4C-CE58-B30D-13A99B4DC06C}"/>
          </ac:spMkLst>
        </pc:spChg>
        <pc:spChg chg="add mod">
          <ac:chgData name="Rima Fany Ferzli" userId="S::drferzli_hotmail.com#ext#@unaids.onmicrosoft.com::76ffa6bf-804e-4a81-8b29-c5c6b9fdc6bd" providerId="AD" clId="Web-{7A2CC90F-A8D2-157F-A7C7-F920754906A4}" dt="2025-02-09T23:10:35.210" v="1647" actId="1076"/>
          <ac:spMkLst>
            <pc:docMk/>
            <pc:sldMk cId="1757361193" sldId="3116"/>
            <ac:spMk id="19" creationId="{D2B45056-5AB9-CAAD-EFEF-675675EF30B8}"/>
          </ac:spMkLst>
        </pc:spChg>
        <pc:spChg chg="add mod">
          <ac:chgData name="Rima Fany Ferzli" userId="S::drferzli_hotmail.com#ext#@unaids.onmicrosoft.com::76ffa6bf-804e-4a81-8b29-c5c6b9fdc6bd" providerId="AD" clId="Web-{7A2CC90F-A8D2-157F-A7C7-F920754906A4}" dt="2025-02-09T23:10:41.944" v="1648" actId="1076"/>
          <ac:spMkLst>
            <pc:docMk/>
            <pc:sldMk cId="1757361193" sldId="3116"/>
            <ac:spMk id="20" creationId="{89569514-E41D-51DD-1332-CE1E0B304DAE}"/>
          </ac:spMkLst>
        </pc:spChg>
        <pc:spChg chg="add mod">
          <ac:chgData name="Rima Fany Ferzli" userId="S::drferzli_hotmail.com#ext#@unaids.onmicrosoft.com::76ffa6bf-804e-4a81-8b29-c5c6b9fdc6bd" providerId="AD" clId="Web-{7A2CC90F-A8D2-157F-A7C7-F920754906A4}" dt="2025-02-09T23:10:16.194" v="1646" actId="1076"/>
          <ac:spMkLst>
            <pc:docMk/>
            <pc:sldMk cId="1757361193" sldId="3116"/>
            <ac:spMk id="21" creationId="{0E0A498D-2AC9-0132-25FF-7CA0401772B6}"/>
          </ac:spMkLst>
        </pc:spChg>
        <pc:spChg chg="add mod">
          <ac:chgData name="Rima Fany Ferzli" userId="S::drferzli_hotmail.com#ext#@unaids.onmicrosoft.com::76ffa6bf-804e-4a81-8b29-c5c6b9fdc6bd" providerId="AD" clId="Web-{7A2CC90F-A8D2-157F-A7C7-F920754906A4}" dt="2025-02-09T23:09:50.427" v="1638" actId="1076"/>
          <ac:spMkLst>
            <pc:docMk/>
            <pc:sldMk cId="1757361193" sldId="3116"/>
            <ac:spMk id="22" creationId="{C01CF81C-333B-5D77-1FF4-542D7B77189E}"/>
          </ac:spMkLst>
        </pc:spChg>
      </pc:sldChg>
      <pc:sldChg chg="addSp delSp modSp">
        <pc:chgData name="Rima Fany Ferzli" userId="S::drferzli_hotmail.com#ext#@unaids.onmicrosoft.com::76ffa6bf-804e-4a81-8b29-c5c6b9fdc6bd" providerId="AD" clId="Web-{7A2CC90F-A8D2-157F-A7C7-F920754906A4}" dt="2025-02-09T22:26:54.636" v="1008" actId="1076"/>
        <pc:sldMkLst>
          <pc:docMk/>
          <pc:sldMk cId="1527621998" sldId="3117"/>
        </pc:sldMkLst>
        <pc:spChg chg="mod">
          <ac:chgData name="Rima Fany Ferzli" userId="S::drferzli_hotmail.com#ext#@unaids.onmicrosoft.com::76ffa6bf-804e-4a81-8b29-c5c6b9fdc6bd" providerId="AD" clId="Web-{7A2CC90F-A8D2-157F-A7C7-F920754906A4}" dt="2025-02-09T21:56:09.938" v="711" actId="20577"/>
          <ac:spMkLst>
            <pc:docMk/>
            <pc:sldMk cId="1527621998" sldId="3117"/>
            <ac:spMk id="2" creationId="{F1AA9E27-B8E4-D6A8-B03E-AEF08AB4074F}"/>
          </ac:spMkLst>
        </pc:spChg>
        <pc:spChg chg="mod">
          <ac:chgData name="Rima Fany Ferzli" userId="S::drferzli_hotmail.com#ext#@unaids.onmicrosoft.com::76ffa6bf-804e-4a81-8b29-c5c6b9fdc6bd" providerId="AD" clId="Web-{7A2CC90F-A8D2-157F-A7C7-F920754906A4}" dt="2025-02-09T22:09:47.869" v="965" actId="20577"/>
          <ac:spMkLst>
            <pc:docMk/>
            <pc:sldMk cId="1527621998" sldId="3117"/>
            <ac:spMk id="3" creationId="{A1494244-FAAA-8DFD-295E-0FE045EB0FEC}"/>
          </ac:spMkLst>
        </pc:spChg>
        <pc:spChg chg="add del">
          <ac:chgData name="Rima Fany Ferzli" userId="S::drferzli_hotmail.com#ext#@unaids.onmicrosoft.com::76ffa6bf-804e-4a81-8b29-c5c6b9fdc6bd" providerId="AD" clId="Web-{7A2CC90F-A8D2-157F-A7C7-F920754906A4}" dt="2025-02-09T21:56:40.986" v="723"/>
          <ac:spMkLst>
            <pc:docMk/>
            <pc:sldMk cId="1527621998" sldId="3117"/>
            <ac:spMk id="6" creationId="{74CAC7EA-6219-0BE7-03B8-50B139D0B0CE}"/>
          </ac:spMkLst>
        </pc:spChg>
        <pc:spChg chg="add mod">
          <ac:chgData name="Rima Fany Ferzli" userId="S::drferzli_hotmail.com#ext#@unaids.onmicrosoft.com::76ffa6bf-804e-4a81-8b29-c5c6b9fdc6bd" providerId="AD" clId="Web-{7A2CC90F-A8D2-157F-A7C7-F920754906A4}" dt="2025-02-09T21:57:16.737" v="733" actId="1076"/>
          <ac:spMkLst>
            <pc:docMk/>
            <pc:sldMk cId="1527621998" sldId="3117"/>
            <ac:spMk id="8" creationId="{3A036221-C402-BD5D-9458-F0225C6989EE}"/>
          </ac:spMkLst>
        </pc:spChg>
        <pc:spChg chg="add">
          <ac:chgData name="Rima Fany Ferzli" userId="S::drferzli_hotmail.com#ext#@unaids.onmicrosoft.com::76ffa6bf-804e-4a81-8b29-c5c6b9fdc6bd" providerId="AD" clId="Web-{7A2CC90F-A8D2-157F-A7C7-F920754906A4}" dt="2025-02-09T21:57:40.097" v="739"/>
          <ac:spMkLst>
            <pc:docMk/>
            <pc:sldMk cId="1527621998" sldId="3117"/>
            <ac:spMk id="10" creationId="{C6090EDA-1D99-ECC7-687E-4CF1011D473A}"/>
          </ac:spMkLst>
        </pc:spChg>
        <pc:spChg chg="add del mod">
          <ac:chgData name="Rima Fany Ferzli" userId="S::drferzli_hotmail.com#ext#@unaids.onmicrosoft.com::76ffa6bf-804e-4a81-8b29-c5c6b9fdc6bd" providerId="AD" clId="Web-{7A2CC90F-A8D2-157F-A7C7-F920754906A4}" dt="2025-02-09T22:11:07.559" v="968"/>
          <ac:spMkLst>
            <pc:docMk/>
            <pc:sldMk cId="1527621998" sldId="3117"/>
            <ac:spMk id="11" creationId="{598103FE-B001-306E-1332-248F02545F1F}"/>
          </ac:spMkLst>
        </pc:spChg>
        <pc:spChg chg="add mod">
          <ac:chgData name="Rima Fany Ferzli" userId="S::drferzli_hotmail.com#ext#@unaids.onmicrosoft.com::76ffa6bf-804e-4a81-8b29-c5c6b9fdc6bd" providerId="AD" clId="Web-{7A2CC90F-A8D2-157F-A7C7-F920754906A4}" dt="2025-02-09T21:58:30.020" v="760" actId="1076"/>
          <ac:spMkLst>
            <pc:docMk/>
            <pc:sldMk cId="1527621998" sldId="3117"/>
            <ac:spMk id="12" creationId="{4C041E6E-413D-B4EF-A4E5-D4425BF1717C}"/>
          </ac:spMkLst>
        </pc:spChg>
        <pc:spChg chg="add mod">
          <ac:chgData name="Rima Fany Ferzli" userId="S::drferzli_hotmail.com#ext#@unaids.onmicrosoft.com::76ffa6bf-804e-4a81-8b29-c5c6b9fdc6bd" providerId="AD" clId="Web-{7A2CC90F-A8D2-157F-A7C7-F920754906A4}" dt="2025-02-09T22:07:14.849" v="930" actId="1076"/>
          <ac:spMkLst>
            <pc:docMk/>
            <pc:sldMk cId="1527621998" sldId="3117"/>
            <ac:spMk id="13" creationId="{7B6C6BD2-411A-D5DB-F558-A67133B1C05C}"/>
          </ac:spMkLst>
        </pc:spChg>
        <pc:spChg chg="add del mod">
          <ac:chgData name="Rima Fany Ferzli" userId="S::drferzli_hotmail.com#ext#@unaids.onmicrosoft.com::76ffa6bf-804e-4a81-8b29-c5c6b9fdc6bd" providerId="AD" clId="Web-{7A2CC90F-A8D2-157F-A7C7-F920754906A4}" dt="2025-02-09T22:12:52.499" v="972"/>
          <ac:spMkLst>
            <pc:docMk/>
            <pc:sldMk cId="1527621998" sldId="3117"/>
            <ac:spMk id="14" creationId="{2F36B582-EDB5-0ACF-7753-AEB036A99089}"/>
          </ac:spMkLst>
        </pc:spChg>
        <pc:spChg chg="add mod">
          <ac:chgData name="Rima Fany Ferzli" userId="S::drferzli_hotmail.com#ext#@unaids.onmicrosoft.com::76ffa6bf-804e-4a81-8b29-c5c6b9fdc6bd" providerId="AD" clId="Web-{7A2CC90F-A8D2-157F-A7C7-F920754906A4}" dt="2025-02-09T22:26:54.636" v="1008" actId="1076"/>
          <ac:spMkLst>
            <pc:docMk/>
            <pc:sldMk cId="1527621998" sldId="3117"/>
            <ac:spMk id="17" creationId="{1099F495-F5BB-19A4-2B96-5B6A989DC8FC}"/>
          </ac:spMkLst>
        </pc:spChg>
        <pc:spChg chg="add mod">
          <ac:chgData name="Rima Fany Ferzli" userId="S::drferzli_hotmail.com#ext#@unaids.onmicrosoft.com::76ffa6bf-804e-4a81-8b29-c5c6b9fdc6bd" providerId="AD" clId="Web-{7A2CC90F-A8D2-157F-A7C7-F920754906A4}" dt="2025-02-09T22:26:25.839" v="1005" actId="1076"/>
          <ac:spMkLst>
            <pc:docMk/>
            <pc:sldMk cId="1527621998" sldId="3117"/>
            <ac:spMk id="18" creationId="{27172F30-81BC-D197-C1B7-A37FF30ADDF4}"/>
          </ac:spMkLst>
        </pc:spChg>
        <pc:picChg chg="mod">
          <ac:chgData name="Rima Fany Ferzli" userId="S::drferzli_hotmail.com#ext#@unaids.onmicrosoft.com::76ffa6bf-804e-4a81-8b29-c5c6b9fdc6bd" providerId="AD" clId="Web-{7A2CC90F-A8D2-157F-A7C7-F920754906A4}" dt="2025-02-09T21:55:59.766" v="709" actId="1076"/>
          <ac:picMkLst>
            <pc:docMk/>
            <pc:sldMk cId="1527621998" sldId="3117"/>
            <ac:picMk id="4" creationId="{9150D959-A323-68DF-DBE2-2697C52E9760}"/>
          </ac:picMkLst>
        </pc:picChg>
        <pc:picChg chg="mod">
          <ac:chgData name="Rima Fany Ferzli" userId="S::drferzli_hotmail.com#ext#@unaids.onmicrosoft.com::76ffa6bf-804e-4a81-8b29-c5c6b9fdc6bd" providerId="AD" clId="Web-{7A2CC90F-A8D2-157F-A7C7-F920754906A4}" dt="2025-02-09T21:55:56.126" v="708" actId="1076"/>
          <ac:picMkLst>
            <pc:docMk/>
            <pc:sldMk cId="1527621998" sldId="3117"/>
            <ac:picMk id="7" creationId="{D071EFB7-82B9-CC48-1B93-D2CF57C0259A}"/>
          </ac:picMkLst>
        </pc:picChg>
        <pc:picChg chg="add del mod">
          <ac:chgData name="Rima Fany Ferzli" userId="S::drferzli_hotmail.com#ext#@unaids.onmicrosoft.com::76ffa6bf-804e-4a81-8b29-c5c6b9fdc6bd" providerId="AD" clId="Web-{7A2CC90F-A8D2-157F-A7C7-F920754906A4}" dt="2025-02-09T22:25:02.305" v="980"/>
          <ac:picMkLst>
            <pc:docMk/>
            <pc:sldMk cId="1527621998" sldId="3117"/>
            <ac:picMk id="15" creationId="{C9C41E8A-0F63-DF93-B57B-5376205A1976}"/>
          </ac:picMkLst>
        </pc:picChg>
        <pc:picChg chg="add del mod">
          <ac:chgData name="Rima Fany Ferzli" userId="S::drferzli_hotmail.com#ext#@unaids.onmicrosoft.com::76ffa6bf-804e-4a81-8b29-c5c6b9fdc6bd" providerId="AD" clId="Web-{7A2CC90F-A8D2-157F-A7C7-F920754906A4}" dt="2025-02-09T22:25:01.227" v="979"/>
          <ac:picMkLst>
            <pc:docMk/>
            <pc:sldMk cId="1527621998" sldId="3117"/>
            <ac:picMk id="16" creationId="{C81DA7FE-9BC3-F186-26B7-9676808B9E31}"/>
          </ac:picMkLst>
        </pc:picChg>
      </pc:sldChg>
      <pc:sldChg chg="addSp modSp">
        <pc:chgData name="Rima Fany Ferzli" userId="S::drferzli_hotmail.com#ext#@unaids.onmicrosoft.com::76ffa6bf-804e-4a81-8b29-c5c6b9fdc6bd" providerId="AD" clId="Web-{7A2CC90F-A8D2-157F-A7C7-F920754906A4}" dt="2025-02-09T22:35:45.326" v="1129" actId="20577"/>
        <pc:sldMkLst>
          <pc:docMk/>
          <pc:sldMk cId="3019406315" sldId="3119"/>
        </pc:sldMkLst>
        <pc:spChg chg="mod">
          <ac:chgData name="Rima Fany Ferzli" userId="S::drferzli_hotmail.com#ext#@unaids.onmicrosoft.com::76ffa6bf-804e-4a81-8b29-c5c6b9fdc6bd" providerId="AD" clId="Web-{7A2CC90F-A8D2-157F-A7C7-F920754906A4}" dt="2025-02-09T22:34:30.323" v="1119" actId="14100"/>
          <ac:spMkLst>
            <pc:docMk/>
            <pc:sldMk cId="3019406315" sldId="3119"/>
            <ac:spMk id="3" creationId="{1E003272-BC76-DAEC-D45C-8B0036B74AE4}"/>
          </ac:spMkLst>
        </pc:spChg>
        <pc:spChg chg="mod">
          <ac:chgData name="Rima Fany Ferzli" userId="S::drferzli_hotmail.com#ext#@unaids.onmicrosoft.com::76ffa6bf-804e-4a81-8b29-c5c6b9fdc6bd" providerId="AD" clId="Web-{7A2CC90F-A8D2-157F-A7C7-F920754906A4}" dt="2025-02-09T22:35:45.326" v="1129" actId="20577"/>
          <ac:spMkLst>
            <pc:docMk/>
            <pc:sldMk cId="3019406315" sldId="3119"/>
            <ac:spMk id="4" creationId="{6EDD2ABC-A370-6F1D-DC96-5A93A86CB309}"/>
          </ac:spMkLst>
        </pc:spChg>
        <pc:spChg chg="add">
          <ac:chgData name="Rima Fany Ferzli" userId="S::drferzli_hotmail.com#ext#@unaids.onmicrosoft.com::76ffa6bf-804e-4a81-8b29-c5c6b9fdc6bd" providerId="AD" clId="Web-{7A2CC90F-A8D2-157F-A7C7-F920754906A4}" dt="2025-02-09T22:29:15.547" v="1013"/>
          <ac:spMkLst>
            <pc:docMk/>
            <pc:sldMk cId="3019406315" sldId="3119"/>
            <ac:spMk id="9" creationId="{46A94D0F-2E8C-F9B3-EE35-122D157AE08A}"/>
          </ac:spMkLst>
        </pc:spChg>
        <pc:spChg chg="add mod">
          <ac:chgData name="Rima Fany Ferzli" userId="S::drferzli_hotmail.com#ext#@unaids.onmicrosoft.com::76ffa6bf-804e-4a81-8b29-c5c6b9fdc6bd" providerId="AD" clId="Web-{7A2CC90F-A8D2-157F-A7C7-F920754906A4}" dt="2025-02-09T22:34:17.916" v="1116" actId="14100"/>
          <ac:spMkLst>
            <pc:docMk/>
            <pc:sldMk cId="3019406315" sldId="3119"/>
            <ac:spMk id="10" creationId="{81D39CC7-7D0B-F748-3A59-005BF6FB1CB6}"/>
          </ac:spMkLst>
        </pc:spChg>
        <pc:spChg chg="add mod">
          <ac:chgData name="Rima Fany Ferzli" userId="S::drferzli_hotmail.com#ext#@unaids.onmicrosoft.com::76ffa6bf-804e-4a81-8b29-c5c6b9fdc6bd" providerId="AD" clId="Web-{7A2CC90F-A8D2-157F-A7C7-F920754906A4}" dt="2025-02-09T22:32:17.958" v="1092" actId="1076"/>
          <ac:spMkLst>
            <pc:docMk/>
            <pc:sldMk cId="3019406315" sldId="3119"/>
            <ac:spMk id="11" creationId="{F6601FCA-8925-B86E-21DB-A08B2B6AFA09}"/>
          </ac:spMkLst>
        </pc:spChg>
      </pc:sldChg>
    </pc:docChg>
  </pc:docChgLst>
  <pc:docChgLst>
    <pc:chgData name="Rima Fany Ferzli" userId="S::drferzli_hotmail.com#ext#@unaids.onmicrosoft.com::76ffa6bf-804e-4a81-8b29-c5c6b9fdc6bd" providerId="AD" clId="Web-{312DF45C-92C1-8D41-21F5-B0513C4FF065}"/>
    <pc:docChg chg="modSld">
      <pc:chgData name="Rima Fany Ferzli" userId="S::drferzli_hotmail.com#ext#@unaids.onmicrosoft.com::76ffa6bf-804e-4a81-8b29-c5c6b9fdc6bd" providerId="AD" clId="Web-{312DF45C-92C1-8D41-21F5-B0513C4FF065}" dt="2025-02-13T16:06:18.771" v="0"/>
      <pc:docMkLst>
        <pc:docMk/>
      </pc:docMkLst>
      <pc:sldChg chg="delSp">
        <pc:chgData name="Rima Fany Ferzli" userId="S::drferzli_hotmail.com#ext#@unaids.onmicrosoft.com::76ffa6bf-804e-4a81-8b29-c5c6b9fdc6bd" providerId="AD" clId="Web-{312DF45C-92C1-8D41-21F5-B0513C4FF065}" dt="2025-02-13T16:06:18.771" v="0"/>
        <pc:sldMkLst>
          <pc:docMk/>
          <pc:sldMk cId="100137037" sldId="256"/>
        </pc:sldMkLst>
        <pc:spChg chg="del">
          <ac:chgData name="Rima Fany Ferzli" userId="S::drferzli_hotmail.com#ext#@unaids.onmicrosoft.com::76ffa6bf-804e-4a81-8b29-c5c6b9fdc6bd" providerId="AD" clId="Web-{312DF45C-92C1-8D41-21F5-B0513C4FF065}" dt="2025-02-13T16:06:18.771" v="0"/>
          <ac:spMkLst>
            <pc:docMk/>
            <pc:sldMk cId="100137037" sldId="256"/>
            <ac:spMk id="6" creationId="{0B6F7574-231C-5C5C-6A22-18691D9C936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3F4DE85E-B7DD-4983-B81E-87808B4ABA6B}" type="datetimeFigureOut">
              <a:rPr lang="en-US" smtClean="0"/>
              <a:t>2/13/2025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57659616-E921-41D3-9E36-7E9FC31D8247}" type="slidenum">
              <a:rPr lang="en-US" smtClean="0"/>
              <a:t>‹#›</a:t>
            </a:fld>
            <a:endParaRPr lang="en-US"/>
          </a:p>
        </p:txBody>
      </p:sp>
    </p:spTree>
    <p:extLst>
      <p:ext uri="{BB962C8B-B14F-4D97-AF65-F5344CB8AC3E}">
        <p14:creationId xmlns:p14="http://schemas.microsoft.com/office/powerpoint/2010/main" val="317290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659616-E921-41D3-9E36-7E9FC31D8247}" type="slidenum">
              <a:rPr lang="en-US" smtClean="0"/>
              <a:t>1</a:t>
            </a:fld>
            <a:endParaRPr lang="en-US"/>
          </a:p>
        </p:txBody>
      </p:sp>
    </p:spTree>
    <p:extLst>
      <p:ext uri="{BB962C8B-B14F-4D97-AF65-F5344CB8AC3E}">
        <p14:creationId xmlns:p14="http://schemas.microsoft.com/office/powerpoint/2010/main" val="70339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 dirty="0"/>
              <a:t>ومن بين طرق التحقق الأخرى الموصى بها في برنامج الوقاية من الأمراض غير المعدية النظر إلى الارتفاع المقدر في حالات الإصابة بين جميع الفئات </a:t>
            </a:r>
            <a:r>
              <a:rPr lang="ar" dirty="0" err="1"/>
              <a:t>السكانية الفرعية </a:t>
            </a:r>
            <a:r>
              <a:rPr lang="ar" dirty="0"/>
              <a:t>. وعادة ما ينتشر فيروس نقص المناعة البشرية بين الفئات السكانية الرئيسية قبل عامة السكان.</a:t>
            </a:r>
          </a:p>
          <a:p>
            <a:r>
              <a:rPr lang="ar" dirty="0"/>
              <a:t>في هذا المثال، من جامايكا في جولة تقديرية سابقة، قدرت EPP أن معدل الإصابة ارتفع بين </a:t>
            </a:r>
            <a:r>
              <a:rPr lang="ar" dirty="0" err="1"/>
              <a:t>الرجال </a:t>
            </a:r>
            <a:r>
              <a:rPr lang="ar" dirty="0"/>
              <a:t>والنساء الأقل عرضة للخطر (المسمون "الرجال والنساء المتبقين") قبل أن يرتفع بين الرجال الذين يمارسون الجنس مع الرجال. هذا النمط غير معقول أو على الأقل غير نمطي. يجب أن يحفزك أيضًا على فحص المنحنيات ذات الصلة، وتعديلك المحتمل لواحد أو أكثر منها، لضمان تسلسل معقول لانتشار الوباء عبر الفئات الفرعية. مرة أخرى، قد يساعد تجربة منحنى R-Hybrid بدلاً من EPP-Classic في تجنب ارتفاع تقديري مبكر مفاجئ للغاية في الانتشار ومعدل الإصابة، مما يؤدي إلى أنماط أكثر معقولية وتماسكًا.</a:t>
            </a:r>
            <a:endParaRPr lang="en-CH" dirty="0"/>
          </a:p>
        </p:txBody>
      </p:sp>
      <p:sp>
        <p:nvSpPr>
          <p:cNvPr id="4" name="Slide Number Placeholder 3"/>
          <p:cNvSpPr>
            <a:spLocks noGrp="1"/>
          </p:cNvSpPr>
          <p:nvPr>
            <p:ph type="sldNum" sz="quarter" idx="5"/>
          </p:nvPr>
        </p:nvSpPr>
        <p:spPr/>
        <p:txBody>
          <a:bodyPr/>
          <a:lstStyle/>
          <a:p>
            <a:fld id="{0A6A75E5-EEA6-4699-9135-78D05B2AA1DC}" type="slidenum">
              <a:rPr lang="en-CH" smtClean="0"/>
              <a:t>13</a:t>
            </a:fld>
            <a:endParaRPr lang="en-CH"/>
          </a:p>
        </p:txBody>
      </p:sp>
    </p:spTree>
    <p:extLst>
      <p:ext uri="{BB962C8B-B14F-4D97-AF65-F5344CB8AC3E}">
        <p14:creationId xmlns:p14="http://schemas.microsoft.com/office/powerpoint/2010/main" val="1139579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24E3C-0788-814F-5E3D-42E6FFF34F0C}"/>
            </a:ext>
          </a:extLst>
        </p:cNvPr>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9F018FD-55E6-2C95-309B-E459308A170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8EFDF2-9A58-247F-D5CC-D8934B23D8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ar" altLang="en-US" dirty="0"/>
              <a:t>كما ذكرنا، فإن جودة البيانات أمر بالغ الأهمية للحصول على تقديرات جيدة. لتسهيل مراجعة جودة البيانات، نوصيك بجمع بيانات الإدخال ومراجعتها أولاً في برنامج Excel، والتأكد من أنها ذات جودة جيدة ومتسقة عبر المؤشرات ذات الصلة (على سبيل المثال، المتتالية).</a:t>
            </a:r>
          </a:p>
          <a:p>
            <a:endParaRPr lang="en-US" altLang="en-US" dirty="0"/>
          </a:p>
          <a:p>
            <a:pPr marL="172839" indent="-172839">
              <a:buFontTx/>
              <a:buChar char="•"/>
            </a:pPr>
            <a:r>
              <a:rPr lang="ar" altLang="en-US" dirty="0"/>
              <a:t>أولاً، يرجى تحديث XLS ومراجعة البيانات والتأكد من جودتها وتناسقها.</a:t>
            </a:r>
          </a:p>
          <a:p>
            <a:pPr marL="172839" indent="-172839">
              <a:buFontTx/>
              <a:buChar char="•"/>
            </a:pPr>
            <a:r>
              <a:rPr lang="ar" altLang="en-US" dirty="0"/>
              <a:t>بعد ذلك، قم بالنسخ إلى ملف Spectrum وقم بتحديث التقدير.</a:t>
            </a:r>
          </a:p>
        </p:txBody>
      </p:sp>
      <p:sp>
        <p:nvSpPr>
          <p:cNvPr id="30724" name="Slide Number Placeholder 3">
            <a:extLst>
              <a:ext uri="{FF2B5EF4-FFF2-40B4-BE49-F238E27FC236}">
                <a16:creationId xmlns:a16="http://schemas.microsoft.com/office/drawing/2014/main" id="{AF388ECD-04AA-15DC-3903-71579DE0297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58480"/>
            <a:fld id="{49916E62-25B1-4E32-937E-3951AE3EFD89}" type="slidenum">
              <a:rPr lang="en-US" altLang="en-US" smtClean="0"/>
              <a:pPr defTabSz="358480"/>
              <a:t>2</a:t>
            </a:fld>
            <a:endParaRPr lang="en-US" altLang="en-US"/>
          </a:p>
        </p:txBody>
      </p:sp>
    </p:spTree>
    <p:extLst>
      <p:ext uri="{BB962C8B-B14F-4D97-AF65-F5344CB8AC3E}">
        <p14:creationId xmlns:p14="http://schemas.microsoft.com/office/powerpoint/2010/main" val="565980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 dirty="0"/>
              <a:t>4 </a:t>
            </a:r>
            <a:br>
              <a:rPr lang="en-US" dirty="0"/>
            </a:br>
            <a:r>
              <a:rPr lang="ar" dirty="0"/>
              <a:t>راجع </a:t>
            </a:r>
            <a:r>
              <a:rPr lang="ar" i="1" dirty="0"/>
              <a:t>دليل تحديث تقدير طيف فيروس نقص المناعة البشرية </a:t>
            </a:r>
            <a:r>
              <a:rPr lang="ar" i="0" dirty="0"/>
              <a:t>(مستند Word، على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ar" dirty="0"/>
              <a:t>شجرة القرار الشكل 1</a:t>
            </a:r>
            <a:endParaRPr lang="en-CH" dirty="0"/>
          </a:p>
          <a:p>
            <a:endParaRPr lang="en-CH" dirty="0"/>
          </a:p>
        </p:txBody>
      </p:sp>
      <p:sp>
        <p:nvSpPr>
          <p:cNvPr id="4" name="Slide Number Placeholder 3"/>
          <p:cNvSpPr>
            <a:spLocks noGrp="1"/>
          </p:cNvSpPr>
          <p:nvPr>
            <p:ph type="sldNum" sz="quarter" idx="5"/>
          </p:nvPr>
        </p:nvSpPr>
        <p:spPr/>
        <p:txBody>
          <a:bodyPr/>
          <a:lstStyle/>
          <a:p>
            <a:fld id="{A671EB5F-83F3-497B-B51D-09B785C8EBFD}" type="slidenum">
              <a:rPr lang="en-US" smtClean="0"/>
              <a:t>3</a:t>
            </a:fld>
            <a:endParaRPr lang="en-US"/>
          </a:p>
        </p:txBody>
      </p:sp>
    </p:spTree>
    <p:extLst>
      <p:ext uri="{BB962C8B-B14F-4D97-AF65-F5344CB8AC3E}">
        <p14:creationId xmlns:p14="http://schemas.microsoft.com/office/powerpoint/2010/main" val="1267788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rtl="0" eaLnBrk="1" latinLnBrk="0" hangingPunct="1">
              <a:spcBef>
                <a:spcPts val="0"/>
              </a:spcBef>
              <a:spcAft>
                <a:spcPts val="0"/>
              </a:spcAft>
            </a:pPr>
            <a:r>
              <a:rPr lang="ar" sz="1800" b="0" i="0" kern="1200">
                <a:solidFill>
                  <a:srgbClr val="505050"/>
                </a:solidFill>
                <a:effectLst/>
                <a:latin typeface="Source Sans Pro" panose="020B0503030403020204" pitchFamily="34" charset="0"/>
                <a:ea typeface="+mn-ea"/>
                <a:cs typeface="+mn-cs"/>
              </a:rPr>
              <a:t>https://www.thelancet.com/journals/lancet/article/PIIS0140-6736(17)32152-9/fulltext</a:t>
            </a:r>
            <a:endParaRPr lang="en-KE">
              <a:effectLst/>
            </a:endParaRPr>
          </a:p>
          <a:p>
            <a:pPr marL="0" algn="l" rtl="0" eaLnBrk="1" latinLnBrk="0" hangingPunct="1">
              <a:spcBef>
                <a:spcPts val="0"/>
              </a:spcBef>
              <a:spcAft>
                <a:spcPts val="0"/>
              </a:spcAft>
            </a:pPr>
            <a:r>
              <a:rPr lang="ar" sz="1800" b="0" i="0" kern="1200">
                <a:solidFill>
                  <a:srgbClr val="505050"/>
                </a:solidFill>
                <a:effectLst/>
                <a:latin typeface="Source Sans Pro" panose="020B0503030403020204" pitchFamily="34" charset="0"/>
                <a:ea typeface="+mn-ea"/>
                <a:cs typeface="+mn-cs"/>
              </a:rPr>
              <a:t>أنشأ معهد القياسات الصحية والتقييم نظام تصنيف النجوم للجودة الشاملة لبيانات سبب الوفاة لكل موقع كل عام.</a:t>
            </a:r>
            <a:endParaRPr lang="en-KE">
              <a:effectLst/>
            </a:endParaRPr>
          </a:p>
          <a:p>
            <a:pPr marL="0" algn="l" rtl="0" eaLnBrk="1" latinLnBrk="0" hangingPunct="1">
              <a:spcBef>
                <a:spcPts val="0"/>
              </a:spcBef>
              <a:spcAft>
                <a:spcPts val="0"/>
              </a:spcAft>
            </a:pPr>
            <a:r>
              <a:rPr lang="ar" sz="1800" b="0" i="0" kern="1200">
                <a:solidFill>
                  <a:srgbClr val="505050"/>
                </a:solidFill>
                <a:effectLst/>
                <a:latin typeface="Source Sans Pro" panose="020B0503030403020204" pitchFamily="34" charset="0"/>
                <a:ea typeface="+mn-ea"/>
                <a:cs typeface="+mn-cs"/>
              </a:rPr>
              <a:t>يمثل هذا النظام اكتمال الواقع الافتراضي، ونسبة الوفيات المشفرة لأسباب لا يمكن أن تكون أسبابًا أساسية حقيقية للوفاة (رموز القمامة)، وتفاصيل قائمة الأسباب والفئات العمرية، والفترات الزمنية المغطاة.</a:t>
            </a:r>
            <a:endParaRPr lang="en-KE">
              <a:effectLst/>
            </a:endParaRPr>
          </a:p>
          <a:p>
            <a:pPr marL="0" marR="0" algn="l" rtl="0" eaLnBrk="1" latinLnBrk="0" hangingPunct="1">
              <a:lnSpc>
                <a:spcPct val="107000"/>
              </a:lnSpc>
              <a:spcBef>
                <a:spcPts val="0"/>
              </a:spcBef>
              <a:spcAft>
                <a:spcPts val="800"/>
              </a:spcAft>
            </a:pPr>
            <a:r>
              <a:rPr lang="ar"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en-KE">
              <a:effectLst/>
            </a:endParaRPr>
          </a:p>
          <a:p>
            <a:pPr marL="0" marR="0" algn="l" rtl="0" eaLnBrk="1" latinLnBrk="0" hangingPunct="1">
              <a:lnSpc>
                <a:spcPct val="107000"/>
              </a:lnSpc>
              <a:spcBef>
                <a:spcPts val="0"/>
              </a:spcBef>
              <a:spcAft>
                <a:spcPts val="800"/>
              </a:spcAft>
            </a:pPr>
            <a:r>
              <a:rPr lang="ar"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يتطلب استخدام CSAVR إدخالات كاملة وجيدة الجودة للوفيات المرتبطة بالإيدز بين البالغين الذين تبلغ أعمارهم 15 عامًا فأكثر.</a:t>
            </a:r>
          </a:p>
          <a:p>
            <a:pPr marL="0" marR="0" algn="l" rtl="0" eaLnBrk="1" latinLnBrk="0" hangingPunct="1">
              <a:lnSpc>
                <a:spcPct val="107000"/>
              </a:lnSpc>
              <a:spcBef>
                <a:spcPts val="0"/>
              </a:spcBef>
              <a:spcAft>
                <a:spcPts val="800"/>
              </a:spcAft>
            </a:pPr>
            <a:r>
              <a:rPr lang="ar"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يقدم معهد مقاييس الصحة (IHME) مؤشراً لجودة واكتمال تقارير سبب الوفاة، إلى جانب تحليل العبء العالمي للأمراض (GBD) في عام 2019: يشير 2A إلى بيانات عالية الجودة عن سبب الوفاة، و2B إلى جودة معقولة.</a:t>
            </a:r>
          </a:p>
          <a:p>
            <a:pPr marL="0" marR="0" lvl="0" indent="0" algn="l" defTabSz="914400" rtl="0" eaLnBrk="1" fontAlgn="auto" latinLnBrk="0" hangingPunct="1">
              <a:lnSpc>
                <a:spcPct val="107000"/>
              </a:lnSpc>
              <a:spcBef>
                <a:spcPts val="0"/>
              </a:spcBef>
              <a:spcAft>
                <a:spcPts val="800"/>
              </a:spcAft>
              <a:buClrTx/>
              <a:buSzTx/>
              <a:buFontTx/>
              <a:buNone/>
              <a:tabLst/>
              <a:defRPr/>
            </a:pPr>
            <a:r>
              <a:rPr lang="ar"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يشير تصنيف 2C في تقرير الـGBD لعام 2019 الصادر عن IHME إلى ضعف اكتمال و/أو جودة تسجيل البيانات الحيوية. لا ينبغي للدول في هذه المجموعة إدخال بيانات الوفيات (سواء كانت بيانات واردة من الدولة أو معدلة من قبل IHME) في CSAVR وربما تستخدم بدلاً من ذلك نموذج EPP.</a:t>
            </a:r>
            <a:endParaRPr lang="en-KE" sz="1800">
              <a:effectLst/>
            </a:endParaRPr>
          </a:p>
          <a:p>
            <a:pPr defTabSz="942289">
              <a:defRPr/>
            </a:pPr>
            <a:endParaRPr lang="en-US"/>
          </a:p>
        </p:txBody>
      </p:sp>
      <p:sp>
        <p:nvSpPr>
          <p:cNvPr id="4" name="Slide Number Placeholder 3"/>
          <p:cNvSpPr>
            <a:spLocks noGrp="1"/>
          </p:cNvSpPr>
          <p:nvPr>
            <p:ph type="sldNum" sz="quarter" idx="5"/>
          </p:nvPr>
        </p:nvSpPr>
        <p:spPr/>
        <p:txBody>
          <a:bodyPr/>
          <a:lstStyle/>
          <a:p>
            <a:fld id="{E5F4B4AD-9710-49A7-B214-561577097D0C}" type="slidenum">
              <a:rPr lang="en-US" smtClean="0"/>
              <a:t>4</a:t>
            </a:fld>
            <a:endParaRPr lang="en-US"/>
          </a:p>
        </p:txBody>
      </p:sp>
    </p:spTree>
    <p:extLst>
      <p:ext uri="{BB962C8B-B14F-4D97-AF65-F5344CB8AC3E}">
        <p14:creationId xmlns:p14="http://schemas.microsoft.com/office/powerpoint/2010/main" val="1246726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70C66C-D396-9D55-43BD-EA8387B6D4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95DEE4-F17B-6738-6269-E9772534D9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0EAA3D-48F3-D0B8-0E28-95727DB0F66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 dirty="0"/>
              <a:t>4 </a:t>
            </a:r>
            <a:br>
              <a:rPr lang="en-US" dirty="0"/>
            </a:br>
            <a:r>
              <a:rPr lang="ar" dirty="0"/>
              <a:t>راجع </a:t>
            </a:r>
            <a:r>
              <a:rPr lang="ar" i="1" dirty="0"/>
              <a:t>دليل تحديث تقدير طيف فيروس نقص المناعة البشرية </a:t>
            </a:r>
            <a:r>
              <a:rPr lang="ar" i="0" dirty="0"/>
              <a:t>(مستند Word، على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ar" dirty="0"/>
              <a:t>شجرة القرار الشكل 1</a:t>
            </a:r>
            <a:endParaRPr lang="en-CH" dirty="0"/>
          </a:p>
          <a:p>
            <a:endParaRPr lang="en-CH" dirty="0"/>
          </a:p>
        </p:txBody>
      </p:sp>
      <p:sp>
        <p:nvSpPr>
          <p:cNvPr id="4" name="Slide Number Placeholder 3">
            <a:extLst>
              <a:ext uri="{FF2B5EF4-FFF2-40B4-BE49-F238E27FC236}">
                <a16:creationId xmlns:a16="http://schemas.microsoft.com/office/drawing/2014/main" id="{201B2016-9FE6-AC04-1F27-8DB2C50DDF51}"/>
              </a:ext>
            </a:extLst>
          </p:cNvPr>
          <p:cNvSpPr>
            <a:spLocks noGrp="1"/>
          </p:cNvSpPr>
          <p:nvPr>
            <p:ph type="sldNum" sz="quarter" idx="5"/>
          </p:nvPr>
        </p:nvSpPr>
        <p:spPr/>
        <p:txBody>
          <a:bodyPr/>
          <a:lstStyle/>
          <a:p>
            <a:fld id="{A671EB5F-83F3-497B-B51D-09B785C8EBFD}" type="slidenum">
              <a:rPr lang="en-US" smtClean="0"/>
              <a:t>5</a:t>
            </a:fld>
            <a:endParaRPr lang="en-US"/>
          </a:p>
        </p:txBody>
      </p:sp>
    </p:spTree>
    <p:extLst>
      <p:ext uri="{BB962C8B-B14F-4D97-AF65-F5344CB8AC3E}">
        <p14:creationId xmlns:p14="http://schemas.microsoft.com/office/powerpoint/2010/main" val="2444210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63CBF-5106-8953-8D26-D55D97F5BF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B59B6A-8919-0F50-97E1-012E80D5C1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8590EC-CB3E-BF25-20AD-0D1E7E50FBC8}"/>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 dirty="0"/>
              <a:t>4 </a:t>
            </a:r>
            <a:br>
              <a:rPr lang="en-US" dirty="0"/>
            </a:br>
            <a:r>
              <a:rPr lang="ar" dirty="0"/>
              <a:t>راجع </a:t>
            </a:r>
            <a:r>
              <a:rPr lang="ar" i="1" dirty="0"/>
              <a:t>دليل تحديث تقدير طيف فيروس نقص المناعة البشرية </a:t>
            </a:r>
            <a:r>
              <a:rPr lang="ar" i="0" dirty="0"/>
              <a:t>(مستند Word، على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ar" dirty="0"/>
              <a:t>شجرة القرار الشكل 1</a:t>
            </a:r>
            <a:endParaRPr lang="en-CH" dirty="0"/>
          </a:p>
          <a:p>
            <a:endParaRPr lang="en-CH" dirty="0"/>
          </a:p>
        </p:txBody>
      </p:sp>
      <p:sp>
        <p:nvSpPr>
          <p:cNvPr id="4" name="Slide Number Placeholder 3">
            <a:extLst>
              <a:ext uri="{FF2B5EF4-FFF2-40B4-BE49-F238E27FC236}">
                <a16:creationId xmlns:a16="http://schemas.microsoft.com/office/drawing/2014/main" id="{0DE3AE9A-0FBE-689E-79ED-D6B551EB0060}"/>
              </a:ext>
            </a:extLst>
          </p:cNvPr>
          <p:cNvSpPr>
            <a:spLocks noGrp="1"/>
          </p:cNvSpPr>
          <p:nvPr>
            <p:ph type="sldNum" sz="quarter" idx="5"/>
          </p:nvPr>
        </p:nvSpPr>
        <p:spPr/>
        <p:txBody>
          <a:bodyPr/>
          <a:lstStyle/>
          <a:p>
            <a:fld id="{A671EB5F-83F3-497B-B51D-09B785C8EBFD}" type="slidenum">
              <a:rPr lang="en-US" smtClean="0"/>
              <a:t>6</a:t>
            </a:fld>
            <a:endParaRPr lang="en-US"/>
          </a:p>
        </p:txBody>
      </p:sp>
    </p:spTree>
    <p:extLst>
      <p:ext uri="{BB962C8B-B14F-4D97-AF65-F5344CB8AC3E}">
        <p14:creationId xmlns:p14="http://schemas.microsoft.com/office/powerpoint/2010/main" val="3412953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D65B8-1F04-FABF-1CAB-B2DBCAFA75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0D726D-745A-6CFD-B8DE-3869D45041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28EA2A-B2AE-1292-6D0B-DDB4DF087F1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 dirty="0"/>
              <a:t>ملاحظة: التحول من ECDC إلى CSAVR و vv، في البلدان ذات الدخل المرتفع، كما هو موضح في مجموعة الشرائح المرجعية لأديس أبابا في يوليو 2024.</a:t>
            </a:r>
            <a:endParaRPr lang="en-CH" dirty="0"/>
          </a:p>
        </p:txBody>
      </p:sp>
      <p:sp>
        <p:nvSpPr>
          <p:cNvPr id="4" name="Slide Number Placeholder 3">
            <a:extLst>
              <a:ext uri="{FF2B5EF4-FFF2-40B4-BE49-F238E27FC236}">
                <a16:creationId xmlns:a16="http://schemas.microsoft.com/office/drawing/2014/main" id="{C9353CCB-514A-9F22-9242-637942BC0E7D}"/>
              </a:ext>
            </a:extLst>
          </p:cNvPr>
          <p:cNvSpPr>
            <a:spLocks noGrp="1"/>
          </p:cNvSpPr>
          <p:nvPr>
            <p:ph type="sldNum" sz="quarter" idx="5"/>
          </p:nvPr>
        </p:nvSpPr>
        <p:spPr/>
        <p:txBody>
          <a:bodyPr/>
          <a:lstStyle/>
          <a:p>
            <a:fld id="{A671EB5F-83F3-497B-B51D-09B785C8EBFD}" type="slidenum">
              <a:rPr lang="en-US" smtClean="0"/>
              <a:t>7</a:t>
            </a:fld>
            <a:endParaRPr lang="en-US"/>
          </a:p>
        </p:txBody>
      </p:sp>
    </p:spTree>
    <p:extLst>
      <p:ext uri="{BB962C8B-B14F-4D97-AF65-F5344CB8AC3E}">
        <p14:creationId xmlns:p14="http://schemas.microsoft.com/office/powerpoint/2010/main" val="869251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CFB6D7-6F89-E4C8-159D-3A8963E11D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0EA352-4A48-5A83-0B5B-62B24B7CBB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E3ABA6-DEB5-C4F3-7C7E-51378EA830F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 dirty="0"/>
              <a:t>4 </a:t>
            </a:r>
            <a:br>
              <a:rPr lang="en-US" dirty="0"/>
            </a:br>
            <a:r>
              <a:rPr lang="ar" dirty="0"/>
              <a:t>راجع </a:t>
            </a:r>
            <a:r>
              <a:rPr lang="ar" i="1" dirty="0"/>
              <a:t>دليل تحديث تقدير طيف فيروس نقص المناعة البشرية </a:t>
            </a:r>
            <a:r>
              <a:rPr lang="ar" i="0" dirty="0"/>
              <a:t>(مستند Word، على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ar" dirty="0"/>
              <a:t>شجرة القرار الشكل 1</a:t>
            </a:r>
            <a:endParaRPr lang="en-CH" dirty="0"/>
          </a:p>
          <a:p>
            <a:endParaRPr lang="en-CH" dirty="0"/>
          </a:p>
        </p:txBody>
      </p:sp>
      <p:sp>
        <p:nvSpPr>
          <p:cNvPr id="4" name="Slide Number Placeholder 3">
            <a:extLst>
              <a:ext uri="{FF2B5EF4-FFF2-40B4-BE49-F238E27FC236}">
                <a16:creationId xmlns:a16="http://schemas.microsoft.com/office/drawing/2014/main" id="{3A0D0B08-EBAA-1721-2BAB-BC0EEC8616CC}"/>
              </a:ext>
            </a:extLst>
          </p:cNvPr>
          <p:cNvSpPr>
            <a:spLocks noGrp="1"/>
          </p:cNvSpPr>
          <p:nvPr>
            <p:ph type="sldNum" sz="quarter" idx="5"/>
          </p:nvPr>
        </p:nvSpPr>
        <p:spPr/>
        <p:txBody>
          <a:bodyPr/>
          <a:lstStyle/>
          <a:p>
            <a:fld id="{A671EB5F-83F3-497B-B51D-09B785C8EBFD}" type="slidenum">
              <a:rPr lang="en-US" smtClean="0"/>
              <a:t>8</a:t>
            </a:fld>
            <a:endParaRPr lang="en-US"/>
          </a:p>
        </p:txBody>
      </p:sp>
    </p:spTree>
    <p:extLst>
      <p:ext uri="{BB962C8B-B14F-4D97-AF65-F5344CB8AC3E}">
        <p14:creationId xmlns:p14="http://schemas.microsoft.com/office/powerpoint/2010/main" val="1118879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latinLnBrk="0" hangingPunct="1">
              <a:lnSpc>
                <a:spcPct val="107000"/>
              </a:lnSpc>
              <a:spcBef>
                <a:spcPts val="0"/>
              </a:spcBef>
              <a:spcAft>
                <a:spcPts val="800"/>
              </a:spcAft>
            </a:pPr>
            <a:r>
              <a:rPr lang="a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KE" dirty="0">
              <a:effectLst/>
            </a:endParaRPr>
          </a:p>
          <a:p>
            <a:pPr marL="0" marR="0" algn="l" rtl="0" eaLnBrk="1" latinLnBrk="0" hangingPunct="1">
              <a:lnSpc>
                <a:spcPct val="107000"/>
              </a:lnSpc>
              <a:spcBef>
                <a:spcPts val="0"/>
              </a:spcBef>
              <a:spcAft>
                <a:spcPts val="800"/>
              </a:spcAft>
            </a:pPr>
            <a:r>
              <a:rPr lang="a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على النقيض من نموذج CSAVR، يطابق نموذج EPP انتشار ومعدلات الإصابة بين البالغين مع بيانات الانتشار من المراقبة والمسح الميداني. ولكن لا يزال بإمكان EPP أيضًا استخدام تشخيصات حالات الإصابة بفيروس نقص المناعة البشرية والإيدز، كجزء من التحقق من صحتها. بعد إدخال بيانات EPP وملاءمتها، انتقل إلى "نتائج الملاءمة" ضمن "فحص البيانات"، وقارن الارتفاع الأولي المقدر في الوباء بواسطة EPP بتشخيصات الحالات الوطنية. ومن المتوقع أن تتبع تشخيصات حالات الإصابة بفيروس نقص المناعة البشرية ( </a:t>
            </a:r>
            <a:r>
              <a:rPr lang="ar" sz="18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مع </a:t>
            </a:r>
            <a:r>
              <a:rPr lang="ar"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بعض التأخير والسماح بنقص الإبلاغ) الإصابات الجديدة. تشخيصات حالات الإيدز هي وكيل للوفيات الوشيكة بسبب الإيدز، أي أنه في العصر الذي سبق توفر العلاج بمضادات الفيروسات القهقرية، كان معظم الأشخاص الذين تم تشخيصهم بالإيدز يموتون في غضون عام. في المثال الموضح (من بيرو)، يشير ارتفاع تشخيصات حالات الإيدز (النقاط الحمراء في الرسم البياني السفلي) إلى أن تقدير EPP (الخط الأزرق) كان مبكرًا للغاية. في مثل هذه الحالات، قد ترغب في تجربة منحنى بديل في EPP (على سبيل المثال، R-Hybrid بدلاً من EPP-Classic) لمجموعة فرعية واحدة أو أكثر، لتحسين الملاءمة.</a:t>
            </a:r>
            <a:endParaRPr lang="en-KE" dirty="0">
              <a:effectLst/>
            </a:endParaRPr>
          </a:p>
          <a:p>
            <a:pPr defTabSz="942289">
              <a:defRPr/>
            </a:pPr>
            <a:endParaRPr lang="en-US" dirty="0"/>
          </a:p>
        </p:txBody>
      </p:sp>
      <p:sp>
        <p:nvSpPr>
          <p:cNvPr id="4" name="Slide Number Placeholder 3"/>
          <p:cNvSpPr>
            <a:spLocks noGrp="1"/>
          </p:cNvSpPr>
          <p:nvPr>
            <p:ph type="sldNum" sz="quarter" idx="5"/>
          </p:nvPr>
        </p:nvSpPr>
        <p:spPr/>
        <p:txBody>
          <a:bodyPr/>
          <a:lstStyle/>
          <a:p>
            <a:fld id="{E5F4B4AD-9710-49A7-B214-561577097D0C}" type="slidenum">
              <a:rPr lang="en-US" smtClean="0"/>
              <a:t>12</a:t>
            </a:fld>
            <a:endParaRPr lang="en-US"/>
          </a:p>
        </p:txBody>
      </p:sp>
    </p:spTree>
    <p:extLst>
      <p:ext uri="{BB962C8B-B14F-4D97-AF65-F5344CB8AC3E}">
        <p14:creationId xmlns:p14="http://schemas.microsoft.com/office/powerpoint/2010/main" val="32461418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4000" spc="-100" baseline="0">
                <a:solidFill>
                  <a:srgbClr val="FFFFFF"/>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latin typeface="Arial" panose="020B0604020202020204" pitchFamily="34" charset="0"/>
                <a:cs typeface="Arial" panose="020B0604020202020204" pitchFamily="34" charset="0"/>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64793" y="6356350"/>
            <a:ext cx="2198224" cy="326146"/>
          </a:xfrm>
          <a:prstGeom prst="rect">
            <a:avLst/>
          </a:prstGeom>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1_Full 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B3352C-804F-4FBE-9BAC-0540179A9030}"/>
              </a:ext>
            </a:extLst>
          </p:cNvPr>
          <p:cNvSpPr/>
          <p:nvPr userDrawn="1"/>
        </p:nvSpPr>
        <p:spPr>
          <a:xfrm>
            <a:off x="11320462" y="6276705"/>
            <a:ext cx="87153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
        <p:nvSpPr>
          <p:cNvPr id="3" name="Slide Number Placeholder 2">
            <a:extLst>
              <a:ext uri="{FF2B5EF4-FFF2-40B4-BE49-F238E27FC236}">
                <a16:creationId xmlns:a16="http://schemas.microsoft.com/office/drawing/2014/main" id="{49429A07-EF4B-4D19-9C9A-D48368868761}"/>
              </a:ext>
            </a:extLst>
          </p:cNvPr>
          <p:cNvSpPr>
            <a:spLocks noGrp="1"/>
          </p:cNvSpPr>
          <p:nvPr>
            <p:ph type="sldNum" sz="quarter" idx="4"/>
          </p:nvPr>
        </p:nvSpPr>
        <p:spPr>
          <a:xfrm>
            <a:off x="11359207" y="6320639"/>
            <a:ext cx="595417" cy="320734"/>
          </a:xfrm>
          <a:prstGeom prst="rect">
            <a:avLst/>
          </a:prstGeom>
        </p:spPr>
        <p:txBody>
          <a:bodyPr/>
          <a:lstStyle>
            <a:lvl1pPr algn="ctr">
              <a:defRPr sz="1500" b="1">
                <a:solidFill>
                  <a:schemeClr val="bg1"/>
                </a:solidFill>
                <a:latin typeface="Segoe UI" panose="020B0502040204020203" pitchFamily="34" charset="0"/>
              </a:defRPr>
            </a:lvl1pPr>
          </a:lstStyle>
          <a:p>
            <a:fld id="{3A98EE3D-8CD1-4C3F-BD1C-C98C9596463C}" type="slidenum">
              <a:rPr lang="en-US" smtClean="0"/>
              <a:t>‹#›</a:t>
            </a:fld>
            <a:endParaRPr lang="en-US"/>
          </a:p>
        </p:txBody>
      </p:sp>
      <p:sp>
        <p:nvSpPr>
          <p:cNvPr id="4" name="Rectangle 3">
            <a:extLst>
              <a:ext uri="{FF2B5EF4-FFF2-40B4-BE49-F238E27FC236}">
                <a16:creationId xmlns:a16="http://schemas.microsoft.com/office/drawing/2014/main" id="{18C3E781-07F8-4A03-A0E2-E5C52A924028}"/>
              </a:ext>
            </a:extLst>
          </p:cNvPr>
          <p:cNvSpPr/>
          <p:nvPr userDrawn="1"/>
        </p:nvSpPr>
        <p:spPr>
          <a:xfrm>
            <a:off x="11275649" y="6276705"/>
            <a:ext cx="2580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Tree>
    <p:extLst>
      <p:ext uri="{BB962C8B-B14F-4D97-AF65-F5344CB8AC3E}">
        <p14:creationId xmlns:p14="http://schemas.microsoft.com/office/powerpoint/2010/main" val="310435789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2/13/2025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2/13/2025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2/13/2025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2/13/2025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2/13/2025</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2/13/2025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emf"/><Relationship Id="rId1" Type="http://schemas.openxmlformats.org/officeDocument/2006/relationships/slideLayout" Target="../slideLayouts/slideLayout7.xml"/><Relationship Id="rId4" Type="http://schemas.openxmlformats.org/officeDocument/2006/relationships/image" Target="../media/image13.emf"/></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lancet.com/cms/10.1016/S2352-3018(21)00152-1/attachment/7371c03e-887f-4e26-a718-bae190b81c2f/mmc1.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8752D-0820-4F35-9D5D-B9D345CC6D3E}"/>
              </a:ext>
            </a:extLst>
          </p:cNvPr>
          <p:cNvSpPr>
            <a:spLocks noGrp="1"/>
          </p:cNvSpPr>
          <p:nvPr>
            <p:ph type="ctrTitle"/>
          </p:nvPr>
        </p:nvSpPr>
        <p:spPr>
          <a:xfrm>
            <a:off x="201168" y="1298448"/>
            <a:ext cx="8759952" cy="2544503"/>
          </a:xfrm>
        </p:spPr>
        <p:txBody>
          <a:bodyPr>
            <a:normAutofit fontScale="90000"/>
          </a:bodyPr>
          <a:lstStyle/>
          <a:p>
            <a:pPr algn="ctr"/>
            <a:r>
              <a:rPr lang="ar" sz="3600" b="1" dirty="0">
                <a:latin typeface="Arial"/>
                <a:cs typeface="Arial"/>
              </a:rPr>
              <a:t>اختيار </a:t>
            </a:r>
            <a:br>
              <a:rPr lang="ar" sz="3600" b="1" dirty="0">
                <a:latin typeface="Arial"/>
                <a:cs typeface="Arial"/>
              </a:rPr>
            </a:br>
            <a:r>
              <a:rPr lang="ar" sz="3600" b="1" dirty="0">
                <a:latin typeface="Arial"/>
                <a:cs typeface="Arial"/>
              </a:rPr>
              <a:t>EPP مقابل CSAVR </a:t>
            </a:r>
            <a:br>
              <a:rPr lang="ar" sz="3600" b="1" dirty="0">
                <a:latin typeface="Arial"/>
                <a:cs typeface="Arial"/>
              </a:rPr>
            </a:br>
            <a:r>
              <a:rPr lang="ar" sz="3600" b="1" dirty="0">
                <a:latin typeface="Arial"/>
                <a:cs typeface="Arial"/>
              </a:rPr>
              <a:t>بالنظر إلى </a:t>
            </a:r>
            <a:br>
              <a:rPr lang="en-US" sz="3600" b="1" dirty="0"/>
            </a:br>
            <a:r>
              <a:rPr lang="ar" sz="3600" b="1" dirty="0">
                <a:latin typeface="Arial"/>
                <a:cs typeface="Arial"/>
              </a:rPr>
              <a:t>نقاط القوة والضعف في البيانات؛ </a:t>
            </a:r>
            <a:br>
              <a:rPr lang="en-US" sz="3600" b="1" dirty="0"/>
            </a:br>
            <a:r>
              <a:rPr lang="ar" sz="3600" b="1" dirty="0">
                <a:latin typeface="Arial"/>
                <a:cs typeface="Arial"/>
              </a:rPr>
              <a:t>متطلبات البيانات لاتجاهات الإصابة والوفيات القوية</a:t>
            </a:r>
            <a:endParaRPr lang="en-CH" sz="3600" b="1" dirty="0">
              <a:latin typeface="Arial"/>
              <a:cs typeface="Arial"/>
            </a:endParaRPr>
          </a:p>
        </p:txBody>
      </p:sp>
      <p:sp>
        <p:nvSpPr>
          <p:cNvPr id="4" name="Subtitle 2">
            <a:extLst>
              <a:ext uri="{FF2B5EF4-FFF2-40B4-BE49-F238E27FC236}">
                <a16:creationId xmlns:a16="http://schemas.microsoft.com/office/drawing/2014/main" id="{39C97AB2-D1E8-48E1-B9C2-6E6C1698B16B}"/>
              </a:ext>
            </a:extLst>
          </p:cNvPr>
          <p:cNvSpPr>
            <a:spLocks noGrp="1"/>
          </p:cNvSpPr>
          <p:nvPr/>
        </p:nvSpPr>
        <p:spPr>
          <a:xfrm>
            <a:off x="4336" y="4286557"/>
            <a:ext cx="9243417" cy="167124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dirty="0">
                <a:solidFill>
                  <a:schemeClr val="bg1"/>
                </a:solidFill>
                <a:cs typeface="Tahoma"/>
              </a:rPr>
              <a:t>إلين كورينرومب</a:t>
            </a:r>
            <a:endParaRPr lang="ar" sz="2000">
              <a:solidFill>
                <a:schemeClr val="bg1"/>
              </a:solidFill>
              <a:cs typeface="Tahoma"/>
            </a:endParaRPr>
          </a:p>
          <a:p>
            <a:pPr algn="ctr"/>
            <a:r>
              <a:rPr lang="ar" sz="2000">
                <a:solidFill>
                  <a:schemeClr val="bg1"/>
                </a:solidFill>
                <a:cs typeface="Tahoma"/>
              </a:rPr>
              <a:t> برنامج الأمم المتحدة المشترك لمكافحة الإيدز، </a:t>
            </a:r>
            <a:r>
              <a:rPr lang="ar" sz="2000" dirty="0">
                <a:solidFill>
                  <a:schemeClr val="bg1"/>
                </a:solidFill>
                <a:cs typeface="Tahoma"/>
              </a:rPr>
              <a:t>جنيف</a:t>
            </a:r>
          </a:p>
          <a:p>
            <a:pPr algn="ctr"/>
            <a:r>
              <a:rPr lang="ar" sz="2000" b="1" dirty="0">
                <a:solidFill>
                  <a:schemeClr val="bg1"/>
                </a:solidFill>
                <a:cs typeface="Tahoma"/>
              </a:rPr>
              <a:t>التدريب على تقديرات فيروس نقص المناعة البشرية واستخدام البيانات</a:t>
            </a:r>
          </a:p>
          <a:p>
            <a:pPr algn="ctr"/>
            <a:r>
              <a:rPr lang="ar" sz="1900" b="1" dirty="0">
                <a:solidFill>
                  <a:schemeClr val="bg1"/>
                </a:solidFill>
                <a:latin typeface="Consolas"/>
                <a:cs typeface="Tahoma"/>
              </a:rPr>
              <a:t>منطقة الشرق الأوسط وشمال أفريقيا وغرب ووسط أفريقيا</a:t>
            </a:r>
            <a:r>
              <a:rPr lang="ar" sz="1900" b="1" dirty="0">
                <a:solidFill>
                  <a:schemeClr val="bg1"/>
                </a:solidFill>
                <a:latin typeface="Arial"/>
                <a:cs typeface="Arial"/>
              </a:rPr>
              <a:t>، 11-14 فبراير 2025</a:t>
            </a:r>
            <a:endParaRPr lang="en-CH" sz="1900" dirty="0">
              <a:solidFill>
                <a:schemeClr val="bg1"/>
              </a:solidFill>
              <a:latin typeface="Arial"/>
              <a:cs typeface="Arial"/>
            </a:endParaRPr>
          </a:p>
        </p:txBody>
      </p:sp>
    </p:spTree>
    <p:extLst>
      <p:ext uri="{BB962C8B-B14F-4D97-AF65-F5344CB8AC3E}">
        <p14:creationId xmlns:p14="http://schemas.microsoft.com/office/powerpoint/2010/main" val="100137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3CA2A293-F316-53F3-5845-9DAA076C78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0D594-094B-5759-CC9D-D72E3E5D9928}"/>
              </a:ext>
            </a:extLst>
          </p:cNvPr>
          <p:cNvSpPr txBox="1">
            <a:spLocks/>
          </p:cNvSpPr>
          <p:nvPr/>
        </p:nvSpPr>
        <p:spPr>
          <a:xfrm>
            <a:off x="2997001" y="59616"/>
            <a:ext cx="6588761" cy="1236663"/>
          </a:xfrm>
          <a:prstGeom prst="rect">
            <a:avLst/>
          </a:prstGeom>
        </p:spPr>
        <p:txBody>
          <a:bodyPr>
            <a:normAutofit fontScale="975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ar" sz="3100" b="1" dirty="0">
                <a:solidFill>
                  <a:srgbClr val="0070C0"/>
                </a:solidFill>
                <a:latin typeface="Arial" panose="020B0604020202020204" pitchFamily="34" charset="0"/>
                <a:ea typeface="+mn-ea"/>
                <a:cs typeface="+mn-cs"/>
              </a:rPr>
              <a:t>كازاخستان: من CSAVR </a:t>
            </a:r>
            <a:br>
              <a:rPr lang="en-US" sz="3100" b="1" dirty="0">
                <a:solidFill>
                  <a:srgbClr val="0070C0"/>
                </a:solidFill>
                <a:latin typeface="Arial" panose="020B0604020202020204" pitchFamily="34" charset="0"/>
                <a:ea typeface="+mn-ea"/>
                <a:cs typeface="+mn-cs"/>
              </a:rPr>
            </a:br>
            <a:r>
              <a:rPr lang="ar" sz="3100" b="1" dirty="0">
                <a:solidFill>
                  <a:srgbClr val="0070C0"/>
                </a:solidFill>
                <a:latin typeface="Arial" panose="020B0604020202020204" pitchFamily="34" charset="0"/>
                <a:ea typeface="+mn-ea"/>
                <a:cs typeface="+mn-cs"/>
              </a:rPr>
              <a:t>(2022-23) إلى EPP (ii)</a:t>
            </a:r>
            <a:endParaRPr lang="en-CH" sz="3100" b="1" dirty="0">
              <a:solidFill>
                <a:srgbClr val="0070C0"/>
              </a:solidFill>
              <a:latin typeface="Arial" panose="020B0604020202020204" pitchFamily="34" charset="0"/>
              <a:ea typeface="+mn-ea"/>
              <a:cs typeface="+mn-cs"/>
            </a:endParaRPr>
          </a:p>
        </p:txBody>
      </p:sp>
      <p:pic>
        <p:nvPicPr>
          <p:cNvPr id="9" name="Picture 8">
            <a:extLst>
              <a:ext uri="{FF2B5EF4-FFF2-40B4-BE49-F238E27FC236}">
                <a16:creationId xmlns:a16="http://schemas.microsoft.com/office/drawing/2014/main" id="{018E5E19-E0F7-EB15-E95F-58B9570D58F2}"/>
              </a:ext>
            </a:extLst>
          </p:cNvPr>
          <p:cNvPicPr>
            <a:picLocks noChangeAspect="1"/>
          </p:cNvPicPr>
          <p:nvPr/>
        </p:nvPicPr>
        <p:blipFill>
          <a:blip r:embed="rId2"/>
          <a:stretch>
            <a:fillRect/>
          </a:stretch>
        </p:blipFill>
        <p:spPr>
          <a:xfrm>
            <a:off x="3190365" y="907794"/>
            <a:ext cx="4436886" cy="2832721"/>
          </a:xfrm>
          <a:prstGeom prst="rect">
            <a:avLst/>
          </a:prstGeom>
        </p:spPr>
      </p:pic>
      <p:pic>
        <p:nvPicPr>
          <p:cNvPr id="10" name="Picture 9">
            <a:extLst>
              <a:ext uri="{FF2B5EF4-FFF2-40B4-BE49-F238E27FC236}">
                <a16:creationId xmlns:a16="http://schemas.microsoft.com/office/drawing/2014/main" id="{304C0D41-87F1-0207-99F5-945AC0A9328A}"/>
              </a:ext>
            </a:extLst>
          </p:cNvPr>
          <p:cNvPicPr>
            <a:picLocks noChangeAspect="1"/>
          </p:cNvPicPr>
          <p:nvPr/>
        </p:nvPicPr>
        <p:blipFill>
          <a:blip r:embed="rId3"/>
          <a:stretch>
            <a:fillRect/>
          </a:stretch>
        </p:blipFill>
        <p:spPr>
          <a:xfrm>
            <a:off x="8015046" y="79330"/>
            <a:ext cx="4176954" cy="2884003"/>
          </a:xfrm>
          <a:prstGeom prst="rect">
            <a:avLst/>
          </a:prstGeom>
        </p:spPr>
      </p:pic>
      <p:pic>
        <p:nvPicPr>
          <p:cNvPr id="11" name="Picture 10">
            <a:extLst>
              <a:ext uri="{FF2B5EF4-FFF2-40B4-BE49-F238E27FC236}">
                <a16:creationId xmlns:a16="http://schemas.microsoft.com/office/drawing/2014/main" id="{210B4530-2657-4EF7-CE17-663CCB089782}"/>
              </a:ext>
            </a:extLst>
          </p:cNvPr>
          <p:cNvPicPr>
            <a:picLocks noChangeAspect="1"/>
          </p:cNvPicPr>
          <p:nvPr/>
        </p:nvPicPr>
        <p:blipFill>
          <a:blip r:embed="rId4"/>
          <a:stretch>
            <a:fillRect/>
          </a:stretch>
        </p:blipFill>
        <p:spPr>
          <a:xfrm>
            <a:off x="7531183" y="2913866"/>
            <a:ext cx="4707964" cy="3108028"/>
          </a:xfrm>
          <a:prstGeom prst="rect">
            <a:avLst/>
          </a:prstGeom>
        </p:spPr>
      </p:pic>
      <p:sp>
        <p:nvSpPr>
          <p:cNvPr id="12" name="TextBox 11">
            <a:extLst>
              <a:ext uri="{FF2B5EF4-FFF2-40B4-BE49-F238E27FC236}">
                <a16:creationId xmlns:a16="http://schemas.microsoft.com/office/drawing/2014/main" id="{AC134C5C-ACA0-C096-1D08-9150D7EA5B42}"/>
              </a:ext>
            </a:extLst>
          </p:cNvPr>
          <p:cNvSpPr txBox="1"/>
          <p:nvPr/>
        </p:nvSpPr>
        <p:spPr>
          <a:xfrm>
            <a:off x="638956" y="3718679"/>
            <a:ext cx="6504432" cy="3139321"/>
          </a:xfrm>
          <a:prstGeom prst="rect">
            <a:avLst/>
          </a:prstGeom>
          <a:solidFill>
            <a:schemeClr val="bg1"/>
          </a:solidFill>
        </p:spPr>
        <p:txBody>
          <a:bodyPr wrap="square">
            <a:spAutoFit/>
          </a:bodyPr>
          <a:lstStyle/>
          <a:p>
            <a:pPr algn="r" defTabSz="942289">
              <a:defRPr/>
            </a:pPr>
            <a:r>
              <a:rPr lang="ar" dirty="0"/>
              <a:t>إن برنامج EPP، مثل برنامج Optima وGoals، مع ارتفاع معدل الانتشار المبكر واستقراره، يتوافق مع الاتجاهات في بيانات برنامج العلاج بمضادات الفيروسات القهقرية والوقاية من انتقال الفيروس من الأم إلى الطفل، مما يؤدي إلى ارتفاع تدريجي معقول في تغطية العلاج بمضادات الفيروسات القهقرية والوقاية من انتقال الفيروس من الأم إلى الطفل.</a:t>
            </a:r>
          </a:p>
          <a:p>
            <a:pPr algn="r" defTabSz="942289">
              <a:defRPr/>
            </a:pPr>
            <a:endParaRPr lang="en-US" dirty="0"/>
          </a:p>
          <a:p>
            <a:pPr algn="r" defTabSz="942289">
              <a:defRPr/>
            </a:pPr>
            <a:r>
              <a:rPr lang="ar" dirty="0"/>
              <a:t>يشير وباء CSAVR المتأخر إلى ذروة غير محتملة لتغطية العلاج بمضادات الفيروسات القهقرية والوقاية من انتقال الفيروس من الأم إلى الطفل وتغطية الوقاية من انتقال الفيروس من الأم إلى الطفل &gt; 100%.</a:t>
            </a:r>
          </a:p>
        </p:txBody>
      </p:sp>
      <p:sp>
        <p:nvSpPr>
          <p:cNvPr id="13" name="Oval 12">
            <a:extLst>
              <a:ext uri="{FF2B5EF4-FFF2-40B4-BE49-F238E27FC236}">
                <a16:creationId xmlns:a16="http://schemas.microsoft.com/office/drawing/2014/main" id="{859DC707-C28F-CF30-B137-FF695553AF41}"/>
              </a:ext>
            </a:extLst>
          </p:cNvPr>
          <p:cNvSpPr/>
          <p:nvPr/>
        </p:nvSpPr>
        <p:spPr>
          <a:xfrm flipV="1">
            <a:off x="8566274" y="3193330"/>
            <a:ext cx="1394509" cy="822174"/>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5" name="Oval 14">
            <a:extLst>
              <a:ext uri="{FF2B5EF4-FFF2-40B4-BE49-F238E27FC236}">
                <a16:creationId xmlns:a16="http://schemas.microsoft.com/office/drawing/2014/main" id="{A6AC7880-3837-AEC4-74CE-3AE0EEF3A493}"/>
              </a:ext>
            </a:extLst>
          </p:cNvPr>
          <p:cNvSpPr/>
          <p:nvPr/>
        </p:nvSpPr>
        <p:spPr>
          <a:xfrm>
            <a:off x="8477249" y="602037"/>
            <a:ext cx="2647952" cy="909263"/>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Tree>
    <p:extLst>
      <p:ext uri="{BB962C8B-B14F-4D97-AF65-F5344CB8AC3E}">
        <p14:creationId xmlns:p14="http://schemas.microsoft.com/office/powerpoint/2010/main" val="2577836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C2C10F5-0E73-DA9B-504D-9073218E11D5}"/>
              </a:ext>
            </a:extLst>
          </p:cNvPr>
          <p:cNvPicPr>
            <a:picLocks noChangeAspect="1"/>
          </p:cNvPicPr>
          <p:nvPr/>
        </p:nvPicPr>
        <p:blipFill>
          <a:blip r:embed="rId2"/>
          <a:stretch>
            <a:fillRect/>
          </a:stretch>
        </p:blipFill>
        <p:spPr>
          <a:xfrm>
            <a:off x="7273076" y="274637"/>
            <a:ext cx="4758013" cy="2841263"/>
          </a:xfrm>
          <a:prstGeom prst="rect">
            <a:avLst/>
          </a:prstGeom>
        </p:spPr>
      </p:pic>
      <p:sp>
        <p:nvSpPr>
          <p:cNvPr id="3" name="Title 1">
            <a:extLst>
              <a:ext uri="{FF2B5EF4-FFF2-40B4-BE49-F238E27FC236}">
                <a16:creationId xmlns:a16="http://schemas.microsoft.com/office/drawing/2014/main" id="{1E003272-BC76-DAEC-D45C-8B0036B74AE4}"/>
              </a:ext>
            </a:extLst>
          </p:cNvPr>
          <p:cNvSpPr txBox="1">
            <a:spLocks/>
          </p:cNvSpPr>
          <p:nvPr/>
        </p:nvSpPr>
        <p:spPr>
          <a:xfrm>
            <a:off x="393700" y="53409"/>
            <a:ext cx="6534250" cy="889164"/>
          </a:xfrm>
          <a:prstGeom prst="rect">
            <a:avLst/>
          </a:prstGeom>
        </p:spPr>
        <p:txBody>
          <a:bodyPr lIns="91440" tIns="45720" rIns="91440" bIns="45720" anchor="t">
            <a:normAutofit lnSpcReduction="100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r"/>
            <a:r>
              <a:rPr lang="ar" sz="3000" b="1">
                <a:solidFill>
                  <a:srgbClr val="0070C0"/>
                </a:solidFill>
                <a:latin typeface="Arial"/>
                <a:ea typeface="+mn-ea"/>
                <a:cs typeface="Tahoma"/>
              </a:rPr>
              <a:t>جامايكا: يظل                      هو </a:t>
            </a:r>
            <a:r>
              <a:rPr lang="ar" sz="3000" b="1" dirty="0">
                <a:solidFill>
                  <a:srgbClr val="0070C0"/>
                </a:solidFill>
                <a:latin typeface="Arial"/>
                <a:ea typeface="+mn-ea"/>
                <a:cs typeface="Tahoma"/>
              </a:rPr>
              <a:t>النموذج المفضل</a:t>
            </a:r>
            <a:endParaRPr lang="en-CH" sz="3000" b="1" dirty="0">
              <a:solidFill>
                <a:srgbClr val="0070C0"/>
              </a:solidFill>
              <a:latin typeface="Arial"/>
              <a:ea typeface="+mn-ea"/>
              <a:cs typeface="Tahoma"/>
            </a:endParaRPr>
          </a:p>
        </p:txBody>
      </p:sp>
      <p:sp>
        <p:nvSpPr>
          <p:cNvPr id="4" name="TextBox 3">
            <a:extLst>
              <a:ext uri="{FF2B5EF4-FFF2-40B4-BE49-F238E27FC236}">
                <a16:creationId xmlns:a16="http://schemas.microsoft.com/office/drawing/2014/main" id="{6EDD2ABC-A370-6F1D-DC96-5A93A86CB309}"/>
              </a:ext>
            </a:extLst>
          </p:cNvPr>
          <p:cNvSpPr txBox="1"/>
          <p:nvPr/>
        </p:nvSpPr>
        <p:spPr>
          <a:xfrm>
            <a:off x="393700" y="3719287"/>
            <a:ext cx="6197854" cy="2862322"/>
          </a:xfrm>
          <a:prstGeom prst="rect">
            <a:avLst/>
          </a:prstGeom>
          <a:solidFill>
            <a:schemeClr val="bg1"/>
          </a:solidFill>
        </p:spPr>
        <p:txBody>
          <a:bodyPr wrap="square" lIns="91440" tIns="45720" rIns="91440" bIns="45720" anchor="t">
            <a:spAutoFit/>
          </a:bodyPr>
          <a:lstStyle/>
          <a:p>
            <a:pPr algn="r" defTabSz="942289">
              <a:defRPr/>
            </a:pPr>
            <a:r>
              <a:rPr lang="ar">
                <a:cs typeface="Tahoma"/>
              </a:rPr>
              <a:t>يعطي                                                معدلات مماثلة للمتعايشين مع فيروس </a:t>
            </a:r>
            <a:r>
              <a:rPr lang="ar" dirty="0">
                <a:cs typeface="Tahoma"/>
              </a:rPr>
              <a:t>نقص المناعة البشرية ومعدلات الإصابة بعد عام 2010.</a:t>
            </a:r>
          </a:p>
          <a:p>
            <a:pPr algn="r" defTabSz="942289">
              <a:defRPr/>
            </a:pPr>
            <a:r>
              <a:rPr lang="en-US" b="1"/>
              <a:t>EPP</a:t>
            </a:r>
            <a:endParaRPr lang="en-US" b="1" dirty="0"/>
          </a:p>
          <a:p>
            <a:pPr algn="r" defTabSz="942289">
              <a:defRPr/>
            </a:pPr>
            <a:r>
              <a:rPr lang="ar" b="1" dirty="0">
                <a:cs typeface="Tahoma"/>
              </a:rPr>
              <a:t>                       أكثر اتساقًا مع بيانات مراقبة انتشار 2000+ </a:t>
            </a:r>
            <a:r>
              <a:rPr lang="ar" dirty="0">
                <a:cs typeface="Tahoma"/>
              </a:rPr>
              <a:t>، ولكن    ربما يكون قد بالغ في تقدير ذروة ما قبل عام 2000، نسبة إلى تشخيصات الإيدز والوفيات. </a:t>
            </a:r>
            <a:br>
              <a:rPr lang="en-US" dirty="0"/>
            </a:br>
            <a:r>
              <a:rPr lang="ar" dirty="0">
                <a:cs typeface="Tahoma"/>
              </a:rPr>
              <a:t>... بسبب الإفراط في أخذ العينات من المواقع ذات الانتشار </a:t>
            </a:r>
            <a:r>
              <a:rPr lang="ar">
                <a:cs typeface="Tahoma"/>
              </a:rPr>
              <a:t>المرتفع في المراقبة المبكرة (رعاية ما قبل الولادة والسكان الرئيسيين)؟</a:t>
            </a:r>
          </a:p>
        </p:txBody>
      </p:sp>
      <p:pic>
        <p:nvPicPr>
          <p:cNvPr id="5" name="Picture 4">
            <a:extLst>
              <a:ext uri="{FF2B5EF4-FFF2-40B4-BE49-F238E27FC236}">
                <a16:creationId xmlns:a16="http://schemas.microsoft.com/office/drawing/2014/main" id="{CEEDB2B8-E6C2-2492-CF86-7A3C008F789E}"/>
              </a:ext>
            </a:extLst>
          </p:cNvPr>
          <p:cNvPicPr>
            <a:picLocks noChangeAspect="1"/>
          </p:cNvPicPr>
          <p:nvPr/>
        </p:nvPicPr>
        <p:blipFill>
          <a:blip r:embed="rId3"/>
          <a:stretch>
            <a:fillRect/>
          </a:stretch>
        </p:blipFill>
        <p:spPr>
          <a:xfrm>
            <a:off x="7385675" y="3225601"/>
            <a:ext cx="4750942" cy="2682606"/>
          </a:xfrm>
          <a:prstGeom prst="rect">
            <a:avLst/>
          </a:prstGeom>
        </p:spPr>
      </p:pic>
      <p:sp>
        <p:nvSpPr>
          <p:cNvPr id="6" name="Oval 5">
            <a:extLst>
              <a:ext uri="{FF2B5EF4-FFF2-40B4-BE49-F238E27FC236}">
                <a16:creationId xmlns:a16="http://schemas.microsoft.com/office/drawing/2014/main" id="{6B981C49-EA08-B602-FF2D-937DFA008696}"/>
              </a:ext>
            </a:extLst>
          </p:cNvPr>
          <p:cNvSpPr/>
          <p:nvPr/>
        </p:nvSpPr>
        <p:spPr>
          <a:xfrm>
            <a:off x="10765536" y="1737360"/>
            <a:ext cx="1265553" cy="824804"/>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pic>
        <p:nvPicPr>
          <p:cNvPr id="7" name="Picture 6">
            <a:extLst>
              <a:ext uri="{FF2B5EF4-FFF2-40B4-BE49-F238E27FC236}">
                <a16:creationId xmlns:a16="http://schemas.microsoft.com/office/drawing/2014/main" id="{CFC53CA4-5013-923C-E909-ADDDF16915DA}"/>
              </a:ext>
            </a:extLst>
          </p:cNvPr>
          <p:cNvPicPr>
            <a:picLocks noChangeAspect="1"/>
          </p:cNvPicPr>
          <p:nvPr/>
        </p:nvPicPr>
        <p:blipFill>
          <a:blip r:embed="rId4"/>
          <a:stretch>
            <a:fillRect/>
          </a:stretch>
        </p:blipFill>
        <p:spPr>
          <a:xfrm>
            <a:off x="3181969" y="916214"/>
            <a:ext cx="3730493" cy="2222500"/>
          </a:xfrm>
          <a:prstGeom prst="rect">
            <a:avLst/>
          </a:prstGeom>
        </p:spPr>
      </p:pic>
      <p:sp>
        <p:nvSpPr>
          <p:cNvPr id="9" name="TextBox 8">
            <a:extLst>
              <a:ext uri="{FF2B5EF4-FFF2-40B4-BE49-F238E27FC236}">
                <a16:creationId xmlns:a16="http://schemas.microsoft.com/office/drawing/2014/main" id="{46A94D0F-2E8C-F9B3-EE35-122D157AE08A}"/>
              </a:ext>
            </a:extLst>
          </p:cNvPr>
          <p:cNvSpPr txBox="1"/>
          <p:nvPr/>
        </p:nvSpPr>
        <p:spPr>
          <a:xfrm>
            <a:off x="8126059" y="6228731"/>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800" baseline="0">
                <a:latin typeface="Corbel"/>
              </a:rPr>
              <a:t>(</a:t>
            </a:r>
            <a:r>
              <a:rPr lang="en-US" sz="1800" i="1" baseline="0">
                <a:latin typeface="Corbel"/>
              </a:rPr>
              <a:t>EPP, AEM, Goals, Optima</a:t>
            </a:r>
            <a:r>
              <a:rPr lang="en-US" sz="1800" baseline="0">
                <a:latin typeface="Corbel"/>
              </a:rPr>
              <a:t>)</a:t>
            </a:r>
            <a:endParaRPr lang="en-US"/>
          </a:p>
        </p:txBody>
      </p:sp>
      <p:sp>
        <p:nvSpPr>
          <p:cNvPr id="10" name="TextBox 9">
            <a:extLst>
              <a:ext uri="{FF2B5EF4-FFF2-40B4-BE49-F238E27FC236}">
                <a16:creationId xmlns:a16="http://schemas.microsoft.com/office/drawing/2014/main" id="{81D39CC7-7D0B-F748-3A59-005BF6FB1CB6}"/>
              </a:ext>
            </a:extLst>
          </p:cNvPr>
          <p:cNvSpPr txBox="1"/>
          <p:nvPr/>
        </p:nvSpPr>
        <p:spPr>
          <a:xfrm>
            <a:off x="3861668" y="6739"/>
            <a:ext cx="1434861"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200" b="1">
                <a:solidFill>
                  <a:srgbClr val="0070C0"/>
                </a:solidFill>
              </a:rPr>
              <a:t>EPP</a:t>
            </a:r>
          </a:p>
        </p:txBody>
      </p:sp>
      <p:sp>
        <p:nvSpPr>
          <p:cNvPr id="11" name="TextBox 10">
            <a:extLst>
              <a:ext uri="{FF2B5EF4-FFF2-40B4-BE49-F238E27FC236}">
                <a16:creationId xmlns:a16="http://schemas.microsoft.com/office/drawing/2014/main" id="{F6601FCA-8925-B86E-21DB-A08B2B6AFA09}"/>
              </a:ext>
            </a:extLst>
          </p:cNvPr>
          <p:cNvSpPr txBox="1"/>
          <p:nvPr/>
        </p:nvSpPr>
        <p:spPr>
          <a:xfrm>
            <a:off x="3858972" y="3719242"/>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ar"/>
              <a:t>EPP و CSAVR </a:t>
            </a:r>
            <a:endParaRPr lang="en-US"/>
          </a:p>
        </p:txBody>
      </p:sp>
    </p:spTree>
    <p:extLst>
      <p:ext uri="{BB962C8B-B14F-4D97-AF65-F5344CB8AC3E}">
        <p14:creationId xmlns:p14="http://schemas.microsoft.com/office/powerpoint/2010/main" val="3019406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3176-701D-400D-AD07-5EC591B16680}"/>
              </a:ext>
            </a:extLst>
          </p:cNvPr>
          <p:cNvSpPr>
            <a:spLocks noGrp="1"/>
          </p:cNvSpPr>
          <p:nvPr>
            <p:ph type="title" idx="4294967295"/>
          </p:nvPr>
        </p:nvSpPr>
        <p:spPr>
          <a:xfrm>
            <a:off x="58857" y="18275"/>
            <a:ext cx="8734027" cy="1154897"/>
          </a:xfrm>
        </p:spPr>
        <p:txBody>
          <a:bodyPr vert="horz" lIns="91440" tIns="45720" rIns="91440" bIns="45720" rtlCol="0" anchor="ctr">
            <a:normAutofit/>
          </a:bodyPr>
          <a:lstStyle/>
          <a:p>
            <a:pPr algn="r"/>
            <a:r>
              <a:rPr lang="ar" sz="2200" b="1" dirty="0">
                <a:solidFill>
                  <a:srgbClr val="0070C0"/>
                </a:solidFill>
                <a:latin typeface="Arial"/>
                <a:ea typeface="+mn-ea"/>
                <a:cs typeface="Tahoma"/>
              </a:rPr>
              <a:t>تشخيص الإصابة بفيروس نقص المناعة البشرية و/أو الإيدز: </a:t>
            </a:r>
            <a:br>
              <a:rPr lang="en-US" sz="2200" b="1" dirty="0">
                <a:latin typeface="Arial" panose="020B0604020202020204" pitchFamily="34" charset="0"/>
                <a:ea typeface="+mn-ea"/>
                <a:cs typeface="+mn-cs"/>
              </a:rPr>
            </a:br>
            <a:r>
              <a:rPr lang="ar" sz="2200" b="1" dirty="0">
                <a:solidFill>
                  <a:srgbClr val="0070C0"/>
                </a:solidFill>
                <a:latin typeface="Arial"/>
                <a:ea typeface="+mn-ea"/>
                <a:cs typeface="Tahoma"/>
              </a:rPr>
              <a:t>التحقق من صحة الارتفاع الأولي للوباء الذي قدرته </a:t>
            </a:r>
            <a:br>
              <a:rPr lang="ar" sz="2200" b="1" dirty="0">
                <a:latin typeface="Arial"/>
                <a:ea typeface="+mn-ea"/>
                <a:cs typeface="Tahoma"/>
              </a:rPr>
            </a:br>
            <a:r>
              <a:rPr lang="ar" sz="2200" b="1">
                <a:solidFill>
                  <a:srgbClr val="0070C0"/>
                </a:solidFill>
                <a:latin typeface="Arial"/>
                <a:ea typeface="+mn-ea"/>
                <a:cs typeface="Tahoma"/>
              </a:rPr>
              <a:t>EPP</a:t>
            </a:r>
            <a:endParaRPr lang="en-US" sz="2200">
              <a:ea typeface="+mn-ea"/>
            </a:endParaRPr>
          </a:p>
        </p:txBody>
      </p:sp>
      <p:sp>
        <p:nvSpPr>
          <p:cNvPr id="6" name="TextBox 5">
            <a:extLst>
              <a:ext uri="{FF2B5EF4-FFF2-40B4-BE49-F238E27FC236}">
                <a16:creationId xmlns:a16="http://schemas.microsoft.com/office/drawing/2014/main" id="{7080A27A-B45C-407A-8CCF-D944529C2B3F}"/>
              </a:ext>
            </a:extLst>
          </p:cNvPr>
          <p:cNvSpPr txBox="1"/>
          <p:nvPr/>
        </p:nvSpPr>
        <p:spPr>
          <a:xfrm>
            <a:off x="3033363" y="1417284"/>
            <a:ext cx="9134047" cy="5019368"/>
          </a:xfrm>
          <a:prstGeom prst="rect">
            <a:avLst/>
          </a:prstGeom>
        </p:spPr>
        <p:txBody>
          <a:bodyPr vert="horz" lIns="91440" tIns="45720" rIns="91440" bIns="45720" rtlCol="0" anchor="ctr">
            <a:normAutofit/>
          </a:bodyPr>
          <a:lstStyle/>
          <a:p>
            <a:pPr algn="r">
              <a:lnSpc>
                <a:spcPct val="90000"/>
              </a:lnSpc>
              <a:spcAft>
                <a:spcPts val="600"/>
              </a:spcAft>
              <a:buClr>
                <a:schemeClr val="accent1"/>
              </a:buClr>
            </a:pPr>
            <a:r>
              <a:rPr lang="ar" sz="1600" i="1">
                <a:latin typeface="Cambria"/>
                <a:ea typeface="Cambria"/>
                <a:cs typeface="Tahoma"/>
              </a:rPr>
              <a:t>ملاءمة المنحنى &gt; نتائج الملاءمة &gt; </a:t>
            </a:r>
            <a:r>
              <a:rPr lang="ar" sz="1600" b="1" i="1" dirty="0">
                <a:latin typeface="Cambria"/>
                <a:ea typeface="Cambria"/>
                <a:cs typeface="Tahoma"/>
              </a:rPr>
              <a:t>فحص البيانات &gt; تحرير بيانات فيروس نقص المناعة البشرية والإيدز</a:t>
            </a:r>
          </a:p>
          <a:p>
            <a:pPr indent="-182880" algn="r">
              <a:lnSpc>
                <a:spcPct val="90000"/>
              </a:lnSpc>
              <a:spcAft>
                <a:spcPts val="600"/>
              </a:spcAft>
              <a:buClr>
                <a:schemeClr val="accent1"/>
              </a:buClr>
              <a:buFont typeface="Wingdings 2" pitchFamily="18" charset="2"/>
              <a:buChar char=""/>
            </a:pPr>
            <a:endParaRPr lang="en-US" sz="1600" dirty="0">
              <a:latin typeface="Cambria" panose="02040503050406030204" pitchFamily="18" charset="0"/>
              <a:ea typeface="Cambria" panose="02040503050406030204" pitchFamily="18" charset="0"/>
            </a:endParaRPr>
          </a:p>
          <a:p>
            <a:pPr marL="182245" indent="-182245" algn="r">
              <a:lnSpc>
                <a:spcPct val="90000"/>
              </a:lnSpc>
              <a:spcAft>
                <a:spcPts val="600"/>
              </a:spcAft>
              <a:buClr>
                <a:schemeClr val="accent1"/>
              </a:buClr>
              <a:buFont typeface="Wingdings 2" pitchFamily="18" charset="2"/>
              <a:buChar char=""/>
            </a:pPr>
            <a:r>
              <a:rPr lang="ar" sz="1600" dirty="0">
                <a:latin typeface="Cambria" panose="02040503050406030204" pitchFamily="18" charset="0"/>
                <a:ea typeface="Cambria" panose="02040503050406030204" pitchFamily="18" charset="0"/>
              </a:rPr>
              <a:t>تشخيصات الإيدز (قبل عصر العلاج بمضادات الفيروسات القهقرية) هي مؤشر على وفيات الإيدز (بفارق زمني يبلغ نحو عام واحد)</a:t>
            </a:r>
          </a:p>
          <a:p>
            <a:pPr marL="182245" indent="-182245" algn="r">
              <a:lnSpc>
                <a:spcPct val="90000"/>
              </a:lnSpc>
              <a:spcAft>
                <a:spcPts val="600"/>
              </a:spcAft>
              <a:buClr>
                <a:schemeClr val="accent1"/>
              </a:buClr>
              <a:buFont typeface="Wingdings 2" pitchFamily="18" charset="2"/>
              <a:buChar char=""/>
            </a:pPr>
            <a:r>
              <a:rPr lang="ar" sz="1600" dirty="0">
                <a:latin typeface="Cambria" panose="02040503050406030204" pitchFamily="18" charset="0"/>
                <a:ea typeface="Cambria" panose="02040503050406030204" pitchFamily="18" charset="0"/>
              </a:rPr>
              <a:t>من المتوقع أن يتم تشخيص الإصابة بفيروس نقص المناعة البشرية بعد الإصابات الجديدة.</a:t>
            </a:r>
            <a:br>
              <a:rPr lang="en-US" sz="1600" dirty="0">
                <a:latin typeface="Cambria" panose="02040503050406030204" pitchFamily="18" charset="0"/>
                <a:ea typeface="Cambria" panose="02040503050406030204" pitchFamily="18" charset="0"/>
              </a:rPr>
            </a:br>
            <a:endParaRPr lang="en-US" sz="1600" dirty="0">
              <a:latin typeface="Cambria" panose="02040503050406030204" pitchFamily="18" charset="0"/>
              <a:ea typeface="Cambria" panose="02040503050406030204" pitchFamily="18" charset="0"/>
            </a:endParaRPr>
          </a:p>
          <a:p>
            <a:pPr marL="342900" indent="-182880" algn="r">
              <a:lnSpc>
                <a:spcPct val="90000"/>
              </a:lnSpc>
              <a:spcAft>
                <a:spcPts val="600"/>
              </a:spcAft>
              <a:buClr>
                <a:schemeClr val="accent1"/>
              </a:buClr>
              <a:buFont typeface="Wingdings 2" pitchFamily="18" charset="2"/>
              <a:buChar char=""/>
            </a:pPr>
            <a:endParaRPr lang="en-US" sz="1600" dirty="0">
              <a:latin typeface="Cambria" panose="02040503050406030204" pitchFamily="18" charset="0"/>
              <a:ea typeface="Cambria" panose="02040503050406030204" pitchFamily="18" charset="0"/>
            </a:endParaRPr>
          </a:p>
          <a:p>
            <a:pPr algn="r">
              <a:lnSpc>
                <a:spcPct val="90000"/>
              </a:lnSpc>
              <a:spcAft>
                <a:spcPts val="600"/>
              </a:spcAft>
              <a:buClr>
                <a:schemeClr val="accent1"/>
              </a:buClr>
            </a:pPr>
            <a:r>
              <a:rPr lang="ar" sz="1600" dirty="0">
                <a:latin typeface="Cambria" panose="02040503050406030204" pitchFamily="18" charset="0"/>
                <a:ea typeface="Cambria" panose="02040503050406030204" pitchFamily="18" charset="0"/>
              </a:rPr>
              <a:t>تحذيرات:</a:t>
            </a:r>
          </a:p>
          <a:p>
            <a:pPr marL="182245" indent="-182245" algn="r">
              <a:lnSpc>
                <a:spcPct val="90000"/>
              </a:lnSpc>
              <a:spcAft>
                <a:spcPts val="600"/>
              </a:spcAft>
              <a:buClr>
                <a:schemeClr val="accent1"/>
              </a:buClr>
              <a:buFont typeface="Wingdings 2" pitchFamily="18" charset="2"/>
              <a:buChar char=""/>
            </a:pPr>
            <a:r>
              <a:rPr lang="ar" sz="1600" dirty="0">
                <a:latin typeface="Cambria" panose="02040503050406030204" pitchFamily="18" charset="0"/>
                <a:ea typeface="Cambria" panose="02040503050406030204" pitchFamily="18" charset="0"/>
              </a:rPr>
              <a:t>تختلف فترات التأخير في التشخيص حسب البلد والمجموعة </a:t>
            </a:r>
            <a:br>
              <a:rPr lang="en-US" sz="1600" dirty="0">
                <a:latin typeface="Cambria" panose="02040503050406030204" pitchFamily="18" charset="0"/>
                <a:ea typeface="Cambria" panose="02040503050406030204" pitchFamily="18" charset="0"/>
              </a:rPr>
            </a:br>
            <a:r>
              <a:rPr lang="ar" sz="1600" dirty="0">
                <a:latin typeface="Cambria" panose="02040503050406030204" pitchFamily="18" charset="0"/>
                <a:ea typeface="Cambria" panose="02040503050406030204" pitchFamily="18" charset="0"/>
              </a:rPr>
              <a:t>والسنة.</a:t>
            </a:r>
          </a:p>
          <a:p>
            <a:pPr marL="182245" indent="-182245" algn="r">
              <a:lnSpc>
                <a:spcPct val="90000"/>
              </a:lnSpc>
              <a:spcAft>
                <a:spcPts val="600"/>
              </a:spcAft>
              <a:buClr>
                <a:schemeClr val="accent1"/>
              </a:buClr>
              <a:buFont typeface="Wingdings 2" pitchFamily="18" charset="2"/>
              <a:buChar char=""/>
            </a:pPr>
            <a:r>
              <a:rPr lang="ar" sz="1600" dirty="0">
                <a:effectLst/>
                <a:latin typeface="Cambria" panose="02040503050406030204" pitchFamily="18" charset="0"/>
                <a:ea typeface="Cambria" panose="02040503050406030204" pitchFamily="18" charset="0"/>
              </a:rPr>
              <a:t>يختلف اكتمال التقارير الخاصة بالحالات وتوقيتها بمرور الوقت.</a:t>
            </a:r>
            <a:br>
              <a:rPr lang="en-US" sz="1600" dirty="0">
                <a:effectLst/>
                <a:latin typeface="Cambria" panose="02040503050406030204" pitchFamily="18" charset="0"/>
                <a:ea typeface="Cambria" panose="02040503050406030204" pitchFamily="18" charset="0"/>
              </a:rPr>
            </a:br>
            <a:endParaRPr lang="en-US" sz="1600" dirty="0">
              <a:effectLst/>
              <a:latin typeface="Cambria" panose="02040503050406030204" pitchFamily="18" charset="0"/>
              <a:ea typeface="Cambria" panose="02040503050406030204" pitchFamily="18" charset="0"/>
            </a:endParaRPr>
          </a:p>
          <a:p>
            <a:pPr marL="182245" indent="-182245" algn="r">
              <a:lnSpc>
                <a:spcPct val="90000"/>
              </a:lnSpc>
              <a:spcAft>
                <a:spcPts val="600"/>
              </a:spcAft>
              <a:buClr>
                <a:schemeClr val="accent1"/>
              </a:buClr>
              <a:buFont typeface="Wingdings 2" pitchFamily="18" charset="2"/>
              <a:buChar char=""/>
            </a:pPr>
            <a:r>
              <a:rPr lang="ar" sz="1600" dirty="0">
                <a:latin typeface="Cambria" panose="02040503050406030204" pitchFamily="18" charset="0"/>
                <a:ea typeface="Cambria" panose="02040503050406030204" pitchFamily="18" charset="0"/>
              </a:rPr>
              <a:t>هل </a:t>
            </a:r>
            <a:r>
              <a:rPr lang="ar" sz="1600" dirty="0">
                <a:effectLst/>
                <a:latin typeface="Cambria" panose="02040503050406030204" pitchFamily="18" charset="0"/>
                <a:ea typeface="Cambria" panose="02040503050406030204" pitchFamily="18" charset="0"/>
              </a:rPr>
              <a:t>هناك خلط بين تشخيص الإيدز وفيروس نقص المناعة البشرية؟ في بعض الأحيان يتم الجمع بينهما، وفي أحيان أخرى لا.</a:t>
            </a:r>
            <a:br>
              <a:rPr lang="en-US" sz="1600" dirty="0">
                <a:effectLst/>
                <a:latin typeface="Cambria" panose="02040503050406030204" pitchFamily="18" charset="0"/>
                <a:ea typeface="Cambria" panose="02040503050406030204" pitchFamily="18" charset="0"/>
              </a:rPr>
            </a:br>
            <a:endParaRPr lang="en-US" sz="1600" dirty="0">
              <a:effectLst/>
              <a:latin typeface="Cambria" panose="02040503050406030204" pitchFamily="18" charset="0"/>
              <a:ea typeface="Cambria" panose="02040503050406030204" pitchFamily="18" charset="0"/>
            </a:endParaRPr>
          </a:p>
          <a:p>
            <a:pPr algn="r">
              <a:lnSpc>
                <a:spcPct val="90000"/>
              </a:lnSpc>
              <a:spcAft>
                <a:spcPts val="600"/>
              </a:spcAft>
              <a:buClr>
                <a:schemeClr val="accent1"/>
              </a:buClr>
            </a:pPr>
            <a:r>
              <a:rPr lang="ar" sz="1600" dirty="0">
                <a:effectLst/>
                <a:latin typeface="Cambria" panose="02040503050406030204" pitchFamily="18" charset="0"/>
                <a:ea typeface="Cambria" panose="02040503050406030204" pitchFamily="18" charset="0"/>
                <a:sym typeface="Wingdings" panose="05000000000000000000" pitchFamily="2" charset="2"/>
              </a:rPr>
              <a:t> </a:t>
            </a:r>
            <a:r>
              <a:rPr lang="ar" sz="1600" dirty="0">
                <a:latin typeface="Cambria" panose="02040503050406030204" pitchFamily="18" charset="0"/>
                <a:ea typeface="Cambria" panose="02040503050406030204" pitchFamily="18" charset="0"/>
                <a:sym typeface="Wingdings" panose="05000000000000000000" pitchFamily="2" charset="2"/>
              </a:rPr>
              <a:t>اختبار </a:t>
            </a:r>
            <a:r>
              <a:rPr lang="ar" sz="1600" dirty="0">
                <a:effectLst/>
                <a:latin typeface="Cambria" panose="02040503050406030204" pitchFamily="18" charset="0"/>
                <a:ea typeface="Cambria" panose="02040503050406030204" pitchFamily="18" charset="0"/>
              </a:rPr>
              <a:t>للتوافق الواسع (ليس التطابق الدقيق).</a:t>
            </a:r>
          </a:p>
        </p:txBody>
      </p:sp>
      <p:pic>
        <p:nvPicPr>
          <p:cNvPr id="3" name="Picture 2">
            <a:extLst>
              <a:ext uri="{FF2B5EF4-FFF2-40B4-BE49-F238E27FC236}">
                <a16:creationId xmlns:a16="http://schemas.microsoft.com/office/drawing/2014/main" id="{410677FD-5C3E-C12B-44E4-34EAB4BAE936}"/>
              </a:ext>
            </a:extLst>
          </p:cNvPr>
          <p:cNvPicPr>
            <a:picLocks noChangeAspect="1"/>
          </p:cNvPicPr>
          <p:nvPr/>
        </p:nvPicPr>
        <p:blipFill>
          <a:blip r:embed="rId3"/>
          <a:stretch>
            <a:fillRect/>
          </a:stretch>
        </p:blipFill>
        <p:spPr>
          <a:xfrm>
            <a:off x="10208690" y="6164915"/>
            <a:ext cx="1857375" cy="428625"/>
          </a:xfrm>
          <a:prstGeom prst="rect">
            <a:avLst/>
          </a:prstGeom>
        </p:spPr>
      </p:pic>
      <p:pic>
        <p:nvPicPr>
          <p:cNvPr id="5" name="Picture 4">
            <a:extLst>
              <a:ext uri="{FF2B5EF4-FFF2-40B4-BE49-F238E27FC236}">
                <a16:creationId xmlns:a16="http://schemas.microsoft.com/office/drawing/2014/main" id="{59BD60F2-2647-D089-3154-24F3912A0469}"/>
              </a:ext>
            </a:extLst>
          </p:cNvPr>
          <p:cNvPicPr>
            <a:picLocks noChangeAspect="1"/>
          </p:cNvPicPr>
          <p:nvPr/>
        </p:nvPicPr>
        <p:blipFill>
          <a:blip r:embed="rId4"/>
          <a:stretch>
            <a:fillRect/>
          </a:stretch>
        </p:blipFill>
        <p:spPr>
          <a:xfrm>
            <a:off x="106651" y="6157197"/>
            <a:ext cx="1409700" cy="647700"/>
          </a:xfrm>
          <a:prstGeom prst="rect">
            <a:avLst/>
          </a:prstGeom>
        </p:spPr>
      </p:pic>
      <p:pic>
        <p:nvPicPr>
          <p:cNvPr id="4" name="Picture 3">
            <a:extLst>
              <a:ext uri="{FF2B5EF4-FFF2-40B4-BE49-F238E27FC236}">
                <a16:creationId xmlns:a16="http://schemas.microsoft.com/office/drawing/2014/main" id="{BE8D8190-4100-97CC-F19C-14B53A6CC113}"/>
              </a:ext>
            </a:extLst>
          </p:cNvPr>
          <p:cNvPicPr>
            <a:picLocks noChangeAspect="1"/>
          </p:cNvPicPr>
          <p:nvPr/>
        </p:nvPicPr>
        <p:blipFill rotWithShape="1">
          <a:blip r:embed="rId5"/>
          <a:srcRect l="-897" r="50897" b="5578"/>
          <a:stretch/>
        </p:blipFill>
        <p:spPr>
          <a:xfrm>
            <a:off x="24590" y="1405585"/>
            <a:ext cx="3269285" cy="4967665"/>
          </a:xfrm>
          <a:prstGeom prst="rect">
            <a:avLst/>
          </a:prstGeom>
        </p:spPr>
      </p:pic>
      <p:sp>
        <p:nvSpPr>
          <p:cNvPr id="7" name="TextBox 6">
            <a:extLst>
              <a:ext uri="{FF2B5EF4-FFF2-40B4-BE49-F238E27FC236}">
                <a16:creationId xmlns:a16="http://schemas.microsoft.com/office/drawing/2014/main" id="{10981344-FF98-FE34-7211-4EAD81F7DCC8}"/>
              </a:ext>
            </a:extLst>
          </p:cNvPr>
          <p:cNvSpPr txBox="1"/>
          <p:nvPr/>
        </p:nvSpPr>
        <p:spPr>
          <a:xfrm>
            <a:off x="10884704" y="1387527"/>
            <a:ext cx="1031631" cy="3774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800" i="1" baseline="0">
                <a:latin typeface="Cambria"/>
                <a:ea typeface="Cambria"/>
                <a:cs typeface="Cambria"/>
              </a:rPr>
              <a:t>EPP</a:t>
            </a:r>
            <a:r>
              <a:rPr lang="en-US" i="1">
                <a:latin typeface="Cambria"/>
                <a:ea typeface="Cambria"/>
                <a:cs typeface="Cambria"/>
              </a:rPr>
              <a:t>&lt;</a:t>
            </a:r>
            <a:endParaRPr lang="en-US"/>
          </a:p>
        </p:txBody>
      </p:sp>
    </p:spTree>
    <p:extLst>
      <p:ext uri="{BB962C8B-B14F-4D97-AF65-F5344CB8AC3E}">
        <p14:creationId xmlns:p14="http://schemas.microsoft.com/office/powerpoint/2010/main" val="51283286"/>
      </p:ext>
    </p:extLst>
  </p:cSld>
  <p:clrMapOvr>
    <a:masterClrMapping/>
  </p:clrMapOvr>
  <mc:AlternateContent xmlns:mc="http://schemas.openxmlformats.org/markup-compatibility/2006" xmlns:p14="http://schemas.microsoft.com/office/powerpoint/2010/main">
    <mc:Choice Requires="p14">
      <p:transition p14:dur="0" advTm="8255000"/>
    </mc:Choice>
    <mc:Fallback xmlns="">
      <p:transition advTm="825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8E5ECFD-2A99-C6D9-CA9F-F8EFE6EE69EC}"/>
              </a:ext>
            </a:extLst>
          </p:cNvPr>
          <p:cNvSpPr>
            <a:spLocks noGrp="1"/>
          </p:cNvSpPr>
          <p:nvPr>
            <p:ph type="sldNum" sz="quarter" idx="12"/>
          </p:nvPr>
        </p:nvSpPr>
        <p:spPr/>
        <p:txBody>
          <a:bodyPr/>
          <a:lstStyle/>
          <a:p>
            <a:fld id="{CF13D369-8700-4468-8CC4-EE7C53720160}" type="slidenum">
              <a:rPr lang="en-US" smtClean="0"/>
              <a:t>13</a:t>
            </a:fld>
            <a:endParaRPr lang="en-US"/>
          </a:p>
        </p:txBody>
      </p:sp>
      <p:sp>
        <p:nvSpPr>
          <p:cNvPr id="2" name="Title 1">
            <a:extLst>
              <a:ext uri="{FF2B5EF4-FFF2-40B4-BE49-F238E27FC236}">
                <a16:creationId xmlns:a16="http://schemas.microsoft.com/office/drawing/2014/main" id="{476B425D-4F60-6C93-D681-5EEC5B92F9E3}"/>
              </a:ext>
            </a:extLst>
          </p:cNvPr>
          <p:cNvSpPr>
            <a:spLocks noGrp="1"/>
          </p:cNvSpPr>
          <p:nvPr>
            <p:ph type="title" idx="4294967295"/>
          </p:nvPr>
        </p:nvSpPr>
        <p:spPr>
          <a:xfrm>
            <a:off x="280988" y="389303"/>
            <a:ext cx="11587146" cy="835679"/>
          </a:xfrm>
        </p:spPr>
        <p:txBody>
          <a:bodyPr>
            <a:noAutofit/>
          </a:bodyPr>
          <a:lstStyle/>
          <a:p>
            <a:pPr algn="r"/>
            <a:r>
              <a:rPr lang="ar" sz="4000" b="1">
                <a:solidFill>
                  <a:srgbClr val="0000FF"/>
                </a:solidFill>
                <a:cs typeface="Tahoma"/>
              </a:rPr>
              <a:t> التحقق من ارتفاع الوباء الأولي عبر :               </a:t>
            </a:r>
            <a:br>
              <a:rPr lang="en-US" sz="4000" b="1" dirty="0">
                <a:solidFill>
                  <a:srgbClr val="0000FF"/>
                </a:solidFill>
              </a:rPr>
            </a:br>
            <a:r>
              <a:rPr lang="ar" sz="4000" b="1" dirty="0">
                <a:solidFill>
                  <a:srgbClr val="0000FF"/>
                </a:solidFill>
                <a:cs typeface="Tahoma"/>
              </a:rPr>
              <a:t>الفئات السكانية الفرعية</a:t>
            </a:r>
            <a:endParaRPr lang="en-US"/>
          </a:p>
        </p:txBody>
      </p:sp>
      <p:sp>
        <p:nvSpPr>
          <p:cNvPr id="6" name="Content Placeholder 5">
            <a:extLst>
              <a:ext uri="{FF2B5EF4-FFF2-40B4-BE49-F238E27FC236}">
                <a16:creationId xmlns:a16="http://schemas.microsoft.com/office/drawing/2014/main" id="{7620BA2A-BCF1-EC34-A52F-03F64544212B}"/>
              </a:ext>
            </a:extLst>
          </p:cNvPr>
          <p:cNvSpPr>
            <a:spLocks noGrp="1"/>
          </p:cNvSpPr>
          <p:nvPr>
            <p:ph sz="half" idx="4294967295"/>
          </p:nvPr>
        </p:nvSpPr>
        <p:spPr>
          <a:xfrm>
            <a:off x="0" y="1641475"/>
            <a:ext cx="4306888" cy="5080000"/>
          </a:xfrm>
          <a:solidFill>
            <a:schemeClr val="bg1"/>
          </a:solidFill>
        </p:spPr>
        <p:txBody>
          <a:bodyPr>
            <a:normAutofit/>
          </a:bodyPr>
          <a:lstStyle/>
          <a:p>
            <a:pPr marL="0" indent="0" algn="r">
              <a:buNone/>
            </a:pPr>
            <a:endParaRPr lang="en-US" sz="2000" dirty="0">
              <a:latin typeface="Arial" panose="020B0604020202020204" pitchFamily="34" charset="0"/>
              <a:cs typeface="Arial" panose="020B0604020202020204" pitchFamily="34" charset="0"/>
            </a:endParaRPr>
          </a:p>
          <a:p>
            <a:pPr marL="0" indent="0" algn="r">
              <a:buNone/>
            </a:pPr>
            <a:r>
              <a:rPr lang="ar" sz="2000" i="1">
                <a:solidFill>
                  <a:schemeClr val="tx1"/>
                </a:solidFill>
                <a:latin typeface="Arial"/>
                <a:ea typeface="Cambria"/>
                <a:cs typeface="Arial"/>
              </a:rPr>
              <a:t> </a:t>
            </a:r>
            <a:r>
              <a:rPr lang="ar" i="1">
                <a:solidFill>
                  <a:schemeClr val="tx1"/>
                </a:solidFill>
                <a:latin typeface="Arial"/>
                <a:ea typeface="Cambria"/>
                <a:cs typeface="Arial"/>
              </a:rPr>
              <a:t>ملاءمة</a:t>
            </a:r>
            <a:r>
              <a:rPr lang="ar" sz="2000" i="1">
                <a:solidFill>
                  <a:schemeClr val="tx1"/>
                </a:solidFill>
                <a:latin typeface="Arial"/>
                <a:ea typeface="Cambria"/>
                <a:cs typeface="Arial"/>
              </a:rPr>
              <a:t> المنحنى &gt; نتائج الملاءمة</a:t>
            </a:r>
          </a:p>
          <a:p>
            <a:pPr marL="0" indent="0" algn="r">
              <a:buNone/>
            </a:pPr>
            <a:r>
              <a:rPr lang="ar" sz="2000" b="0" i="0" u="none" strike="noStrike" baseline="0" dirty="0">
                <a:solidFill>
                  <a:schemeClr val="tx1"/>
                </a:solidFill>
                <a:latin typeface="Arial" panose="020B0604020202020204" pitchFamily="34" charset="0"/>
                <a:cs typeface="Arial" panose="020B0604020202020204" pitchFamily="34" charset="0"/>
              </a:rPr>
              <a:t>مثال (جامايكا، الجولة 2023):</a:t>
            </a:r>
          </a:p>
          <a:p>
            <a:pPr algn="r"/>
            <a:r>
              <a:rPr lang="ar" sz="2000" b="0" i="0" u="none" strike="noStrike" baseline="0" dirty="0">
                <a:solidFill>
                  <a:schemeClr val="tx1"/>
                </a:solidFill>
                <a:latin typeface="Arial" panose="020B0604020202020204" pitchFamily="34" charset="0"/>
                <a:cs typeface="Arial" panose="020B0604020202020204" pitchFamily="34" charset="0"/>
              </a:rPr>
              <a:t>جميع </a:t>
            </a:r>
            <a:r>
              <a:rPr lang="ar" sz="2000" dirty="0">
                <a:solidFill>
                  <a:schemeClr val="tx1"/>
                </a:solidFill>
                <a:latin typeface="Arial" panose="020B0604020202020204" pitchFamily="34" charset="0"/>
                <a:cs typeface="Arial" panose="020B0604020202020204" pitchFamily="34" charset="0"/>
              </a:rPr>
              <a:t>السكان الفرعيين</a:t>
            </a:r>
            <a:r>
              <a:rPr lang="ar" sz="2000" b="0" i="0" u="none" strike="noStrike" baseline="0" dirty="0">
                <a:solidFill>
                  <a:schemeClr val="tx1"/>
                </a:solidFill>
                <a:latin typeface="Arial" panose="020B0604020202020204" pitchFamily="34" charset="0"/>
                <a:cs typeface="Arial" panose="020B0604020202020204" pitchFamily="34" charset="0"/>
              </a:rPr>
              <a:t> </a:t>
            </a:r>
            <a:br>
              <a:rPr lang="en-US" sz="2000" b="0" i="0" u="none" strike="noStrike" baseline="0" dirty="0">
                <a:solidFill>
                  <a:schemeClr val="tx1"/>
                </a:solidFill>
                <a:latin typeface="Arial" panose="020B0604020202020204" pitchFamily="34" charset="0"/>
                <a:cs typeface="Arial" panose="020B0604020202020204" pitchFamily="34" charset="0"/>
              </a:rPr>
            </a:br>
            <a:r>
              <a:rPr lang="ar" sz="2000" b="0" i="0" u="none" strike="noStrike" baseline="0" dirty="0">
                <a:solidFill>
                  <a:schemeClr val="tx1"/>
                </a:solidFill>
                <a:latin typeface="Arial" panose="020B0604020202020204" pitchFamily="34" charset="0"/>
                <a:cs typeface="Arial" panose="020B0604020202020204" pitchFamily="34" charset="0"/>
              </a:rPr>
              <a:t>مع </a:t>
            </a:r>
            <a:r>
              <a:rPr lang="ar" sz="2000" b="0" i="1" u="none" strike="noStrike" baseline="0" dirty="0">
                <a:solidFill>
                  <a:schemeClr val="tx1"/>
                </a:solidFill>
                <a:latin typeface="Arial" panose="020B0604020202020204" pitchFamily="34" charset="0"/>
                <a:cs typeface="Arial" panose="020B0604020202020204" pitchFamily="34" charset="0"/>
              </a:rPr>
              <a:t>EPP-Classic</a:t>
            </a:r>
          </a:p>
          <a:p>
            <a:pPr algn="r"/>
            <a:r>
              <a:rPr lang="ar" sz="2000" b="0" i="0" u="none" strike="noStrike" baseline="0">
                <a:solidFill>
                  <a:schemeClr val="tx1"/>
                </a:solidFill>
                <a:latin typeface="Arial"/>
                <a:cs typeface="Arial"/>
              </a:rPr>
              <a:t>ترتيب غير معقول لارتفاع معدل الإصابة: </a:t>
            </a:r>
            <a:br>
              <a:rPr lang="pt-PT" sz="2000" b="0" i="0" u="none" strike="noStrike" baseline="0" dirty="0">
                <a:latin typeface="Arial" panose="020B0604020202020204" pitchFamily="34" charset="0"/>
                <a:cs typeface="Arial" panose="020B0604020202020204" pitchFamily="34" charset="0"/>
              </a:rPr>
            </a:br>
            <a:r>
              <a:rPr lang="ar" sz="2000" b="1" i="0" u="none" strike="noStrike" baseline="0">
                <a:solidFill>
                  <a:srgbClr val="00B050"/>
                </a:solidFill>
                <a:latin typeface="Arial"/>
                <a:cs typeface="Arial"/>
              </a:rPr>
              <a:t>الذكور المتبقون</a:t>
            </a:r>
            <a:r>
              <a:rPr lang="ar" b="1">
                <a:solidFill>
                  <a:srgbClr val="00B050"/>
                </a:solidFill>
                <a:latin typeface="Arial"/>
                <a:cs typeface="Arial"/>
              </a:rPr>
              <a:t> </a:t>
            </a:r>
            <a:r>
              <a:rPr lang="ar" b="1">
                <a:solidFill>
                  <a:schemeClr val="tx1"/>
                </a:solidFill>
                <a:latin typeface="Arial"/>
                <a:cs typeface="Arial"/>
              </a:rPr>
              <a:t>و </a:t>
            </a:r>
            <a:r>
              <a:rPr lang="ar" sz="2000" b="1" i="0" u="none" strike="noStrike" baseline="0">
                <a:solidFill>
                  <a:srgbClr val="CC00CC"/>
                </a:solidFill>
                <a:latin typeface="Arial"/>
                <a:cs typeface="Arial"/>
              </a:rPr>
              <a:t>الإناث</a:t>
            </a:r>
            <a:r>
              <a:rPr lang="ar" b="1">
                <a:solidFill>
                  <a:srgbClr val="CC00CC"/>
                </a:solidFill>
                <a:latin typeface="Arial"/>
                <a:cs typeface="Arial"/>
              </a:rPr>
              <a:t> </a:t>
            </a:r>
            <a:r>
              <a:rPr lang="ar">
                <a:solidFill>
                  <a:schemeClr val="tx1"/>
                </a:solidFill>
                <a:latin typeface="Arial"/>
                <a:cs typeface="Arial"/>
              </a:rPr>
              <a:t>انطلق </a:t>
            </a:r>
            <a:r>
              <a:rPr lang="ar" sz="2000" i="0" u="none" strike="noStrike" baseline="0">
                <a:solidFill>
                  <a:schemeClr val="tx1"/>
                </a:solidFill>
                <a:latin typeface="Arial"/>
                <a:cs typeface="Arial"/>
              </a:rPr>
              <a:t>قبل</a:t>
            </a:r>
            <a:r>
              <a:rPr lang="ar" sz="2000" b="1" i="0" u="none" strike="noStrike" baseline="0" dirty="0">
                <a:solidFill>
                  <a:srgbClr val="CC00CC"/>
                </a:solidFill>
                <a:latin typeface="Arial"/>
                <a:cs typeface="Arial"/>
              </a:rPr>
              <a:t> </a:t>
            </a:r>
            <a:endParaRPr lang="en-US" b="1" i="1" dirty="0">
              <a:solidFill>
                <a:srgbClr val="C00000"/>
              </a:solidFill>
              <a:latin typeface="Arial"/>
              <a:ea typeface="Cambria" panose="02040503050406030204" pitchFamily="18" charset="0"/>
              <a:cs typeface="Arial"/>
            </a:endParaRPr>
          </a:p>
          <a:p>
            <a:pPr marL="0" indent="0" algn="r">
              <a:buNone/>
            </a:pPr>
            <a:r>
              <a:rPr lang="ar" sz="2000" b="1" i="0" u="none" strike="noStrike" baseline="0">
                <a:solidFill>
                  <a:srgbClr val="C00000"/>
                </a:solidFill>
                <a:latin typeface="Arial"/>
                <a:cs typeface="Arial"/>
              </a:rPr>
              <a:t>MSM</a:t>
            </a:r>
            <a:endParaRPr lang="en-US" sz="2000" b="1" i="1">
              <a:solidFill>
                <a:srgbClr val="C00000"/>
              </a:solidFill>
              <a:latin typeface="Arial"/>
              <a:ea typeface="Cambria" panose="02040503050406030204" pitchFamily="18" charset="0"/>
              <a:cs typeface="Arial"/>
            </a:endParaRPr>
          </a:p>
        </p:txBody>
      </p:sp>
      <p:pic>
        <p:nvPicPr>
          <p:cNvPr id="7" name="Picture 6">
            <a:extLst>
              <a:ext uri="{FF2B5EF4-FFF2-40B4-BE49-F238E27FC236}">
                <a16:creationId xmlns:a16="http://schemas.microsoft.com/office/drawing/2014/main" id="{2D364552-7BDB-79CA-C42D-B80808818860}"/>
              </a:ext>
            </a:extLst>
          </p:cNvPr>
          <p:cNvPicPr>
            <a:picLocks noChangeAspect="1"/>
          </p:cNvPicPr>
          <p:nvPr/>
        </p:nvPicPr>
        <p:blipFill>
          <a:blip r:embed="rId3"/>
          <a:stretch>
            <a:fillRect/>
          </a:stretch>
        </p:blipFill>
        <p:spPr>
          <a:xfrm>
            <a:off x="5605174" y="1641475"/>
            <a:ext cx="6586826" cy="5023287"/>
          </a:xfrm>
          <a:prstGeom prst="rect">
            <a:avLst/>
          </a:prstGeom>
        </p:spPr>
      </p:pic>
      <p:sp>
        <p:nvSpPr>
          <p:cNvPr id="3" name="TextBox 2">
            <a:extLst>
              <a:ext uri="{FF2B5EF4-FFF2-40B4-BE49-F238E27FC236}">
                <a16:creationId xmlns:a16="http://schemas.microsoft.com/office/drawing/2014/main" id="{C9329649-A50A-E8C5-669B-84B3490D373B}"/>
              </a:ext>
            </a:extLst>
          </p:cNvPr>
          <p:cNvSpPr txBox="1"/>
          <p:nvPr/>
        </p:nvSpPr>
        <p:spPr>
          <a:xfrm>
            <a:off x="10490529" y="222399"/>
            <a:ext cx="27432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4000" b="1" baseline="0">
                <a:solidFill>
                  <a:srgbClr val="4141D1"/>
                </a:solidFill>
                <a:latin typeface="Cambria"/>
                <a:ea typeface="Cambria"/>
                <a:cs typeface="Cambria"/>
              </a:rPr>
              <a:t>EPP</a:t>
            </a:r>
            <a:endParaRPr lang="en-US" sz="4000" b="1">
              <a:solidFill>
                <a:srgbClr val="4141D1"/>
              </a:solidFill>
            </a:endParaRPr>
          </a:p>
        </p:txBody>
      </p:sp>
      <p:sp>
        <p:nvSpPr>
          <p:cNvPr id="5" name="TextBox 4">
            <a:extLst>
              <a:ext uri="{FF2B5EF4-FFF2-40B4-BE49-F238E27FC236}">
                <a16:creationId xmlns:a16="http://schemas.microsoft.com/office/drawing/2014/main" id="{3073482F-AAF1-EF87-D74A-34F3FAEE6371}"/>
              </a:ext>
            </a:extLst>
          </p:cNvPr>
          <p:cNvSpPr txBox="1"/>
          <p:nvPr/>
        </p:nvSpPr>
        <p:spPr>
          <a:xfrm>
            <a:off x="3733171" y="3054738"/>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aseline="0">
                <a:latin typeface="Cambria"/>
                <a:ea typeface="Cambria"/>
                <a:cs typeface="Cambria"/>
              </a:rPr>
              <a:t>EPP</a:t>
            </a:r>
            <a:r>
              <a:rPr lang="en-US">
                <a:latin typeface="Cambria"/>
                <a:ea typeface="Cambria"/>
                <a:cs typeface="Cambria"/>
              </a:rPr>
              <a:t>&gt;</a:t>
            </a:r>
            <a:endParaRPr lang="en-US"/>
          </a:p>
        </p:txBody>
      </p:sp>
    </p:spTree>
    <p:extLst>
      <p:ext uri="{BB962C8B-B14F-4D97-AF65-F5344CB8AC3E}">
        <p14:creationId xmlns:p14="http://schemas.microsoft.com/office/powerpoint/2010/main" val="1786460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7E979-FEAA-E8F0-FD30-05E0404E5F8F}"/>
              </a:ext>
            </a:extLst>
          </p:cNvPr>
          <p:cNvSpPr txBox="1">
            <a:spLocks/>
          </p:cNvSpPr>
          <p:nvPr/>
        </p:nvSpPr>
        <p:spPr>
          <a:xfrm>
            <a:off x="4418883" y="3551"/>
            <a:ext cx="6509239" cy="733546"/>
          </a:xfrm>
          <a:prstGeom prst="rect">
            <a:avLst/>
          </a:prstGeom>
        </p:spPr>
        <p:txBody>
          <a:bodyPr lIns="91440" tIns="45720" rIns="91440" bIns="45720"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ar" sz="3200" b="1" dirty="0">
                <a:solidFill>
                  <a:srgbClr val="0070C0"/>
                </a:solidFill>
                <a:latin typeface="Arial"/>
                <a:ea typeface="+mn-ea"/>
                <a:cs typeface="Tahoma"/>
              </a:rPr>
              <a:t>كيفية تشغيل ومقارنة نموذجين </a:t>
            </a:r>
            <a:r>
              <a:rPr lang="ar" sz="3200" b="1">
                <a:solidFill>
                  <a:srgbClr val="0070C0"/>
                </a:solidFill>
                <a:latin typeface="Arial"/>
                <a:ea typeface="+mn-ea"/>
                <a:cs typeface="Tahoma"/>
              </a:rPr>
              <a:t>داخل الطيف </a:t>
            </a:r>
            <a:endParaRPr lang="en-CH" sz="3200" b="1" dirty="0">
              <a:solidFill>
                <a:srgbClr val="0070C0"/>
              </a:solidFill>
              <a:latin typeface="Arial"/>
              <a:ea typeface="+mn-ea"/>
              <a:cs typeface="Tahoma"/>
            </a:endParaRPr>
          </a:p>
        </p:txBody>
      </p:sp>
      <p:sp>
        <p:nvSpPr>
          <p:cNvPr id="3" name="TextBox 2">
            <a:extLst>
              <a:ext uri="{FF2B5EF4-FFF2-40B4-BE49-F238E27FC236}">
                <a16:creationId xmlns:a16="http://schemas.microsoft.com/office/drawing/2014/main" id="{182A9B2A-7470-9001-5E56-32C66846F69C}"/>
              </a:ext>
            </a:extLst>
          </p:cNvPr>
          <p:cNvSpPr txBox="1"/>
          <p:nvPr/>
        </p:nvSpPr>
        <p:spPr>
          <a:xfrm>
            <a:off x="616773" y="1046153"/>
            <a:ext cx="11575227" cy="5560497"/>
          </a:xfrm>
          <a:prstGeom prst="rect">
            <a:avLst/>
          </a:prstGeom>
          <a:noFill/>
        </p:spPr>
        <p:txBody>
          <a:bodyPr wrap="square" lIns="91440" tIns="45720" rIns="91440" bIns="45720" rtlCol="0" anchor="t">
            <a:spAutoFit/>
          </a:bodyPr>
          <a:lstStyle/>
          <a:p>
            <a:pPr marL="342900" indent="-342900" algn="r">
              <a:spcAft>
                <a:spcPts val="200"/>
              </a:spcAft>
              <a:buFont typeface="Arial" panose="020B0604020202020204" pitchFamily="34" charset="0"/>
              <a:buChar char="•"/>
            </a:pPr>
            <a:r>
              <a:rPr lang="ar">
                <a:latin typeface="Arial"/>
                <a:cs typeface="Arial"/>
              </a:rPr>
              <a:t>بعد إكمال إدخال البيانات، في "ملف                  الرئيسي" الأولي، قم أولاً بتشغيل   </a:t>
            </a:r>
            <a:br>
              <a:rPr lang="en-US" dirty="0">
                <a:latin typeface="Arial" panose="020B0604020202020204" pitchFamily="34" charset="0"/>
                <a:cs typeface="Arial" panose="020B0604020202020204" pitchFamily="34" charset="0"/>
              </a:rPr>
            </a:br>
            <a:r>
              <a:rPr lang="ar" dirty="0">
                <a:latin typeface="Arial"/>
                <a:cs typeface="Arial"/>
              </a:rPr>
              <a:t>واستخدم ' </a:t>
            </a:r>
            <a:r>
              <a:rPr lang="ar" i="1" dirty="0">
                <a:latin typeface="Arial"/>
                <a:cs typeface="Arial"/>
              </a:rPr>
              <a:t>ملف -&gt; حفظ الإسقاط باسم </a:t>
            </a:r>
            <a:r>
              <a:rPr lang="ar" dirty="0">
                <a:latin typeface="Arial"/>
                <a:cs typeface="Arial"/>
              </a:rPr>
              <a:t>'، وأضف </a:t>
            </a:r>
            <a:r>
              <a:rPr lang="ar" i="1">
                <a:latin typeface="Arial"/>
                <a:cs typeface="Arial"/>
              </a:rPr>
              <a:t>'                </a:t>
            </a:r>
            <a:r>
              <a:rPr lang="ar" dirty="0">
                <a:latin typeface="Arial"/>
                <a:cs typeface="Arial"/>
              </a:rPr>
              <a:t> إلى اسمه.</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342900" indent="-342900" algn="r">
              <a:spcAft>
                <a:spcPts val="200"/>
              </a:spcAft>
              <a:buFont typeface="Arial" panose="020B0604020202020204" pitchFamily="34" charset="0"/>
              <a:buChar char="•"/>
            </a:pPr>
            <a:r>
              <a:rPr lang="ar">
                <a:latin typeface="Arial"/>
                <a:cs typeface="Arial"/>
              </a:rPr>
              <a:t>قم بتبديل نوع نموذج الحدوث إلى                  ، ثم قم بتشغيل                واستخدم </a:t>
            </a:r>
            <a:r>
              <a:rPr lang="ar" i="1" dirty="0">
                <a:latin typeface="Arial"/>
                <a:cs typeface="Arial"/>
              </a:rPr>
              <a:t>'ملف -&gt; حفظ الإسقاط باسم </a:t>
            </a:r>
            <a:r>
              <a:rPr lang="ar" dirty="0">
                <a:latin typeface="Arial"/>
                <a:cs typeface="Arial"/>
              </a:rPr>
              <a:t>' </a:t>
            </a:r>
            <a:br>
              <a:rPr lang="en-US" dirty="0">
                <a:latin typeface="Arial" panose="020B0604020202020204" pitchFamily="34" charset="0"/>
                <a:cs typeface="Arial" panose="020B0604020202020204" pitchFamily="34" charset="0"/>
              </a:rPr>
            </a:br>
            <a:r>
              <a:rPr lang="ar" dirty="0">
                <a:latin typeface="Arial"/>
                <a:cs typeface="Arial"/>
              </a:rPr>
              <a:t>وأعد الحفظ باسم جديد ينتهي بـ </a:t>
            </a:r>
            <a:r>
              <a:rPr lang="ar">
                <a:latin typeface="Arial"/>
                <a:cs typeface="Arial"/>
              </a:rPr>
              <a:t>.</a:t>
            </a:r>
          </a:p>
          <a:p>
            <a:pPr marL="342900" indent="-342900" algn="r">
              <a:spcAft>
                <a:spcPts val="200"/>
              </a:spcAft>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342900" algn="r">
              <a:spcAft>
                <a:spcPts val="200"/>
              </a:spcAft>
              <a:buFont typeface="Arial" panose="020B0604020202020204" pitchFamily="34" charset="0"/>
              <a:buChar char="•"/>
            </a:pPr>
            <a:r>
              <a:rPr lang="ar" dirty="0">
                <a:latin typeface="Arial"/>
                <a:cs typeface="Arial"/>
              </a:rPr>
              <a:t>قم بإنهاء كلا الملفين باستخدام عامل تعديل الخصوبة المحلي الخاص بهما. </a:t>
            </a:r>
            <a:br>
              <a:rPr lang="en-US" dirty="0">
                <a:latin typeface="Arial" panose="020B0604020202020204" pitchFamily="34" charset="0"/>
                <a:cs typeface="Arial" panose="020B0604020202020204" pitchFamily="34" charset="0"/>
              </a:rPr>
            </a:br>
            <a:r>
              <a:rPr lang="ar">
                <a:latin typeface="Arial"/>
                <a:cs typeface="Arial"/>
              </a:rPr>
              <a:t>اختياريًا، بالنسبة إلى             ، قم بإعادة تحميل أرقام معرفة الحالة المقدرة بواسطة منحنى                   المحدد.</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342900" indent="-342900" algn="r">
              <a:spcAft>
                <a:spcPts val="200"/>
              </a:spcAft>
              <a:buFont typeface="Arial" panose="020B0604020202020204" pitchFamily="34" charset="0"/>
              <a:buChar char="•"/>
            </a:pPr>
            <a:r>
              <a:rPr lang="ar" dirty="0">
                <a:latin typeface="Arial"/>
                <a:cs typeface="Arial"/>
              </a:rPr>
              <a:t>افتح الملفين </a:t>
            </a:r>
            <a:r>
              <a:rPr lang="ar" i="1">
                <a:latin typeface="Arial"/>
                <a:cs typeface="Arial"/>
              </a:rPr>
              <a:t>'                                     </a:t>
            </a:r>
            <a:r>
              <a:rPr lang="ar" dirty="0">
                <a:latin typeface="Arial"/>
                <a:cs typeface="Arial"/>
              </a:rPr>
              <a:t> جنبًا إلى جنب، لإظهار النتائج لكليهما: </a:t>
            </a:r>
            <a:br>
              <a:rPr lang="en-US" dirty="0">
                <a:latin typeface="Arial" panose="020B0604020202020204" pitchFamily="34" charset="0"/>
                <a:cs typeface="Arial" panose="020B0604020202020204" pitchFamily="34" charset="0"/>
              </a:rPr>
            </a:br>
            <a:r>
              <a:rPr lang="ar" dirty="0">
                <a:latin typeface="Arial"/>
                <a:cs typeface="Arial"/>
              </a:rPr>
              <a:t>كرسوم بيانية ذات سطرين، أو جداول ذات عمودين.</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342900" indent="-342900" algn="r">
              <a:spcAft>
                <a:spcPts val="200"/>
              </a:spcAft>
              <a:buFont typeface="Arial" panose="020B0604020202020204" pitchFamily="34" charset="0"/>
              <a:buChar char="•"/>
            </a:pPr>
            <a:r>
              <a:rPr lang="ar">
                <a:latin typeface="Arial"/>
                <a:cs typeface="Arial"/>
              </a:rPr>
              <a:t>أعد حفظ (داخل الطيف) متغير                           بإزالة                                       من الاسم، للإشارة إلى أن ملف   </a:t>
            </a:r>
            <a:endParaRPr lang="en-US">
              <a:latin typeface="Arial" panose="020B0604020202020204" pitchFamily="34" charset="0"/>
              <a:cs typeface="Arial" panose="020B0604020202020204" pitchFamily="34" charset="0"/>
            </a:endParaRPr>
          </a:p>
          <a:p>
            <a:pPr marL="342900" indent="-342900" algn="r">
              <a:spcAft>
                <a:spcPts val="200"/>
              </a:spcAft>
              <a:buFont typeface="Arial" panose="020B0604020202020204" pitchFamily="34" charset="0"/>
              <a:buChar char="•"/>
            </a:pPr>
            <a:r>
              <a:rPr lang="ar">
                <a:latin typeface="Arial"/>
                <a:cs typeface="Arial"/>
              </a:rPr>
              <a:t>  هذا يتضمن كلا الملاءمتين. </a:t>
            </a:r>
            <a:br>
              <a:rPr lang="en-US" dirty="0">
                <a:latin typeface="Arial" panose="020B0604020202020204" pitchFamily="34" charset="0"/>
                <a:cs typeface="Arial" panose="020B0604020202020204" pitchFamily="34" charset="0"/>
              </a:rPr>
            </a:br>
            <a:r>
              <a:rPr lang="ar">
                <a:latin typeface="Arial"/>
                <a:cs typeface="Arial"/>
              </a:rPr>
              <a:t>في هذا الملف، يمكنك تبديل نموذج الحدوث ذهابًا وإيابًا بين .</a:t>
            </a:r>
            <a:br>
              <a:rPr lang="en-US" dirty="0">
                <a:latin typeface="Arial" panose="020B0604020202020204" pitchFamily="34" charset="0"/>
                <a:cs typeface="Arial" panose="020B0604020202020204" pitchFamily="34" charset="0"/>
              </a:rPr>
            </a:br>
            <a:endParaRPr lang="en-US">
              <a:latin typeface="Arial" panose="020B0604020202020204" pitchFamily="34" charset="0"/>
              <a:cs typeface="Arial" panose="020B0604020202020204" pitchFamily="34" charset="0"/>
            </a:endParaRPr>
          </a:p>
          <a:p>
            <a:pPr algn="r">
              <a:spcAft>
                <a:spcPts val="200"/>
              </a:spcAft>
            </a:pPr>
            <a:r>
              <a:rPr lang="ar" i="1">
                <a:latin typeface="Arial"/>
                <a:cs typeface="Arial"/>
              </a:rPr>
              <a:t>كرر هذه العملية عندما تقوم بتغيير أي بيانات إدخال                                          أو معلمة (على سبيل المثال، معدلات التقدم)، لتجنب إدخال البيانات المزدوجة والتناقضات بين مدخلات</a:t>
            </a:r>
            <a:endParaRPr lang="en-US">
              <a:latin typeface="Arial" panose="020B0604020202020204" pitchFamily="34" charset="0"/>
              <a:cs typeface="Arial" panose="020B0604020202020204" pitchFamily="34" charset="0"/>
            </a:endParaRPr>
          </a:p>
          <a:p>
            <a:pPr algn="r">
              <a:spcAft>
                <a:spcPts val="200"/>
              </a:spcAft>
            </a:pPr>
            <a:r>
              <a:rPr lang="ar" i="1">
                <a:latin typeface="Arial"/>
                <a:cs typeface="Arial"/>
              </a:rPr>
              <a:t>لا تقم بإعادة تسمية ملفات الطيف عبر                                 قد يؤدي ذلك إلى إفساد العرض المناسب لـ </a:t>
            </a:r>
          </a:p>
        </p:txBody>
      </p:sp>
      <p:sp>
        <p:nvSpPr>
          <p:cNvPr id="4" name="TextBox 3">
            <a:extLst>
              <a:ext uri="{FF2B5EF4-FFF2-40B4-BE49-F238E27FC236}">
                <a16:creationId xmlns:a16="http://schemas.microsoft.com/office/drawing/2014/main" id="{F9EDFB76-029D-CD7A-3139-85C063140FD0}"/>
              </a:ext>
            </a:extLst>
          </p:cNvPr>
          <p:cNvSpPr txBox="1"/>
          <p:nvPr/>
        </p:nvSpPr>
        <p:spPr>
          <a:xfrm>
            <a:off x="8279701" y="1041414"/>
            <a:ext cx="134815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Spectrum</a:t>
            </a:r>
            <a:endParaRPr lang="en-US" dirty="0"/>
          </a:p>
        </p:txBody>
      </p:sp>
      <p:sp>
        <p:nvSpPr>
          <p:cNvPr id="5" name="TextBox 4">
            <a:extLst>
              <a:ext uri="{FF2B5EF4-FFF2-40B4-BE49-F238E27FC236}">
                <a16:creationId xmlns:a16="http://schemas.microsoft.com/office/drawing/2014/main" id="{7FE187A7-4D45-2B8E-E467-561209578C21}"/>
              </a:ext>
            </a:extLst>
          </p:cNvPr>
          <p:cNvSpPr txBox="1"/>
          <p:nvPr/>
        </p:nvSpPr>
        <p:spPr>
          <a:xfrm>
            <a:off x="4973792" y="1041413"/>
            <a:ext cx="77372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EPP</a:t>
            </a:r>
          </a:p>
        </p:txBody>
      </p:sp>
      <p:sp>
        <p:nvSpPr>
          <p:cNvPr id="6" name="TextBox 5">
            <a:extLst>
              <a:ext uri="{FF2B5EF4-FFF2-40B4-BE49-F238E27FC236}">
                <a16:creationId xmlns:a16="http://schemas.microsoft.com/office/drawing/2014/main" id="{8289D35D-F9B6-5337-BC5D-380186449460}"/>
              </a:ext>
            </a:extLst>
          </p:cNvPr>
          <p:cNvSpPr txBox="1"/>
          <p:nvPr/>
        </p:nvSpPr>
        <p:spPr>
          <a:xfrm>
            <a:off x="7495728" y="1355406"/>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800" i="1" baseline="0">
                <a:latin typeface="Arial"/>
                <a:ea typeface="Arial"/>
                <a:cs typeface="Arial"/>
              </a:rPr>
              <a:t>_epp </a:t>
            </a:r>
            <a:r>
              <a:rPr lang="en-US" sz="1800" baseline="0">
                <a:latin typeface="Arial"/>
                <a:ea typeface="Arial"/>
                <a:cs typeface="Arial"/>
              </a:rPr>
              <a:t>'</a:t>
            </a:r>
            <a:endParaRPr lang="en-US"/>
          </a:p>
        </p:txBody>
      </p:sp>
      <p:sp>
        <p:nvSpPr>
          <p:cNvPr id="7" name="TextBox 6">
            <a:extLst>
              <a:ext uri="{FF2B5EF4-FFF2-40B4-BE49-F238E27FC236}">
                <a16:creationId xmlns:a16="http://schemas.microsoft.com/office/drawing/2014/main" id="{43445284-1275-825A-8FFE-26D4CBAB0B47}"/>
              </a:ext>
            </a:extLst>
          </p:cNvPr>
          <p:cNvSpPr txBox="1"/>
          <p:nvPr/>
        </p:nvSpPr>
        <p:spPr>
          <a:xfrm>
            <a:off x="8488185" y="1925807"/>
            <a:ext cx="110197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600" baseline="0">
                <a:latin typeface="Arial"/>
                <a:ea typeface="Arial"/>
                <a:cs typeface="Arial"/>
              </a:rPr>
              <a:t>CSAVR</a:t>
            </a:r>
            <a:endParaRPr lang="en-US" sz="1600"/>
          </a:p>
        </p:txBody>
      </p:sp>
      <p:sp>
        <p:nvSpPr>
          <p:cNvPr id="8" name="TextBox 7">
            <a:extLst>
              <a:ext uri="{FF2B5EF4-FFF2-40B4-BE49-F238E27FC236}">
                <a16:creationId xmlns:a16="http://schemas.microsoft.com/office/drawing/2014/main" id="{401087CC-A094-E0D6-8E09-F49EE383AB38}"/>
              </a:ext>
            </a:extLst>
          </p:cNvPr>
          <p:cNvSpPr txBox="1"/>
          <p:nvPr/>
        </p:nvSpPr>
        <p:spPr>
          <a:xfrm>
            <a:off x="6506984" y="1925806"/>
            <a:ext cx="110197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600" baseline="0">
                <a:latin typeface="Arial"/>
                <a:ea typeface="Arial"/>
                <a:cs typeface="Arial"/>
              </a:rPr>
              <a:t>CSAVR</a:t>
            </a:r>
            <a:endParaRPr lang="en-US" sz="1600"/>
          </a:p>
        </p:txBody>
      </p:sp>
      <p:sp>
        <p:nvSpPr>
          <p:cNvPr id="9" name="TextBox 8">
            <a:extLst>
              <a:ext uri="{FF2B5EF4-FFF2-40B4-BE49-F238E27FC236}">
                <a16:creationId xmlns:a16="http://schemas.microsoft.com/office/drawing/2014/main" id="{7BC41EE2-5037-A589-0FBB-6337B603AB96}"/>
              </a:ext>
            </a:extLst>
          </p:cNvPr>
          <p:cNvSpPr txBox="1"/>
          <p:nvPr/>
        </p:nvSpPr>
        <p:spPr>
          <a:xfrm>
            <a:off x="8722697" y="2176096"/>
            <a:ext cx="1184031" cy="3774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800" i="1" baseline="0">
                <a:latin typeface="Arial"/>
                <a:ea typeface="Arial"/>
                <a:cs typeface="Arial"/>
              </a:rPr>
              <a:t>'_csavr </a:t>
            </a:r>
            <a:r>
              <a:rPr lang="en-US" sz="1800" baseline="0">
                <a:latin typeface="Arial"/>
                <a:ea typeface="Arial"/>
                <a:cs typeface="Arial"/>
              </a:rPr>
              <a:t>'</a:t>
            </a:r>
            <a:endParaRPr lang="en-US"/>
          </a:p>
        </p:txBody>
      </p:sp>
      <p:sp>
        <p:nvSpPr>
          <p:cNvPr id="10" name="TextBox 9">
            <a:extLst>
              <a:ext uri="{FF2B5EF4-FFF2-40B4-BE49-F238E27FC236}">
                <a16:creationId xmlns:a16="http://schemas.microsoft.com/office/drawing/2014/main" id="{5DF070A0-4036-52BD-8976-2BE0A51CD3F2}"/>
              </a:ext>
            </a:extLst>
          </p:cNvPr>
          <p:cNvSpPr txBox="1"/>
          <p:nvPr/>
        </p:nvSpPr>
        <p:spPr>
          <a:xfrm>
            <a:off x="4478892" y="3156729"/>
            <a:ext cx="110197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600" baseline="0">
                <a:latin typeface="Arial"/>
                <a:ea typeface="Arial"/>
                <a:cs typeface="Arial"/>
              </a:rPr>
              <a:t>CSAVR</a:t>
            </a:r>
            <a:endParaRPr lang="en-US" sz="1600"/>
          </a:p>
        </p:txBody>
      </p:sp>
      <p:sp>
        <p:nvSpPr>
          <p:cNvPr id="11" name="TextBox 10">
            <a:extLst>
              <a:ext uri="{FF2B5EF4-FFF2-40B4-BE49-F238E27FC236}">
                <a16:creationId xmlns:a16="http://schemas.microsoft.com/office/drawing/2014/main" id="{3318D852-746C-12E4-9872-0DEA79CD66DC}"/>
              </a:ext>
            </a:extLst>
          </p:cNvPr>
          <p:cNvSpPr txBox="1"/>
          <p:nvPr/>
        </p:nvSpPr>
        <p:spPr>
          <a:xfrm>
            <a:off x="9742554" y="3156729"/>
            <a:ext cx="110197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600" baseline="0">
                <a:latin typeface="Arial"/>
                <a:ea typeface="Arial"/>
                <a:cs typeface="Arial"/>
              </a:rPr>
              <a:t>CSAVR</a:t>
            </a:r>
            <a:endParaRPr lang="en-US" sz="1600"/>
          </a:p>
        </p:txBody>
      </p:sp>
      <p:sp>
        <p:nvSpPr>
          <p:cNvPr id="12" name="TextBox 11">
            <a:extLst>
              <a:ext uri="{FF2B5EF4-FFF2-40B4-BE49-F238E27FC236}">
                <a16:creationId xmlns:a16="http://schemas.microsoft.com/office/drawing/2014/main" id="{0A674DAB-1859-1334-3B0C-18A5BD2F59B3}"/>
              </a:ext>
            </a:extLst>
          </p:cNvPr>
          <p:cNvSpPr txBox="1"/>
          <p:nvPr/>
        </p:nvSpPr>
        <p:spPr>
          <a:xfrm>
            <a:off x="8872516" y="3677782"/>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800" i="1" baseline="0">
                <a:latin typeface="Arial"/>
                <a:ea typeface="Arial"/>
                <a:cs typeface="Arial"/>
              </a:rPr>
              <a:t>_epp </a:t>
            </a:r>
            <a:r>
              <a:rPr lang="en-US" sz="1800" baseline="0">
                <a:latin typeface="Arial"/>
                <a:ea typeface="Arial"/>
                <a:cs typeface="Arial"/>
              </a:rPr>
              <a:t>' </a:t>
            </a:r>
            <a:r>
              <a:rPr lang="ar-AE" sz="1800" baseline="0">
                <a:latin typeface="Arial"/>
                <a:ea typeface="Arial"/>
                <a:cs typeface="Arial"/>
              </a:rPr>
              <a:t>و'_ </a:t>
            </a:r>
            <a:r>
              <a:rPr lang="en-US" sz="1800" i="1" baseline="0">
                <a:latin typeface="Arial"/>
                <a:ea typeface="Arial"/>
                <a:cs typeface="Arial"/>
              </a:rPr>
              <a:t>csavr </a:t>
            </a:r>
            <a:r>
              <a:rPr lang="en-US" sz="1800" baseline="0">
                <a:latin typeface="Arial"/>
                <a:ea typeface="Arial"/>
                <a:cs typeface="Arial"/>
              </a:rPr>
              <a:t>'</a:t>
            </a:r>
            <a:endParaRPr lang="en-US"/>
          </a:p>
        </p:txBody>
      </p:sp>
      <p:sp>
        <p:nvSpPr>
          <p:cNvPr id="15" name="TextBox 14">
            <a:extLst>
              <a:ext uri="{FF2B5EF4-FFF2-40B4-BE49-F238E27FC236}">
                <a16:creationId xmlns:a16="http://schemas.microsoft.com/office/drawing/2014/main" id="{D4F5EC63-AC38-E8AA-2AC0-C2B30AA9CE33}"/>
              </a:ext>
            </a:extLst>
          </p:cNvPr>
          <p:cNvSpPr txBox="1"/>
          <p:nvPr/>
        </p:nvSpPr>
        <p:spPr>
          <a:xfrm>
            <a:off x="8427965" y="4501362"/>
            <a:ext cx="147710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800" i="1" baseline="0">
                <a:latin typeface="Arial"/>
                <a:ea typeface="Arial"/>
                <a:cs typeface="Arial"/>
              </a:rPr>
              <a:t>'_csavr</a:t>
            </a:r>
            <a:endParaRPr lang="en-US"/>
          </a:p>
        </p:txBody>
      </p:sp>
      <p:sp>
        <p:nvSpPr>
          <p:cNvPr id="16" name="TextBox 15">
            <a:extLst>
              <a:ext uri="{FF2B5EF4-FFF2-40B4-BE49-F238E27FC236}">
                <a16:creationId xmlns:a16="http://schemas.microsoft.com/office/drawing/2014/main" id="{F54B85C8-E054-03D4-CA07-5A471E1B99DE}"/>
              </a:ext>
            </a:extLst>
          </p:cNvPr>
          <p:cNvSpPr txBox="1"/>
          <p:nvPr/>
        </p:nvSpPr>
        <p:spPr>
          <a:xfrm>
            <a:off x="5138997" y="4499085"/>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800" baseline="0">
                <a:latin typeface="Arial"/>
                <a:ea typeface="Arial"/>
                <a:cs typeface="Arial"/>
              </a:rPr>
              <a:t>' </a:t>
            </a:r>
            <a:r>
              <a:rPr lang="en-US" sz="1800" i="1" baseline="0">
                <a:latin typeface="Arial"/>
                <a:ea typeface="Arial"/>
                <a:cs typeface="Arial"/>
              </a:rPr>
              <a:t>'_epp </a:t>
            </a:r>
            <a:r>
              <a:rPr lang="en-US" sz="1800" baseline="0">
                <a:latin typeface="Arial"/>
                <a:ea typeface="Arial"/>
                <a:cs typeface="Arial"/>
              </a:rPr>
              <a:t>' </a:t>
            </a:r>
            <a:r>
              <a:rPr lang="ar-AE" sz="1800" baseline="0">
                <a:latin typeface="Arial"/>
                <a:ea typeface="Arial"/>
                <a:cs typeface="Arial"/>
              </a:rPr>
              <a:t>أو </a:t>
            </a:r>
            <a:r>
              <a:rPr lang="ar-AE" sz="1800" i="1" baseline="0">
                <a:latin typeface="Arial"/>
                <a:ea typeface="Arial"/>
                <a:cs typeface="Arial"/>
              </a:rPr>
              <a:t>'_</a:t>
            </a:r>
            <a:r>
              <a:rPr lang="en-US" sz="1800" i="1" baseline="0">
                <a:latin typeface="Arial"/>
                <a:ea typeface="Arial"/>
                <a:cs typeface="Arial"/>
              </a:rPr>
              <a:t>csavr </a:t>
            </a:r>
            <a:r>
              <a:rPr lang="en-US" sz="1800" baseline="0">
                <a:latin typeface="Arial"/>
                <a:ea typeface="Arial"/>
                <a:cs typeface="Arial"/>
              </a:rPr>
              <a:t>'</a:t>
            </a:r>
            <a:endParaRPr lang="en-US"/>
          </a:p>
        </p:txBody>
      </p:sp>
      <p:sp>
        <p:nvSpPr>
          <p:cNvPr id="17" name="TextBox 16">
            <a:extLst>
              <a:ext uri="{FF2B5EF4-FFF2-40B4-BE49-F238E27FC236}">
                <a16:creationId xmlns:a16="http://schemas.microsoft.com/office/drawing/2014/main" id="{BE24A576-3B87-8554-B6A0-D9571C5C5D94}"/>
              </a:ext>
            </a:extLst>
          </p:cNvPr>
          <p:cNvSpPr txBox="1"/>
          <p:nvPr/>
        </p:nvSpPr>
        <p:spPr>
          <a:xfrm>
            <a:off x="1370521" y="4501902"/>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ar">
                <a:latin typeface="Arial"/>
                <a:cs typeface="Arial"/>
              </a:rPr>
              <a:t>'master'</a:t>
            </a:r>
            <a:endParaRPr lang="en-US"/>
          </a:p>
        </p:txBody>
      </p:sp>
      <p:sp>
        <p:nvSpPr>
          <p:cNvPr id="18" name="TextBox 17">
            <a:extLst>
              <a:ext uri="{FF2B5EF4-FFF2-40B4-BE49-F238E27FC236}">
                <a16:creationId xmlns:a16="http://schemas.microsoft.com/office/drawing/2014/main" id="{B93CB72B-AE4C-CE58-B30D-13A99B4DC06C}"/>
              </a:ext>
            </a:extLst>
          </p:cNvPr>
          <p:cNvSpPr txBox="1"/>
          <p:nvPr/>
        </p:nvSpPr>
        <p:spPr>
          <a:xfrm>
            <a:off x="4931519" y="5145953"/>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800" baseline="0">
                <a:latin typeface="Arial"/>
                <a:ea typeface="Arial"/>
                <a:cs typeface="Arial"/>
              </a:rPr>
              <a:t>EPP </a:t>
            </a:r>
            <a:r>
              <a:rPr lang="ar-AE" sz="1800" baseline="0">
                <a:latin typeface="Arial"/>
                <a:ea typeface="Arial"/>
                <a:cs typeface="Arial"/>
              </a:rPr>
              <a:t>و</a:t>
            </a:r>
            <a:r>
              <a:rPr lang="en-US" sz="1800" baseline="0">
                <a:latin typeface="Arial"/>
                <a:ea typeface="Arial"/>
                <a:cs typeface="Arial"/>
              </a:rPr>
              <a:t>CSAVR</a:t>
            </a:r>
            <a:endParaRPr lang="en-US"/>
          </a:p>
        </p:txBody>
      </p:sp>
      <p:sp>
        <p:nvSpPr>
          <p:cNvPr id="19" name="TextBox 18">
            <a:extLst>
              <a:ext uri="{FF2B5EF4-FFF2-40B4-BE49-F238E27FC236}">
                <a16:creationId xmlns:a16="http://schemas.microsoft.com/office/drawing/2014/main" id="{D2B45056-5AB9-CAAD-EFEF-675675EF30B8}"/>
              </a:ext>
            </a:extLst>
          </p:cNvPr>
          <p:cNvSpPr txBox="1"/>
          <p:nvPr/>
        </p:nvSpPr>
        <p:spPr>
          <a:xfrm>
            <a:off x="5739124" y="5510748"/>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baseline="0" dirty="0">
                <a:latin typeface="Arial"/>
                <a:ea typeface="Arial"/>
                <a:cs typeface="Arial"/>
              </a:rPr>
              <a:t>(</a:t>
            </a:r>
            <a:r>
              <a:rPr lang="ar-AE" sz="1800" i="1" baseline="0" dirty="0">
                <a:latin typeface="Arial"/>
                <a:ea typeface="Arial"/>
                <a:cs typeface="Arial"/>
              </a:rPr>
              <a:t>على سبيل المثال، </a:t>
            </a:r>
            <a:r>
              <a:rPr lang="en-US" sz="1800" i="1" baseline="0">
                <a:latin typeface="Arial"/>
                <a:ea typeface="Arial"/>
                <a:cs typeface="Arial"/>
              </a:rPr>
              <a:t>ART)</a:t>
            </a:r>
            <a:r>
              <a:rPr lang="en-US" i="1">
                <a:latin typeface="Arial"/>
                <a:ea typeface="Arial"/>
                <a:cs typeface="Arial"/>
              </a:rPr>
              <a:t> AIM</a:t>
            </a:r>
            <a:endParaRPr lang="en-US"/>
          </a:p>
        </p:txBody>
      </p:sp>
      <p:sp>
        <p:nvSpPr>
          <p:cNvPr id="20" name="TextBox 19">
            <a:extLst>
              <a:ext uri="{FF2B5EF4-FFF2-40B4-BE49-F238E27FC236}">
                <a16:creationId xmlns:a16="http://schemas.microsoft.com/office/drawing/2014/main" id="{89569514-E41D-51DD-1332-CE1E0B304DAE}"/>
              </a:ext>
            </a:extLst>
          </p:cNvPr>
          <p:cNvSpPr txBox="1"/>
          <p:nvPr/>
        </p:nvSpPr>
        <p:spPr>
          <a:xfrm>
            <a:off x="7345483" y="5992743"/>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800" i="1" baseline="0">
                <a:latin typeface="Arial"/>
                <a:ea typeface="Arial"/>
                <a:cs typeface="Arial"/>
              </a:rPr>
              <a:t>EPP </a:t>
            </a:r>
            <a:r>
              <a:rPr lang="ar-AE" sz="1800" i="1" baseline="0">
                <a:latin typeface="Arial"/>
                <a:ea typeface="Arial"/>
                <a:cs typeface="Arial"/>
              </a:rPr>
              <a:t>و</a:t>
            </a:r>
            <a:r>
              <a:rPr lang="en-US" sz="1800" i="1" baseline="0">
                <a:latin typeface="Arial"/>
                <a:ea typeface="Arial"/>
                <a:cs typeface="Arial"/>
              </a:rPr>
              <a:t>CSAVR.</a:t>
            </a:r>
            <a:r>
              <a:rPr lang="en-US" sz="1800">
                <a:latin typeface="Arial"/>
                <a:ea typeface="Arial"/>
                <a:cs typeface="Arial"/>
              </a:rPr>
              <a:t>​</a:t>
            </a:r>
            <a:endParaRPr lang="en-US"/>
          </a:p>
        </p:txBody>
      </p:sp>
      <p:sp>
        <p:nvSpPr>
          <p:cNvPr id="21" name="TextBox 20">
            <a:extLst>
              <a:ext uri="{FF2B5EF4-FFF2-40B4-BE49-F238E27FC236}">
                <a16:creationId xmlns:a16="http://schemas.microsoft.com/office/drawing/2014/main" id="{0E0A498D-2AC9-0132-25FF-7CA0401772B6}"/>
              </a:ext>
            </a:extLst>
          </p:cNvPr>
          <p:cNvSpPr txBox="1"/>
          <p:nvPr/>
        </p:nvSpPr>
        <p:spPr>
          <a:xfrm>
            <a:off x="7375465" y="6336249"/>
            <a:ext cx="268458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Windows Explorer</a:t>
            </a:r>
          </a:p>
        </p:txBody>
      </p:sp>
      <p:sp>
        <p:nvSpPr>
          <p:cNvPr id="22" name="TextBox 21">
            <a:extLst>
              <a:ext uri="{FF2B5EF4-FFF2-40B4-BE49-F238E27FC236}">
                <a16:creationId xmlns:a16="http://schemas.microsoft.com/office/drawing/2014/main" id="{C01CF81C-333B-5D77-1FF4-542D7B77189E}"/>
              </a:ext>
            </a:extLst>
          </p:cNvPr>
          <p:cNvSpPr txBox="1"/>
          <p:nvPr/>
        </p:nvSpPr>
        <p:spPr>
          <a:xfrm>
            <a:off x="3344283" y="6316797"/>
            <a:ext cx="77372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EPP</a:t>
            </a:r>
          </a:p>
        </p:txBody>
      </p:sp>
    </p:spTree>
    <p:extLst>
      <p:ext uri="{BB962C8B-B14F-4D97-AF65-F5344CB8AC3E}">
        <p14:creationId xmlns:p14="http://schemas.microsoft.com/office/powerpoint/2010/main" val="175736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2D9F043-18E0-0649-D4F4-D683CF4958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718955-0B36-9C48-854E-7AD042B84099}"/>
              </a:ext>
            </a:extLst>
          </p:cNvPr>
          <p:cNvSpPr>
            <a:spLocks noGrp="1"/>
          </p:cNvSpPr>
          <p:nvPr>
            <p:ph idx="4294967295"/>
          </p:nvPr>
        </p:nvSpPr>
        <p:spPr>
          <a:xfrm>
            <a:off x="297158" y="5954874"/>
            <a:ext cx="1504114" cy="502714"/>
          </a:xfrm>
        </p:spPr>
        <p:txBody>
          <a:bodyPr>
            <a:noAutofit/>
          </a:bodyPr>
          <a:lstStyle/>
          <a:p>
            <a:pPr marL="0" indent="0" defTabSz="411480">
              <a:lnSpc>
                <a:spcPct val="100000"/>
              </a:lnSpc>
              <a:buNone/>
              <a:defRPr/>
            </a:pPr>
            <a:r>
              <a:rPr lang="ar" i="1" dirty="0">
                <a:solidFill>
                  <a:schemeClr val="tx1"/>
                </a:solidFill>
                <a:latin typeface="Arial"/>
                <a:cs typeface="Arial"/>
              </a:rPr>
              <a:t>دليل مستخدم </a:t>
            </a:r>
            <a:endParaRPr lang="en-US">
              <a:solidFill>
                <a:schemeClr val="tx1"/>
              </a:solidFill>
            </a:endParaRPr>
          </a:p>
          <a:p>
            <a:pPr marL="0" indent="0" defTabSz="411480">
              <a:lnSpc>
                <a:spcPct val="100000"/>
              </a:lnSpc>
              <a:buNone/>
              <a:defRPr/>
            </a:pPr>
            <a:r>
              <a:rPr lang="ar" i="1" dirty="0" err="1">
                <a:solidFill>
                  <a:schemeClr val="tx1"/>
                </a:solidFill>
                <a:latin typeface="Arial"/>
                <a:cs typeface="Arial"/>
              </a:rPr>
              <a:t>Spectrum</a:t>
            </a:r>
            <a:r>
              <a:rPr lang="ar" i="1" dirty="0">
                <a:solidFill>
                  <a:schemeClr val="tx1"/>
                </a:solidFill>
                <a:latin typeface="Arial"/>
                <a:cs typeface="Arial"/>
              </a:rPr>
              <a:t>، </a:t>
            </a:r>
            <a:br>
              <a:rPr lang="en-US" i="1" dirty="0">
                <a:latin typeface="Arial" panose="020B0604020202020204" pitchFamily="34" charset="0"/>
                <a:cs typeface="Arial" panose="020B0604020202020204" pitchFamily="34" charset="0"/>
              </a:rPr>
            </a:br>
            <a:r>
              <a:rPr lang="ar" i="1" dirty="0">
                <a:solidFill>
                  <a:schemeClr val="tx1"/>
                </a:solidFill>
                <a:latin typeface="Arial"/>
                <a:cs typeface="Arial"/>
              </a:rPr>
              <a:t>الشكل 1</a:t>
            </a:r>
            <a:endParaRPr lang="ar">
              <a:solidFill>
                <a:schemeClr val="tx1"/>
              </a:solidFill>
            </a:endParaRPr>
          </a:p>
        </p:txBody>
      </p:sp>
      <p:sp>
        <p:nvSpPr>
          <p:cNvPr id="4" name="TextBox 3">
            <a:extLst>
              <a:ext uri="{FF2B5EF4-FFF2-40B4-BE49-F238E27FC236}">
                <a16:creationId xmlns:a16="http://schemas.microsoft.com/office/drawing/2014/main" id="{FD83A5C6-CD78-9745-9A43-4B0FA67B0E09}"/>
              </a:ext>
            </a:extLst>
          </p:cNvPr>
          <p:cNvSpPr txBox="1"/>
          <p:nvPr/>
        </p:nvSpPr>
        <p:spPr>
          <a:xfrm>
            <a:off x="5485506" y="3130"/>
            <a:ext cx="3479956" cy="1569660"/>
          </a:xfrm>
          <a:prstGeom prst="rect">
            <a:avLst/>
          </a:prstGeom>
          <a:noFill/>
        </p:spPr>
        <p:txBody>
          <a:bodyPr wrap="square" lIns="91440" tIns="45720" rIns="91440" bIns="45720" anchor="t">
            <a:spAutoFit/>
          </a:bodyPr>
          <a:lstStyle/>
          <a:p>
            <a:r>
              <a:rPr lang="ar" sz="3200" b="1" i="0" u="none" strike="noStrike" dirty="0">
                <a:solidFill>
                  <a:srgbClr val="0070C0"/>
                </a:solidFill>
                <a:effectLst/>
                <a:latin typeface="Arial"/>
                <a:cs typeface="Tahoma"/>
              </a:rPr>
              <a:t>اختيار نموذج الإصابة: </a:t>
            </a:r>
            <a:endParaRPr lang="en-US" sz="3200" b="1" dirty="0">
              <a:solidFill>
                <a:srgbClr val="0070C0"/>
              </a:solidFill>
              <a:latin typeface="Corbel" panose="020B0503020204020204"/>
              <a:cs typeface="Tahoma"/>
            </a:endParaRPr>
          </a:p>
          <a:p>
            <a:r>
              <a:rPr lang="ar" sz="3200" b="1" i="0" u="none" strike="noStrike" dirty="0">
                <a:solidFill>
                  <a:srgbClr val="0070C0"/>
                </a:solidFill>
                <a:effectLst/>
                <a:latin typeface="Arial"/>
                <a:cs typeface="Tahoma"/>
              </a:rPr>
              <a:t>CSAVR أو EPP</a:t>
            </a:r>
            <a:endParaRPr lang="en-US" sz="3200" b="1" dirty="0">
              <a:solidFill>
                <a:srgbClr val="0070C0"/>
              </a:solidFill>
              <a:latin typeface="Corbel"/>
              <a:cs typeface="Tahoma"/>
            </a:endParaRPr>
          </a:p>
        </p:txBody>
      </p:sp>
      <p:pic>
        <p:nvPicPr>
          <p:cNvPr id="2" name="Picture 1">
            <a:extLst>
              <a:ext uri="{FF2B5EF4-FFF2-40B4-BE49-F238E27FC236}">
                <a16:creationId xmlns:a16="http://schemas.microsoft.com/office/drawing/2014/main" id="{3B69D1FD-6535-0505-E7D3-6F8BDC200B2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1296" y="1147123"/>
            <a:ext cx="8373545" cy="5578793"/>
          </a:xfrm>
          <a:prstGeom prst="rect">
            <a:avLst/>
          </a:prstGeom>
          <a:noFill/>
          <a:ln>
            <a:noFill/>
          </a:ln>
        </p:spPr>
      </p:pic>
    </p:spTree>
    <p:extLst>
      <p:ext uri="{BB962C8B-B14F-4D97-AF65-F5344CB8AC3E}">
        <p14:creationId xmlns:p14="http://schemas.microsoft.com/office/powerpoint/2010/main" val="3315484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913B21-0EB5-A046-E4A8-E77DDF9951C1}"/>
              </a:ext>
            </a:extLst>
          </p:cNvPr>
          <p:cNvSpPr txBox="1"/>
          <p:nvPr/>
        </p:nvSpPr>
        <p:spPr>
          <a:xfrm>
            <a:off x="2587269" y="180764"/>
            <a:ext cx="8275690" cy="1569660"/>
          </a:xfrm>
          <a:prstGeom prst="rect">
            <a:avLst/>
          </a:prstGeom>
          <a:noFill/>
        </p:spPr>
        <p:txBody>
          <a:bodyPr wrap="square" lIns="91440" tIns="45720" rIns="91440" bIns="45720" rtlCol="0" anchor="t">
            <a:spAutoFit/>
          </a:bodyPr>
          <a:lstStyle/>
          <a:p>
            <a:pPr algn="r"/>
            <a:r>
              <a:rPr lang="ar" sz="3200" b="1" dirty="0">
                <a:solidFill>
                  <a:srgbClr val="0070C0"/>
                </a:solidFill>
                <a:latin typeface="Arial"/>
                <a:cs typeface="Tahoma"/>
              </a:rPr>
              <a:t>متطلبات البيانات لاتجاهات الإصابة </a:t>
            </a:r>
            <a:r>
              <a:rPr lang="ar" sz="3200" dirty="0">
                <a:solidFill>
                  <a:srgbClr val="0070C0"/>
                </a:solidFill>
                <a:latin typeface="Arial"/>
                <a:cs typeface="Tahoma"/>
              </a:rPr>
              <a:t>(والوفيات) القوية </a:t>
            </a:r>
            <a:r>
              <a:rPr lang="ar" sz="3200" b="1" dirty="0">
                <a:solidFill>
                  <a:srgbClr val="0070C0"/>
                </a:solidFill>
                <a:latin typeface="Arial"/>
                <a:cs typeface="Tahoma"/>
              </a:rPr>
              <a:t>من </a:t>
            </a:r>
            <a:endParaRPr lang="en-US"/>
          </a:p>
          <a:p>
            <a:pPr algn="ctr"/>
            <a:r>
              <a:rPr lang="ar" sz="3200" b="1" dirty="0">
                <a:solidFill>
                  <a:srgbClr val="0070C0"/>
                </a:solidFill>
                <a:latin typeface="Arial"/>
                <a:cs typeface="Tahoma"/>
              </a:rPr>
              <a:t>EPP أو CSAVR</a:t>
            </a:r>
            <a:endParaRPr lang="ar" dirty="0"/>
          </a:p>
        </p:txBody>
      </p:sp>
      <p:sp>
        <p:nvSpPr>
          <p:cNvPr id="4" name="TextBox 3">
            <a:extLst>
              <a:ext uri="{FF2B5EF4-FFF2-40B4-BE49-F238E27FC236}">
                <a16:creationId xmlns:a16="http://schemas.microsoft.com/office/drawing/2014/main" id="{E217895E-E21E-B08B-C8D0-3860F5349E1B}"/>
              </a:ext>
            </a:extLst>
          </p:cNvPr>
          <p:cNvSpPr txBox="1"/>
          <p:nvPr/>
        </p:nvSpPr>
        <p:spPr>
          <a:xfrm>
            <a:off x="6188920" y="1296656"/>
            <a:ext cx="5679490" cy="2862322"/>
          </a:xfrm>
          <a:prstGeom prst="rect">
            <a:avLst/>
          </a:prstGeom>
          <a:noFill/>
        </p:spPr>
        <p:txBody>
          <a:bodyPr wrap="square" lIns="91440" tIns="45720" rIns="91440" bIns="45720" anchor="t">
            <a:spAutoFit/>
          </a:bodyPr>
          <a:lstStyle/>
          <a:p>
            <a:pPr algn="r"/>
            <a:r>
              <a:rPr lang="ar" b="1" u="sng" dirty="0">
                <a:cs typeface="Tahoma"/>
              </a:rPr>
              <a:t>مُركّز على </a:t>
            </a:r>
            <a:endParaRPr lang="fr-FR" b="1" u="sng" dirty="0">
              <a:cs typeface="Tahoma"/>
            </a:endParaRPr>
          </a:p>
          <a:p>
            <a:pPr algn="r"/>
            <a:r>
              <a:rPr lang="ar" b="1" u="sng" dirty="0">
                <a:cs typeface="Tahoma"/>
              </a:rPr>
              <a:t>EPP:</a:t>
            </a:r>
            <a:endParaRPr lang="fr-FR" b="1" u="sng" dirty="0">
              <a:cs typeface="Tahoma"/>
            </a:endParaRPr>
          </a:p>
          <a:p>
            <a:pPr algn="r"/>
            <a:r>
              <a:rPr lang="ar" dirty="0">
                <a:cs typeface="Tahoma"/>
              </a:rPr>
              <a:t>تم تغطية أهم السكان الرئيسيين الذين تم تقديرهم بناءً على:</a:t>
            </a:r>
            <a:endParaRPr lang="fr-FR" dirty="0">
              <a:cs typeface="Tahoma"/>
            </a:endParaRPr>
          </a:p>
          <a:p>
            <a:pPr marL="285750" indent="-285750" algn="r">
              <a:buFont typeface="Arial"/>
              <a:buChar char="•"/>
            </a:pPr>
            <a:r>
              <a:rPr lang="ar" dirty="0"/>
              <a:t>تقدير </a:t>
            </a:r>
            <a:r>
              <a:rPr lang="ar" b="1" dirty="0"/>
              <a:t>حجم السكان على المستوى الوطني</a:t>
            </a:r>
            <a:endParaRPr lang="fr-FR" b="1" dirty="0"/>
          </a:p>
          <a:p>
            <a:pPr marL="285750" indent="-285750" algn="r">
              <a:buFont typeface="Arial"/>
              <a:buChar char="•"/>
            </a:pPr>
            <a:r>
              <a:rPr lang="ar" dirty="0"/>
              <a:t>تقدير </a:t>
            </a:r>
            <a:r>
              <a:rPr lang="ar" b="1" dirty="0"/>
              <a:t>نسبة الذكور </a:t>
            </a:r>
            <a:r>
              <a:rPr lang="ar" dirty="0"/>
              <a:t>في كل مجموعة سكانية</a:t>
            </a:r>
            <a:endParaRPr lang="fr-FR" dirty="0"/>
          </a:p>
          <a:p>
            <a:pPr marL="285750" indent="-285750" algn="r">
              <a:buFont typeface="Arial"/>
              <a:buChar char="•"/>
            </a:pPr>
            <a:r>
              <a:rPr lang="ar" dirty="0"/>
              <a:t>تقدير </a:t>
            </a:r>
            <a:r>
              <a:rPr lang="ar" b="1" dirty="0"/>
              <a:t>المدة </a:t>
            </a:r>
            <a:r>
              <a:rPr lang="ar" dirty="0"/>
              <a:t>التي قضاها في السكان </a:t>
            </a:r>
            <a:br>
              <a:rPr lang="en-US" dirty="0"/>
            </a:br>
            <a:r>
              <a:rPr lang="ar" dirty="0"/>
              <a:t>(على سبيل المثال، سنوات العمل في مجال الجنس)</a:t>
            </a:r>
            <a:endParaRPr lang="fr-FR" dirty="0"/>
          </a:p>
          <a:p>
            <a:pPr marL="285750" indent="-285750" algn="r">
              <a:buFont typeface="Arial"/>
              <a:buChar char="•"/>
            </a:pPr>
            <a:r>
              <a:rPr lang="ar" dirty="0"/>
              <a:t>على الأقل </a:t>
            </a:r>
            <a:r>
              <a:rPr lang="ar" b="1" dirty="0"/>
              <a:t>3-4 نقاط بيانات انتشار بمرور الوقت، </a:t>
            </a:r>
            <a:br>
              <a:rPr lang="en-US" b="1" dirty="0"/>
            </a:br>
            <a:r>
              <a:rPr lang="ar" dirty="0"/>
              <a:t>الأحدث من </a:t>
            </a:r>
            <a:r>
              <a:rPr lang="ar" b="1" dirty="0"/>
              <a:t>عام 2020+</a:t>
            </a:r>
          </a:p>
        </p:txBody>
      </p:sp>
      <p:sp>
        <p:nvSpPr>
          <p:cNvPr id="7" name="TextBox 6">
            <a:extLst>
              <a:ext uri="{FF2B5EF4-FFF2-40B4-BE49-F238E27FC236}">
                <a16:creationId xmlns:a16="http://schemas.microsoft.com/office/drawing/2014/main" id="{18D60644-430C-3305-97F9-F28E74EF1EC2}"/>
              </a:ext>
            </a:extLst>
          </p:cNvPr>
          <p:cNvSpPr txBox="1"/>
          <p:nvPr/>
        </p:nvSpPr>
        <p:spPr>
          <a:xfrm>
            <a:off x="624553" y="3960820"/>
            <a:ext cx="11213968" cy="2308324"/>
          </a:xfrm>
          <a:prstGeom prst="rect">
            <a:avLst/>
          </a:prstGeom>
          <a:noFill/>
        </p:spPr>
        <p:txBody>
          <a:bodyPr wrap="square" lIns="91440" tIns="45720" rIns="91440" bIns="45720" anchor="t">
            <a:spAutoFit/>
          </a:bodyPr>
          <a:lstStyle/>
          <a:p>
            <a:pPr marL="285750" indent="-285750" algn="r">
              <a:buFont typeface="Arial"/>
              <a:buChar char="•"/>
            </a:pPr>
            <a:r>
              <a:rPr lang="ar" dirty="0"/>
              <a:t>و/أو عدد </a:t>
            </a:r>
            <a:r>
              <a:rPr lang="ar" b="1" dirty="0"/>
              <a:t>السكان المتبقي (الأقل خطورة) المقدر على </a:t>
            </a:r>
            <a:br>
              <a:rPr lang="en-US" b="1" dirty="0"/>
            </a:br>
            <a:r>
              <a:rPr lang="ar" b="1" dirty="0"/>
              <a:t>≥ 4 نقاط بيانات انتشار رعاية ما قبل الولادة (مراقبة الحارس </a:t>
            </a:r>
            <a:r>
              <a:rPr lang="ar" dirty="0"/>
              <a:t>أو </a:t>
            </a:r>
            <a:r>
              <a:rPr lang="ar" b="1" dirty="0"/>
              <a:t>البرنامج الروتيني)</a:t>
            </a:r>
            <a:br>
              <a:rPr lang="en-US" b="1" dirty="0">
                <a:highlight>
                  <a:srgbClr val="FFFF00"/>
                </a:highlight>
              </a:rPr>
            </a:br>
            <a:endParaRPr lang="en-US" b="1" dirty="0">
              <a:highlight>
                <a:srgbClr val="FFFF00"/>
              </a:highlight>
            </a:endParaRPr>
          </a:p>
          <a:p>
            <a:pPr algn="r"/>
            <a:r>
              <a:rPr lang="ar" b="1" u="sng" dirty="0"/>
              <a:t>CSAVR:</a:t>
            </a:r>
            <a:endParaRPr lang="en-US" b="1" dirty="0">
              <a:solidFill>
                <a:schemeClr val="tx1"/>
              </a:solidFill>
              <a:highlight>
                <a:srgbClr val="FFFF00"/>
              </a:highlight>
              <a:cs typeface="Arial" panose="020B0604020202020204" pitchFamily="34" charset="0"/>
            </a:endParaRPr>
          </a:p>
          <a:p>
            <a:pPr marL="285750" indent="-285750" algn="r">
              <a:buFont typeface="Arial" panose="020B0604020202020204" pitchFamily="34" charset="0"/>
              <a:buChar char="•"/>
            </a:pPr>
            <a:r>
              <a:rPr lang="ar" b="1" dirty="0">
                <a:cs typeface="Arial"/>
              </a:rPr>
              <a:t>ثماني سنوات </a:t>
            </a:r>
            <a:r>
              <a:rPr lang="ar" i="1" dirty="0">
                <a:cs typeface="Arial"/>
              </a:rPr>
              <a:t>من </a:t>
            </a:r>
            <a:r>
              <a:rPr lang="ar" dirty="0">
                <a:cs typeface="Arial"/>
              </a:rPr>
              <a:t>بيانات الوفيات </a:t>
            </a:r>
            <a:r>
              <a:rPr lang="ar" b="1" dirty="0">
                <a:cs typeface="Arial"/>
              </a:rPr>
              <a:t>الناجمة عن فيروس نقص المناعة البشرية/الإيدز و </a:t>
            </a:r>
            <a:r>
              <a:rPr lang="ar" dirty="0">
                <a:cs typeface="Arial"/>
              </a:rPr>
              <a:t> </a:t>
            </a:r>
            <a:r>
              <a:rPr lang="ar" b="1" dirty="0">
                <a:cs typeface="Arial"/>
              </a:rPr>
              <a:t>8 سنوات </a:t>
            </a:r>
            <a:r>
              <a:rPr lang="ar" dirty="0">
                <a:cs typeface="Arial"/>
              </a:rPr>
              <a:t>من </a:t>
            </a:r>
            <a:r>
              <a:rPr lang="ar" b="1" dirty="0">
                <a:cs typeface="Arial"/>
              </a:rPr>
              <a:t>تشخيص الحالات </a:t>
            </a:r>
            <a:r>
              <a:rPr lang="ar" dirty="0">
                <a:cs typeface="Arial"/>
              </a:rPr>
              <a:t>(في الفترة من 1990 إلى 2024</a:t>
            </a:r>
          </a:p>
          <a:p>
            <a:pPr marL="742950" lvl="1" indent="-285750" algn="r">
              <a:buFont typeface="Arial" panose="020B0604020202020204" pitchFamily="34" charset="0"/>
              <a:buChar char="•"/>
            </a:pPr>
            <a:r>
              <a:rPr lang="ar" dirty="0">
                <a:cs typeface="Arial" panose="020B0604020202020204" pitchFamily="34" charset="0"/>
              </a:rPr>
              <a:t>التسجيل الحيوي لأسباب الوفيات التي صنفها معهد القياسات الصحية والتقييم على أنها متوسطة أو جيدة الجودة (المجموعتان 2أ و2ب)</a:t>
            </a:r>
          </a:p>
          <a:p>
            <a:pPr marL="285750" indent="-285750" algn="r">
              <a:buFont typeface="Arial" panose="020B0604020202020204" pitchFamily="34" charset="0"/>
              <a:buChar char="•"/>
            </a:pPr>
            <a:r>
              <a:rPr lang="ar" dirty="0">
                <a:cs typeface="Arial" panose="020B0604020202020204" pitchFamily="34" charset="0"/>
              </a:rPr>
              <a:t>ملف الطيف الذي يغطي كامل السكان </a:t>
            </a:r>
            <a:r>
              <a:rPr lang="ar" i="1" dirty="0">
                <a:cs typeface="Arial" panose="020B0604020202020204" pitchFamily="34" charset="0"/>
              </a:rPr>
              <a:t>"الأمر الواقع" </a:t>
            </a:r>
            <a:r>
              <a:rPr lang="ar" dirty="0">
                <a:cs typeface="Arial" panose="020B0604020202020204" pitchFamily="34" charset="0"/>
              </a:rPr>
              <a:t>: جميع المقيمين بما في ذلك غير المواطنين.</a:t>
            </a:r>
            <a:endParaRPr lang="en-US" dirty="0">
              <a:solidFill>
                <a:schemeClr val="tx1"/>
              </a:solidFill>
              <a:cs typeface="Arial" panose="020B0604020202020204" pitchFamily="34" charset="0"/>
            </a:endParaRPr>
          </a:p>
        </p:txBody>
      </p:sp>
      <p:pic>
        <p:nvPicPr>
          <p:cNvPr id="42" name="Picture 41">
            <a:extLst>
              <a:ext uri="{FF2B5EF4-FFF2-40B4-BE49-F238E27FC236}">
                <a16:creationId xmlns:a16="http://schemas.microsoft.com/office/drawing/2014/main" id="{C080E1B0-54AF-C5A1-2AF9-58C13462B324}"/>
              </a:ext>
            </a:extLst>
          </p:cNvPr>
          <p:cNvPicPr>
            <a:picLocks noChangeAspect="1"/>
          </p:cNvPicPr>
          <p:nvPr/>
        </p:nvPicPr>
        <p:blipFill rotWithShape="1">
          <a:blip r:embed="rId3"/>
          <a:srcRect l="30837" t="13147" r="21356" b="45485"/>
          <a:stretch/>
        </p:blipFill>
        <p:spPr>
          <a:xfrm>
            <a:off x="0" y="1296656"/>
            <a:ext cx="5164183" cy="2981640"/>
          </a:xfrm>
          <a:prstGeom prst="rect">
            <a:avLst/>
          </a:prstGeom>
        </p:spPr>
      </p:pic>
    </p:spTree>
    <p:extLst>
      <p:ext uri="{BB962C8B-B14F-4D97-AF65-F5344CB8AC3E}">
        <p14:creationId xmlns:p14="http://schemas.microsoft.com/office/powerpoint/2010/main" val="217911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3176-701D-400D-AD07-5EC591B16680}"/>
              </a:ext>
            </a:extLst>
          </p:cNvPr>
          <p:cNvSpPr>
            <a:spLocks noGrp="1"/>
          </p:cNvSpPr>
          <p:nvPr>
            <p:ph type="title" idx="4294967295"/>
          </p:nvPr>
        </p:nvSpPr>
        <p:spPr>
          <a:xfrm>
            <a:off x="3054728" y="165007"/>
            <a:ext cx="7115838" cy="669027"/>
          </a:xfrm>
        </p:spPr>
        <p:txBody>
          <a:bodyPr vert="horz" lIns="91440" tIns="45720" rIns="91440" bIns="45720" rtlCol="0" anchor="ctr">
            <a:noAutofit/>
          </a:bodyPr>
          <a:lstStyle/>
          <a:p>
            <a:pPr algn="ctr"/>
            <a:r>
              <a:rPr lang="ar" sz="2800" b="1" dirty="0">
                <a:solidFill>
                  <a:srgbClr val="0070C0"/>
                </a:solidFill>
                <a:latin typeface="Arial"/>
                <a:ea typeface="+mn-ea"/>
                <a:cs typeface="Tahoma"/>
              </a:rPr>
              <a:t>وفيات الإيدز: ما هي البيانات الجيدة التي تناسب  </a:t>
            </a:r>
            <a:br>
              <a:rPr lang="ar" sz="2800" b="1" dirty="0">
                <a:latin typeface="Arial"/>
                <a:ea typeface="+mn-ea"/>
                <a:cs typeface="Tahoma"/>
              </a:rPr>
            </a:br>
            <a:r>
              <a:rPr lang="ar" sz="2800" b="1" dirty="0">
                <a:solidFill>
                  <a:srgbClr val="0070C0"/>
                </a:solidFill>
                <a:latin typeface="Arial"/>
                <a:ea typeface="+mn-ea"/>
                <a:cs typeface="Tahoma"/>
              </a:rPr>
              <a:t>CSAVR؟</a:t>
            </a:r>
            <a:endParaRPr lang="en-US" sz="2800" b="1">
              <a:solidFill>
                <a:srgbClr val="0070C0"/>
              </a:solidFill>
              <a:latin typeface="Arial"/>
              <a:ea typeface="+mn-ea"/>
              <a:cs typeface="Tahoma"/>
            </a:endParaRPr>
          </a:p>
        </p:txBody>
      </p:sp>
      <p:sp>
        <p:nvSpPr>
          <p:cNvPr id="3" name="TextBox 2">
            <a:extLst>
              <a:ext uri="{FF2B5EF4-FFF2-40B4-BE49-F238E27FC236}">
                <a16:creationId xmlns:a16="http://schemas.microsoft.com/office/drawing/2014/main" id="{2D687076-CF05-A442-C745-4673ED69CA8B}"/>
              </a:ext>
            </a:extLst>
          </p:cNvPr>
          <p:cNvSpPr txBox="1"/>
          <p:nvPr/>
        </p:nvSpPr>
        <p:spPr>
          <a:xfrm>
            <a:off x="98663" y="1037021"/>
            <a:ext cx="12048370" cy="5339923"/>
          </a:xfrm>
          <a:prstGeom prst="rect">
            <a:avLst/>
          </a:prstGeom>
          <a:noFill/>
        </p:spPr>
        <p:txBody>
          <a:bodyPr wrap="square" lIns="91440" tIns="45720" rIns="91440" bIns="45720" anchor="t">
            <a:spAutoFit/>
          </a:bodyPr>
          <a:lstStyle/>
          <a:p>
            <a:pPr algn="r"/>
            <a:r>
              <a:rPr lang="ar" sz="1600" dirty="0">
                <a:latin typeface="Cambria"/>
                <a:ea typeface="Cambria"/>
                <a:cs typeface="Calibri"/>
              </a:rPr>
              <a:t>يوصي برنامج الأمم المتحدة المشترك المعني بفيروس نقص المناعة البشرية/الإيدز باستخدام                   في البلدان التي تتمتع ببيانات متوسطة أو جيدة </a:t>
            </a:r>
            <a:r>
              <a:rPr lang="ar" sz="1600" b="1" dirty="0">
                <a:latin typeface="Cambria"/>
                <a:ea typeface="Cambria"/>
                <a:cs typeface="Calibri"/>
              </a:rPr>
              <a:t>الجودة واكتمال </a:t>
            </a:r>
            <a:br>
              <a:rPr lang="en-US" sz="1600" b="1" dirty="0">
                <a:latin typeface="Cambria" panose="02040503050406030204" pitchFamily="18" charset="0"/>
                <a:ea typeface="Cambria" panose="02040503050406030204" pitchFamily="18" charset="0"/>
                <a:cs typeface="Calibri" panose="020F0502020204030204" pitchFamily="34" charset="0"/>
              </a:rPr>
            </a:br>
            <a:r>
              <a:rPr lang="ar" sz="1600" b="1" dirty="0">
                <a:latin typeface="Cambria"/>
                <a:ea typeface="Cambria"/>
                <a:cs typeface="Calibri"/>
              </a:rPr>
              <a:t>بيانات أسباب الوفاة </a:t>
            </a:r>
            <a:r>
              <a:rPr lang="ar" sz="1600" dirty="0">
                <a:latin typeface="Cambria"/>
                <a:ea typeface="Cambria"/>
                <a:cs typeface="Calibri"/>
              </a:rPr>
              <a:t>.</a:t>
            </a:r>
          </a:p>
          <a:p>
            <a:pPr algn="r"/>
            <a:endParaRPr lang="en-US" sz="1600" dirty="0">
              <a:latin typeface="Cambria" panose="02040503050406030204" pitchFamily="18" charset="0"/>
              <a:ea typeface="Cambria" panose="02040503050406030204" pitchFamily="18" charset="0"/>
              <a:cs typeface="Calibri" panose="020F0502020204030204" pitchFamily="34" charset="0"/>
            </a:endParaRPr>
          </a:p>
          <a:p>
            <a:pPr algn="r"/>
            <a:r>
              <a:rPr lang="ar" sz="1600" dirty="0">
                <a:latin typeface="Cambria"/>
                <a:ea typeface="Cambria"/>
                <a:cs typeface="Calibri"/>
              </a:rPr>
              <a:t>وفقًا لتصنيف جودة </a:t>
            </a:r>
          </a:p>
          <a:p>
            <a:pPr algn="r"/>
            <a:r>
              <a:rPr lang="ar" sz="1600" dirty="0">
                <a:latin typeface="Cambria"/>
                <a:ea typeface="Cambria"/>
                <a:cs typeface="Calibri"/>
              </a:rPr>
              <a:t>IHME*:</a:t>
            </a:r>
            <a:endParaRPr lang="ar" dirty="0"/>
          </a:p>
          <a:p>
            <a:pPr marL="285750" indent="-285750" algn="r">
              <a:buFont typeface="Arial" panose="020B0604020202020204" pitchFamily="34" charset="0"/>
              <a:buChar char="•"/>
            </a:pPr>
            <a:r>
              <a:rPr lang="ar" sz="1600" dirty="0">
                <a:solidFill>
                  <a:srgbClr val="00B050"/>
                </a:solidFill>
                <a:latin typeface="Cambria"/>
                <a:ea typeface="Cambria"/>
                <a:cs typeface="Calibri"/>
              </a:rPr>
              <a:t>2أ. بيانات تسجيل الأحوال المدنية عالية الجودة</a:t>
            </a:r>
          </a:p>
          <a:p>
            <a:pPr marL="285750" indent="-285750" algn="r">
              <a:buFont typeface="Arial" panose="020B0604020202020204" pitchFamily="34" charset="0"/>
              <a:buChar char="•"/>
            </a:pPr>
            <a:r>
              <a:rPr lang="ar" sz="1600" dirty="0">
                <a:solidFill>
                  <a:srgbClr val="00B050"/>
                </a:solidFill>
                <a:latin typeface="Cambria"/>
                <a:ea typeface="Cambria"/>
                <a:cs typeface="Calibri"/>
              </a:rPr>
              <a:t>2ب. </a:t>
            </a:r>
            <a:r>
              <a:rPr lang="ar" sz="1600" dirty="0">
                <a:solidFill>
                  <a:srgbClr val="00B050"/>
                </a:solidFill>
                <a:effectLst/>
                <a:latin typeface="Cambria"/>
                <a:ea typeface="Cambria"/>
                <a:cs typeface="Tahoma"/>
              </a:rPr>
              <a:t>بعض بيانات التسجيل الحيوية القابلة للاستخدام (مزيج من الجودة)</a:t>
            </a:r>
            <a:endParaRPr lang="en-US" sz="1600">
              <a:solidFill>
                <a:srgbClr val="00B050"/>
              </a:solidFill>
              <a:latin typeface="Cambria"/>
              <a:ea typeface="Cambria"/>
              <a:cs typeface="Tahoma"/>
            </a:endParaRPr>
          </a:p>
          <a:p>
            <a:pPr marL="285750" indent="-285750" algn="r">
              <a:buFont typeface="Arial" panose="020B0604020202020204" pitchFamily="34" charset="0"/>
              <a:buChar char="•"/>
            </a:pPr>
            <a:r>
              <a:rPr lang="ar" sz="1600" dirty="0">
                <a:solidFill>
                  <a:srgbClr val="C00000"/>
                </a:solidFill>
                <a:latin typeface="Cambria"/>
                <a:ea typeface="Cambria"/>
                <a:cs typeface="Calibri"/>
              </a:rPr>
              <a:t>2ج. لا توجد </a:t>
            </a:r>
            <a:r>
              <a:rPr lang="ar" sz="1600" dirty="0">
                <a:solidFill>
                  <a:srgbClr val="C00000"/>
                </a:solidFill>
                <a:effectLst/>
                <a:latin typeface="Cambria"/>
                <a:ea typeface="Cambria"/>
                <a:cs typeface="Tahoma"/>
              </a:rPr>
              <a:t>بيانات ذات جودة قابلة للاستخدام عن الوفيات المرتبطة بفيروس نقص المناعة البشرية يستخدمها معهد القياسات الصحية والتقييم</a:t>
            </a:r>
            <a:r>
              <a:rPr lang="ar" sz="1600" dirty="0">
                <a:solidFill>
                  <a:srgbClr val="C00000"/>
                </a:solidFill>
                <a:latin typeface="Cambria"/>
                <a:ea typeface="Cambria"/>
                <a:cs typeface="Calibri"/>
              </a:rPr>
              <a:t> </a:t>
            </a:r>
            <a:r>
              <a:rPr lang="ar" sz="1600" dirty="0">
                <a:solidFill>
                  <a:srgbClr val="C00000"/>
                </a:solidFill>
                <a:latin typeface="Cambria"/>
                <a:ea typeface="Cambria"/>
                <a:cs typeface="Calibri"/>
                <a:sym typeface="Wingdings" panose="05000000000000000000" pitchFamily="2" charset="2"/>
              </a:rPr>
              <a:t> لا تتناسب مع CSAVR.</a:t>
            </a:r>
            <a:r>
              <a:rPr lang="ar" sz="1600" dirty="0">
                <a:solidFill>
                  <a:srgbClr val="C00000"/>
                </a:solidFill>
                <a:latin typeface="Cambria"/>
                <a:ea typeface="Cambria"/>
                <a:cs typeface="Calibri"/>
              </a:rPr>
              <a:t> </a:t>
            </a:r>
          </a:p>
          <a:p>
            <a:pPr marL="285750" indent="-285750" algn="r">
              <a:buFont typeface="Arial" panose="020B0604020202020204" pitchFamily="34" charset="0"/>
              <a:buChar char="•"/>
            </a:pPr>
            <a:r>
              <a:rPr lang="ar" sz="1600" dirty="0">
                <a:solidFill>
                  <a:schemeClr val="bg1">
                    <a:lumMod val="50000"/>
                  </a:schemeClr>
                </a:solidFill>
                <a:latin typeface="Cambria"/>
                <a:ea typeface="Cambria"/>
                <a:cs typeface="Calibri"/>
              </a:rPr>
              <a:t>1A/B: استخدم معهد القياسات الصحية والتقييم </a:t>
            </a:r>
            <a:r>
              <a:rPr lang="ar" sz="1600" b="1" dirty="0">
                <a:solidFill>
                  <a:schemeClr val="bg1">
                    <a:lumMod val="50000"/>
                  </a:schemeClr>
                </a:solidFill>
                <a:latin typeface="Cambria"/>
                <a:ea typeface="Cambria"/>
                <a:cs typeface="Calibri"/>
              </a:rPr>
              <a:t>بيانات معدل الانتشار </a:t>
            </a:r>
            <a:r>
              <a:rPr lang="ar" sz="1600" dirty="0">
                <a:solidFill>
                  <a:schemeClr val="bg1">
                    <a:lumMod val="50000"/>
                  </a:schemeClr>
                </a:solidFill>
                <a:latin typeface="Cambria"/>
                <a:ea typeface="Cambria"/>
                <a:cs typeface="Calibri"/>
              </a:rPr>
              <a:t>لتقدير معدل الإصابة والوفيات؛ بغض النظر عن بيانات معدل الانتشار (مختلطة الجودة).</a:t>
            </a:r>
          </a:p>
          <a:p>
            <a:pPr algn="r"/>
            <a:endParaRPr lang="en-US" sz="1600"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a:p>
            <a:pPr algn="r"/>
            <a:r>
              <a:rPr lang="ar" sz="1600" dirty="0">
                <a:latin typeface="Cambria"/>
                <a:ea typeface="Cambria"/>
                <a:cs typeface="Calibri"/>
              </a:rPr>
              <a:t>مرتكز على:</a:t>
            </a:r>
          </a:p>
          <a:p>
            <a:pPr marL="285750" indent="-285750" algn="r">
              <a:buFont typeface="Arial" panose="020B0604020202020204" pitchFamily="34" charset="0"/>
              <a:buChar char="•"/>
            </a:pPr>
            <a:r>
              <a:rPr lang="ar" sz="1600" b="1" dirty="0">
                <a:latin typeface="Cambria"/>
                <a:ea typeface="Cambria"/>
                <a:cs typeface="Calibri"/>
              </a:rPr>
              <a:t>اكتمال تسجيل الوفاة </a:t>
            </a:r>
            <a:r>
              <a:rPr lang="ar" sz="1600" dirty="0">
                <a:latin typeface="Cambria"/>
                <a:ea typeface="Cambria"/>
                <a:cs typeface="Calibri"/>
              </a:rPr>
              <a:t>– الحد الأدنى</a:t>
            </a:r>
          </a:p>
          <a:p>
            <a:pPr marL="285750" indent="-285750" algn="r">
              <a:buFont typeface="Arial" panose="020B0604020202020204" pitchFamily="34" charset="0"/>
              <a:buChar char="•"/>
            </a:pPr>
            <a:r>
              <a:rPr lang="ar" sz="1600" dirty="0">
                <a:latin typeface="Cambria"/>
                <a:ea typeface="Cambria"/>
                <a:cs typeface="Calibri"/>
              </a:rPr>
              <a:t>مساهمة </a:t>
            </a:r>
            <a:r>
              <a:rPr lang="ar" sz="1600" b="1" dirty="0">
                <a:latin typeface="Cambria"/>
                <a:ea typeface="Cambria"/>
                <a:cs typeface="Calibri"/>
              </a:rPr>
              <a:t>القمامة وأسباب الوفيات غير المحددة </a:t>
            </a:r>
            <a:r>
              <a:rPr lang="ar" sz="1600" dirty="0">
                <a:latin typeface="Cambria"/>
                <a:ea typeface="Cambria"/>
                <a:cs typeface="Calibri"/>
              </a:rPr>
              <a:t>– الحد الأقصى</a:t>
            </a:r>
          </a:p>
          <a:p>
            <a:pPr algn="r"/>
            <a:endParaRPr lang="en-US" sz="1600" dirty="0">
              <a:latin typeface="Cambria" panose="02040503050406030204" pitchFamily="18" charset="0"/>
              <a:ea typeface="Cambria" panose="02040503050406030204" pitchFamily="18" charset="0"/>
              <a:cs typeface="Calibri" panose="020F0502020204030204" pitchFamily="34" charset="0"/>
            </a:endParaRPr>
          </a:p>
          <a:p>
            <a:pPr algn="r"/>
            <a:r>
              <a:rPr lang="ar" sz="1600" dirty="0">
                <a:latin typeface="Cambria"/>
                <a:ea typeface="Cambria"/>
                <a:cs typeface="Calibri"/>
              </a:rPr>
              <a:t>لسنوات عديدة كانت تقارير الوفيات بسبب الإيدز غير مكتملة: </a:t>
            </a:r>
            <a:br>
              <a:rPr lang="en-US" sz="1600" dirty="0">
                <a:latin typeface="Cambria" panose="02040503050406030204" pitchFamily="18" charset="0"/>
                <a:ea typeface="Cambria" panose="02040503050406030204" pitchFamily="18" charset="0"/>
                <a:cs typeface="Calibri" panose="020F0502020204030204" pitchFamily="34" charset="0"/>
              </a:rPr>
            </a:br>
            <a:r>
              <a:rPr lang="ar" sz="1600" dirty="0">
                <a:latin typeface="Cambria"/>
                <a:ea typeface="Cambria"/>
                <a:cs typeface="Calibri"/>
              </a:rPr>
              <a:t>استخدم </a:t>
            </a:r>
            <a:r>
              <a:rPr lang="ar" sz="1600" b="1" dirty="0">
                <a:latin typeface="Cambria"/>
                <a:ea typeface="Cambria"/>
                <a:cs typeface="Calibri"/>
              </a:rPr>
              <a:t>بيانات                      ، المعدلة (بالزيادة) لوفيات الإيدز المصنفة بشكل خاطئ </a:t>
            </a:r>
            <a:r>
              <a:rPr lang="ar" sz="1600" dirty="0">
                <a:latin typeface="Cambria"/>
                <a:ea typeface="Cambria"/>
                <a:cs typeface="Calibri"/>
              </a:rPr>
              <a:t>تحت أسباب أخرى</a:t>
            </a:r>
          </a:p>
          <a:p>
            <a:pPr algn="r"/>
            <a:r>
              <a:rPr lang="ar" sz="1600" dirty="0">
                <a:latin typeface="Cambria"/>
                <a:ea typeface="Cambria"/>
                <a:cs typeface="Calibri"/>
              </a:rPr>
              <a:t>&amp; </a:t>
            </a:r>
            <a:r>
              <a:rPr lang="ar" sz="1600" b="1" dirty="0">
                <a:latin typeface="Cambria"/>
                <a:ea typeface="Cambria"/>
                <a:cs typeface="Calibri"/>
              </a:rPr>
              <a:t>استكمال بيانات السجل الحيوي الأصلية (غير المعدلة) </a:t>
            </a:r>
            <a:r>
              <a:rPr lang="ar" sz="1600" dirty="0">
                <a:latin typeface="Cambria"/>
                <a:ea typeface="Cambria"/>
                <a:cs typeface="Calibri"/>
              </a:rPr>
              <a:t>للسنوات الأخيرة (أي بعد عام 2021).</a:t>
            </a:r>
            <a:br>
              <a:rPr lang="en-US" sz="1600" dirty="0">
                <a:effectLst/>
                <a:latin typeface="Cambria" panose="02040503050406030204" pitchFamily="18" charset="0"/>
                <a:ea typeface="Cambria" panose="02040503050406030204" pitchFamily="18" charset="0"/>
                <a:cs typeface="Calibri" panose="020F0502020204030204" pitchFamily="34" charset="0"/>
              </a:rPr>
            </a:br>
            <a:endParaRPr lang="en-US" sz="1600"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a:p>
            <a:pPr algn="r"/>
            <a:r>
              <a:rPr lang="ar" sz="1600" dirty="0">
                <a:solidFill>
                  <a:srgbClr val="000000"/>
                </a:solidFill>
                <a:effectLst/>
                <a:latin typeface="Cambria"/>
                <a:ea typeface="Cambria"/>
                <a:cs typeface="Calibri"/>
              </a:rPr>
              <a:t>*</a:t>
            </a:r>
            <a:r>
              <a:rPr lang="ar" sz="1400" dirty="0">
                <a:solidFill>
                  <a:srgbClr val="1F1F1F"/>
                </a:solidFill>
                <a:effectLst/>
                <a:latin typeface="Consolas"/>
                <a:ea typeface="Cambria"/>
                <a:cs typeface="Calibri"/>
              </a:rPr>
              <a:t>مجموعات البلدان </a:t>
            </a:r>
            <a:r>
              <a:rPr lang="ar" sz="1400" dirty="0">
                <a:solidFill>
                  <a:srgbClr val="1F1F1F"/>
                </a:solidFill>
                <a:latin typeface="Consolas"/>
                <a:ea typeface="Cambria"/>
                <a:cs typeface="Calibri"/>
              </a:rPr>
              <a:t>في معهد </a:t>
            </a:r>
            <a:r>
              <a:rPr lang="ar" sz="1400" dirty="0">
                <a:solidFill>
                  <a:srgbClr val="1F1F1F"/>
                </a:solidFill>
                <a:effectLst/>
                <a:latin typeface="Consolas"/>
                <a:ea typeface="Cambria"/>
                <a:cs typeface="Calibri"/>
              </a:rPr>
              <a:t>القياسات الصحية والتقييم: القسم 2.3 من </a:t>
            </a:r>
            <a:r>
              <a:rPr lang="ar" sz="1400" dirty="0">
                <a:solidFill>
                  <a:srgbClr val="1F1F1F"/>
                </a:solidFill>
                <a:latin typeface="Consolas"/>
                <a:ea typeface="Cambria"/>
                <a:cs typeface="Calibri"/>
              </a:rPr>
              <a:t>المادة </a:t>
            </a:r>
            <a:r>
              <a:rPr lang="ar" sz="1400" dirty="0">
                <a:solidFill>
                  <a:srgbClr val="1F1F1F"/>
                </a:solidFill>
                <a:effectLst/>
                <a:latin typeface="Consolas"/>
                <a:ea typeface="Cambria"/>
                <a:cs typeface="Calibri"/>
              </a:rPr>
              <a:t>التكميلية (</a:t>
            </a:r>
            <a:r>
              <a:rPr lang="ar" sz="1400" dirty="0">
                <a:solidFill>
                  <a:srgbClr val="1F1F1F"/>
                </a:solidFill>
                <a:latin typeface="Consolas"/>
                <a:ea typeface="Cambria"/>
                <a:cs typeface="Calibri"/>
              </a:rPr>
              <a:t>صفحة </a:t>
            </a:r>
            <a:r>
              <a:rPr lang="ar" sz="1400" dirty="0">
                <a:solidFill>
                  <a:srgbClr val="1F1F1F"/>
                </a:solidFill>
                <a:effectLst/>
                <a:latin typeface="Consolas"/>
                <a:ea typeface="Cambria"/>
                <a:cs typeface="Calibri"/>
              </a:rPr>
              <a:t>5) والموضحة في</a:t>
            </a:r>
            <a:r>
              <a:rPr lang="ar" sz="1400" dirty="0">
                <a:solidFill>
                  <a:srgbClr val="1F1F1F"/>
                </a:solidFill>
                <a:latin typeface="Consolas"/>
                <a:ea typeface="Cambria"/>
                <a:cs typeface="Calibri"/>
              </a:rPr>
              <a:t>*</a:t>
            </a:r>
            <a:r>
              <a:rPr lang="ar" sz="1400" dirty="0">
                <a:solidFill>
                  <a:srgbClr val="1F1F1F"/>
                </a:solidFill>
                <a:effectLst/>
                <a:latin typeface="Consolas"/>
                <a:ea typeface="Cambria"/>
                <a:cs typeface="Calibri"/>
              </a:rPr>
              <a:t> الشكل </a:t>
            </a:r>
            <a:r>
              <a:rPr lang="ar" sz="1400" dirty="0">
                <a:solidFill>
                  <a:srgbClr val="1F1F1F"/>
                </a:solidFill>
                <a:latin typeface="Consolas"/>
                <a:ea typeface="Cambria"/>
                <a:cs typeface="Calibri"/>
              </a:rPr>
              <a:t>   في </a:t>
            </a:r>
            <a:r>
              <a:rPr lang="ar" sz="1400" dirty="0">
                <a:solidFill>
                  <a:srgbClr val="1F1F1F"/>
                </a:solidFill>
                <a:effectLst/>
                <a:latin typeface="Consolas"/>
                <a:ea typeface="Cambria"/>
                <a:cs typeface="Calibri"/>
              </a:rPr>
              <a:t>الصفحة 6 من</a:t>
            </a:r>
            <a:r>
              <a:rPr lang="ar" sz="2100" dirty="0">
                <a:solidFill>
                  <a:srgbClr val="1F1F1F"/>
                </a:solidFill>
                <a:effectLst/>
                <a:latin typeface="Consolas"/>
                <a:ea typeface="Cambria"/>
                <a:cs typeface="Calibri"/>
              </a:rPr>
              <a:t>:</a:t>
            </a:r>
            <a:endParaRPr lang="en-CH" sz="1600" dirty="0">
              <a:solidFill>
                <a:srgbClr val="000000"/>
              </a:solidFill>
              <a:latin typeface="Cambria"/>
              <a:ea typeface="Cambria"/>
              <a:cs typeface="Calibri"/>
            </a:endParaRPr>
          </a:p>
          <a:p>
            <a:r>
              <a:rPr lang="ar" sz="1600" dirty="0">
                <a:solidFill>
                  <a:srgbClr val="000000"/>
                </a:solidFill>
                <a:latin typeface="Cambria"/>
                <a:ea typeface="Cambria"/>
                <a:cs typeface="Calibri"/>
              </a:rPr>
              <a:t> </a:t>
            </a:r>
            <a:r>
              <a:rPr lang="ar" sz="1600" u="sng" dirty="0">
                <a:solidFill>
                  <a:srgbClr val="000000"/>
                </a:solidFill>
                <a:effectLst/>
                <a:latin typeface="Cambria"/>
                <a:ea typeface="Cambria"/>
                <a:cs typeface="Calibri"/>
                <a:hlinkClick r:id="rId3"/>
              </a:rPr>
              <a:t>https://www.thelancet.com/cms/10.1016/S2352-3018(21)00152-1/attachment/7371c03e-887f-4e26-a718-bae190b81c2f/mmc1.pdf</a:t>
            </a:r>
            <a:endParaRPr lang="en-CH" sz="1600">
              <a:solidFill>
                <a:srgbClr val="000000"/>
              </a:solidFill>
              <a:effectLst/>
              <a:latin typeface="Cambria"/>
              <a:ea typeface="Cambria"/>
              <a:cs typeface="Calibri"/>
            </a:endParaRPr>
          </a:p>
        </p:txBody>
      </p:sp>
      <p:pic>
        <p:nvPicPr>
          <p:cNvPr id="4" name="Picture 3">
            <a:extLst>
              <a:ext uri="{FF2B5EF4-FFF2-40B4-BE49-F238E27FC236}">
                <a16:creationId xmlns:a16="http://schemas.microsoft.com/office/drawing/2014/main" id="{7B7332A1-DD70-E708-7AE3-5B9DCF542C53}"/>
              </a:ext>
            </a:extLst>
          </p:cNvPr>
          <p:cNvPicPr>
            <a:picLocks noChangeAspect="1"/>
          </p:cNvPicPr>
          <p:nvPr/>
        </p:nvPicPr>
        <p:blipFill>
          <a:blip r:embed="rId4"/>
          <a:stretch>
            <a:fillRect/>
          </a:stretch>
        </p:blipFill>
        <p:spPr>
          <a:xfrm>
            <a:off x="10208690" y="6164915"/>
            <a:ext cx="1857375" cy="428625"/>
          </a:xfrm>
          <a:prstGeom prst="rect">
            <a:avLst/>
          </a:prstGeom>
        </p:spPr>
      </p:pic>
      <p:pic>
        <p:nvPicPr>
          <p:cNvPr id="5" name="Picture 4">
            <a:extLst>
              <a:ext uri="{FF2B5EF4-FFF2-40B4-BE49-F238E27FC236}">
                <a16:creationId xmlns:a16="http://schemas.microsoft.com/office/drawing/2014/main" id="{83896290-D42E-0803-3A01-7A462D73D628}"/>
              </a:ext>
            </a:extLst>
          </p:cNvPr>
          <p:cNvPicPr>
            <a:picLocks noChangeAspect="1"/>
          </p:cNvPicPr>
          <p:nvPr/>
        </p:nvPicPr>
        <p:blipFill>
          <a:blip r:embed="rId5"/>
          <a:stretch>
            <a:fillRect/>
          </a:stretch>
        </p:blipFill>
        <p:spPr>
          <a:xfrm>
            <a:off x="92274" y="7106103"/>
            <a:ext cx="1409700" cy="647700"/>
          </a:xfrm>
          <a:prstGeom prst="rect">
            <a:avLst/>
          </a:prstGeom>
        </p:spPr>
      </p:pic>
      <p:sp>
        <p:nvSpPr>
          <p:cNvPr id="6" name="TextBox 5">
            <a:extLst>
              <a:ext uri="{FF2B5EF4-FFF2-40B4-BE49-F238E27FC236}">
                <a16:creationId xmlns:a16="http://schemas.microsoft.com/office/drawing/2014/main" id="{980E33E4-4A4A-27E3-0878-FA6294BEA01F}"/>
              </a:ext>
            </a:extLst>
          </p:cNvPr>
          <p:cNvSpPr txBox="1"/>
          <p:nvPr/>
        </p:nvSpPr>
        <p:spPr>
          <a:xfrm>
            <a:off x="5079331" y="1056086"/>
            <a:ext cx="90289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ar" sz="1400">
                <a:latin typeface="Arial"/>
                <a:cs typeface="Arial"/>
              </a:rPr>
              <a:t>CSAVR</a:t>
            </a:r>
            <a:endParaRPr lang="ar" sz="3200" b="1">
              <a:solidFill>
                <a:srgbClr val="0070C0"/>
              </a:solidFill>
              <a:latin typeface="Arial"/>
              <a:cs typeface="Arial"/>
            </a:endParaRPr>
          </a:p>
        </p:txBody>
      </p:sp>
      <p:sp>
        <p:nvSpPr>
          <p:cNvPr id="7" name="TextBox 6">
            <a:extLst>
              <a:ext uri="{FF2B5EF4-FFF2-40B4-BE49-F238E27FC236}">
                <a16:creationId xmlns:a16="http://schemas.microsoft.com/office/drawing/2014/main" id="{76875E76-CC2B-FE40-BD87-3FBADFBC94AC}"/>
              </a:ext>
            </a:extLst>
          </p:cNvPr>
          <p:cNvSpPr txBox="1"/>
          <p:nvPr/>
        </p:nvSpPr>
        <p:spPr>
          <a:xfrm>
            <a:off x="9924500" y="4880463"/>
            <a:ext cx="90289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ar" sz="1400" dirty="0">
                <a:latin typeface="Arial"/>
                <a:cs typeface="Arial"/>
              </a:rPr>
              <a:t>IHME</a:t>
            </a:r>
            <a:endParaRPr lang="en-US" dirty="0"/>
          </a:p>
        </p:txBody>
      </p:sp>
      <p:sp>
        <p:nvSpPr>
          <p:cNvPr id="8" name="TextBox 7">
            <a:extLst>
              <a:ext uri="{FF2B5EF4-FFF2-40B4-BE49-F238E27FC236}">
                <a16:creationId xmlns:a16="http://schemas.microsoft.com/office/drawing/2014/main" id="{315C3516-5F6B-B8F7-186F-9677F7896C3D}"/>
              </a:ext>
            </a:extLst>
          </p:cNvPr>
          <p:cNvSpPr txBox="1"/>
          <p:nvPr/>
        </p:nvSpPr>
        <p:spPr>
          <a:xfrm>
            <a:off x="2146348" y="5930009"/>
            <a:ext cx="902899"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ar" sz="1400" dirty="0">
                <a:latin typeface="Arial"/>
                <a:cs typeface="Arial"/>
              </a:rPr>
              <a:t>S1</a:t>
            </a:r>
          </a:p>
        </p:txBody>
      </p:sp>
    </p:spTree>
    <p:extLst>
      <p:ext uri="{BB962C8B-B14F-4D97-AF65-F5344CB8AC3E}">
        <p14:creationId xmlns:p14="http://schemas.microsoft.com/office/powerpoint/2010/main" val="931435998"/>
      </p:ext>
    </p:extLst>
  </p:cSld>
  <p:clrMapOvr>
    <a:masterClrMapping/>
  </p:clrMapOvr>
  <mc:AlternateContent xmlns:mc="http://schemas.openxmlformats.org/markup-compatibility/2006" xmlns:p14="http://schemas.microsoft.com/office/powerpoint/2010/main">
    <mc:Choice Requires="p14">
      <p:transition p14:dur="0" advTm="8255000"/>
    </mc:Choice>
    <mc:Fallback xmlns="">
      <p:transition advTm="825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C74C9-5DAA-D7AC-C4F5-B290C4699619}"/>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229B5F8F-AC41-956C-153D-BC0A0B5762BB}"/>
              </a:ext>
            </a:extLst>
          </p:cNvPr>
          <p:cNvPicPr>
            <a:picLocks noChangeAspect="1"/>
          </p:cNvPicPr>
          <p:nvPr/>
        </p:nvPicPr>
        <p:blipFill>
          <a:blip r:embed="rId3"/>
          <a:stretch>
            <a:fillRect/>
          </a:stretch>
        </p:blipFill>
        <p:spPr>
          <a:xfrm>
            <a:off x="0" y="2938321"/>
            <a:ext cx="4527578" cy="3649163"/>
          </a:xfrm>
          <a:prstGeom prst="rect">
            <a:avLst/>
          </a:prstGeom>
        </p:spPr>
      </p:pic>
      <p:sp>
        <p:nvSpPr>
          <p:cNvPr id="2" name="TextBox 1">
            <a:extLst>
              <a:ext uri="{FF2B5EF4-FFF2-40B4-BE49-F238E27FC236}">
                <a16:creationId xmlns:a16="http://schemas.microsoft.com/office/drawing/2014/main" id="{6D6D67AD-E6BD-C167-E154-D31582373500}"/>
              </a:ext>
            </a:extLst>
          </p:cNvPr>
          <p:cNvSpPr txBox="1"/>
          <p:nvPr/>
        </p:nvSpPr>
        <p:spPr>
          <a:xfrm>
            <a:off x="2277166" y="159480"/>
            <a:ext cx="8277184" cy="1077218"/>
          </a:xfrm>
          <a:prstGeom prst="rect">
            <a:avLst/>
          </a:prstGeom>
          <a:noFill/>
        </p:spPr>
        <p:txBody>
          <a:bodyPr wrap="square" lIns="91440" tIns="45720" rIns="91440" bIns="45720" rtlCol="0" anchor="t">
            <a:spAutoFit/>
          </a:bodyPr>
          <a:lstStyle/>
          <a:p>
            <a:pPr algn="r"/>
            <a:r>
              <a:rPr lang="ar" sz="3200" b="1" dirty="0">
                <a:solidFill>
                  <a:srgbClr val="0070C0"/>
                </a:solidFill>
                <a:latin typeface="Arial"/>
                <a:cs typeface="Tahoma"/>
              </a:rPr>
              <a:t>مثلثات نماذج الحدوث </a:t>
            </a:r>
            <a:r>
              <a:rPr lang="ar" sz="3200" b="1" dirty="0" err="1">
                <a:solidFill>
                  <a:srgbClr val="0070C0"/>
                </a:solidFill>
                <a:latin typeface="Arial"/>
                <a:cs typeface="Tahoma"/>
              </a:rPr>
              <a:t>البديلة:الأساس</a:t>
            </a:r>
            <a:r>
              <a:rPr lang="ar" sz="3200" b="1" dirty="0">
                <a:solidFill>
                  <a:srgbClr val="0070C0"/>
                </a:solidFill>
                <a:latin typeface="Arial"/>
                <a:cs typeface="Tahoma"/>
              </a:rPr>
              <a:t> المنطقي</a:t>
            </a:r>
            <a:endParaRPr lang="ar" sz="3200" b="1" dirty="0">
              <a:solidFill>
                <a:srgbClr val="0070C0"/>
              </a:solidFill>
              <a:latin typeface="Arial" panose="020B0604020202020204" pitchFamily="34" charset="0"/>
              <a:cs typeface="Tahoma"/>
            </a:endParaRPr>
          </a:p>
        </p:txBody>
      </p:sp>
      <p:sp>
        <p:nvSpPr>
          <p:cNvPr id="4" name="TextBox 3">
            <a:extLst>
              <a:ext uri="{FF2B5EF4-FFF2-40B4-BE49-F238E27FC236}">
                <a16:creationId xmlns:a16="http://schemas.microsoft.com/office/drawing/2014/main" id="{5735BBD3-B95E-C516-DFD0-37EB34C1BE62}"/>
              </a:ext>
            </a:extLst>
          </p:cNvPr>
          <p:cNvSpPr txBox="1"/>
          <p:nvPr/>
        </p:nvSpPr>
        <p:spPr>
          <a:xfrm>
            <a:off x="3497634" y="721965"/>
            <a:ext cx="8442721" cy="6730048"/>
          </a:xfrm>
          <a:prstGeom prst="rect">
            <a:avLst/>
          </a:prstGeom>
          <a:noFill/>
        </p:spPr>
        <p:txBody>
          <a:bodyPr wrap="square" lIns="91440" tIns="45720" rIns="91440" bIns="45720" rtlCol="0" anchor="t">
            <a:spAutoFit/>
          </a:bodyPr>
          <a:lstStyle/>
          <a:p>
            <a:pPr marL="342900" indent="-342900" algn="r">
              <a:spcAft>
                <a:spcPts val="200"/>
              </a:spcAft>
              <a:buFont typeface="Arial" panose="020B0604020202020204" pitchFamily="34" charset="0"/>
              <a:buChar char="•"/>
            </a:pPr>
            <a:r>
              <a:rPr lang="ar" sz="2200" dirty="0">
                <a:latin typeface="Arial"/>
                <a:cs typeface="Arial"/>
              </a:rPr>
              <a:t>تتمتع بعض البلدان ذات الأوبئة المركزة بعددكافٍ من السنوات من بيانات المراقبة والمسح </a:t>
            </a:r>
            <a:r>
              <a:rPr lang="ar" sz="2200" i="1" dirty="0">
                <a:latin typeface="Arial"/>
                <a:cs typeface="Arial"/>
              </a:rPr>
              <a:t>والاختبار </a:t>
            </a:r>
            <a:r>
              <a:rPr lang="ar" sz="2200" dirty="0">
                <a:latin typeface="Arial"/>
                <a:cs typeface="Arial"/>
              </a:rPr>
              <a:t>الروتيني لتشغيل نموذج مدفوع بالانتشار </a:t>
            </a:r>
            <a:endParaRPr lang="fr-FR" sz="2200" dirty="0">
              <a:latin typeface="Arial" panose="020B0604020202020204" pitchFamily="34" charset="0"/>
              <a:cs typeface="Arial" panose="020B0604020202020204" pitchFamily="34" charset="0"/>
            </a:endParaRPr>
          </a:p>
          <a:p>
            <a:pPr algn="r">
              <a:spcAft>
                <a:spcPts val="200"/>
              </a:spcAft>
            </a:pPr>
            <a:r>
              <a:rPr lang="ar" sz="2200" dirty="0">
                <a:latin typeface="Arial"/>
                <a:cs typeface="Arial"/>
              </a:rPr>
              <a:t>(على سبيل المثال، EPP)</a:t>
            </a:r>
            <a:endParaRPr lang="fr-FR" sz="2200" dirty="0">
              <a:latin typeface="Arial" panose="020B0604020202020204" pitchFamily="34" charset="0"/>
              <a:cs typeface="Arial" panose="020B0604020202020204" pitchFamily="34" charset="0"/>
            </a:endParaRPr>
          </a:p>
          <a:p>
            <a:pPr algn="r">
              <a:spcAft>
                <a:spcPts val="200"/>
              </a:spcAft>
            </a:pPr>
            <a:r>
              <a:rPr lang="ar" sz="2200" dirty="0">
                <a:latin typeface="Arial"/>
                <a:cs typeface="Arial"/>
              </a:rPr>
              <a:t> ونموذج مدفوع بالتقارير الروتينية</a:t>
            </a:r>
            <a:endParaRPr lang="fr-FR" sz="2200" dirty="0">
              <a:latin typeface="Arial" panose="020B0604020202020204" pitchFamily="34" charset="0"/>
              <a:cs typeface="Arial" panose="020B0604020202020204" pitchFamily="34" charset="0"/>
            </a:endParaRPr>
          </a:p>
          <a:p>
            <a:pPr algn="r">
              <a:spcAft>
                <a:spcPts val="200"/>
              </a:spcAft>
            </a:pPr>
            <a:r>
              <a:rPr lang="ar" sz="2200" dirty="0">
                <a:latin typeface="Arial"/>
                <a:cs typeface="Arial"/>
              </a:rPr>
              <a:t> (على سبيل المثال، CSAVR).</a:t>
            </a:r>
            <a:br>
              <a:rPr lang="en-US" sz="2200" dirty="0">
                <a:latin typeface="Arial" panose="020B0604020202020204" pitchFamily="34" charset="0"/>
                <a:cs typeface="Arial" panose="020B0604020202020204" pitchFamily="34" charset="0"/>
              </a:rPr>
            </a:br>
            <a:endParaRPr lang="fr-FR" sz="2200">
              <a:latin typeface="Arial" panose="020B0604020202020204" pitchFamily="34" charset="0"/>
              <a:cs typeface="Arial" panose="020B0604020202020204" pitchFamily="34" charset="0"/>
            </a:endParaRPr>
          </a:p>
          <a:p>
            <a:pPr marL="342900" indent="-342900" algn="r">
              <a:spcAft>
                <a:spcPts val="200"/>
              </a:spcAft>
              <a:buFont typeface="Arial" panose="020B0604020202020204" pitchFamily="34" charset="0"/>
              <a:buChar char="•"/>
            </a:pPr>
            <a:r>
              <a:rPr lang="ar" sz="2200" dirty="0">
                <a:latin typeface="Arial"/>
                <a:cs typeface="Arial"/>
              </a:rPr>
              <a:t>إذا كانت القدرة تسمح بذلك، قم بتشغيل نموذجين مناسبين جنبًا إلى جنب، وقارن النتائج، </a:t>
            </a:r>
            <a:br>
              <a:rPr lang="en-US" sz="2200" dirty="0">
                <a:latin typeface="Arial" panose="020B0604020202020204" pitchFamily="34" charset="0"/>
                <a:cs typeface="Arial" panose="020B0604020202020204" pitchFamily="34" charset="0"/>
              </a:rPr>
            </a:br>
            <a:r>
              <a:rPr lang="ar" sz="2200" dirty="0">
                <a:latin typeface="Arial"/>
                <a:cs typeface="Arial"/>
              </a:rPr>
              <a:t>وقم بتقييمها ومحاولة شرح الاختلافات وعدم اليقين:</a:t>
            </a:r>
            <a:br>
              <a:rPr lang="en-US" sz="2200" dirty="0">
                <a:latin typeface="Arial" panose="020B0604020202020204" pitchFamily="34" charset="0"/>
                <a:cs typeface="Arial" panose="020B0604020202020204" pitchFamily="34" charset="0"/>
              </a:rPr>
            </a:br>
            <a:endParaRPr lang="en-US" sz="2200" dirty="0">
              <a:latin typeface="Arial" panose="020B0604020202020204" pitchFamily="34" charset="0"/>
              <a:cs typeface="Arial" panose="020B0604020202020204" pitchFamily="34" charset="0"/>
            </a:endParaRPr>
          </a:p>
          <a:p>
            <a:pPr marL="800100" lvl="1" indent="-342900" algn="r">
              <a:spcAft>
                <a:spcPts val="200"/>
              </a:spcAft>
              <a:buFont typeface="Arial" panose="020B0604020202020204" pitchFamily="34" charset="0"/>
              <a:buChar char="•"/>
            </a:pPr>
            <a:r>
              <a:rPr lang="ar" sz="2200" dirty="0">
                <a:latin typeface="Arial"/>
                <a:cs typeface="Arial"/>
              </a:rPr>
              <a:t>إجمالي الوباء التاريخي - سنة الذروة، مستوى ذروة الانتشار</a:t>
            </a:r>
          </a:p>
          <a:p>
            <a:pPr marL="800100" lvl="1" indent="-342900" algn="r">
              <a:spcAft>
                <a:spcPts val="200"/>
              </a:spcAft>
              <a:buFont typeface="Arial" panose="020B0604020202020204" pitchFamily="34" charset="0"/>
              <a:buChar char="•"/>
            </a:pPr>
            <a:r>
              <a:rPr lang="ar" sz="2200" dirty="0">
                <a:latin typeface="Arial"/>
                <a:cs typeface="Arial"/>
              </a:rPr>
              <a:t>الاتجاه التاريخي في تغطية العلاج بمضادات الفيروسات القهقرية والوقاية من انتقال الفيروس من الأم إلى الطفل</a:t>
            </a:r>
          </a:p>
          <a:p>
            <a:pPr marL="800100" lvl="1" indent="-342900" algn="r">
              <a:spcAft>
                <a:spcPts val="200"/>
              </a:spcAft>
              <a:buFont typeface="Arial" panose="020B0604020202020204" pitchFamily="34" charset="0"/>
              <a:buChar char="•"/>
            </a:pPr>
            <a:r>
              <a:rPr lang="ar" sz="2200" dirty="0">
                <a:latin typeface="Arial"/>
                <a:cs typeface="Arial"/>
              </a:rPr>
              <a:t>نسبة الإناث إلى الذكور في معدل الإصابة والانتشار، </a:t>
            </a:r>
            <a:br>
              <a:rPr lang="en-US" sz="2200" dirty="0">
                <a:latin typeface="Arial" panose="020B0604020202020204" pitchFamily="34" charset="0"/>
                <a:cs typeface="Arial" panose="020B0604020202020204" pitchFamily="34" charset="0"/>
              </a:rPr>
            </a:br>
            <a:r>
              <a:rPr lang="ar" sz="2200" dirty="0">
                <a:latin typeface="Arial"/>
                <a:cs typeface="Arial"/>
              </a:rPr>
              <a:t>والتوافق مع بيانات العلاج المضاد للفيروسات </a:t>
            </a:r>
            <a:r>
              <a:rPr lang="ar" sz="2200" dirty="0" err="1">
                <a:latin typeface="Arial"/>
                <a:cs typeface="Arial"/>
              </a:rPr>
              <a:t>القهقرية</a:t>
            </a:r>
            <a:r>
              <a:rPr lang="ar" sz="2200" dirty="0">
                <a:latin typeface="Arial"/>
                <a:cs typeface="Arial"/>
              </a:rPr>
              <a:t> للإناث/الذكور/الأطفال، ومعرفة الحالة والتشخيصات الجديدة</a:t>
            </a:r>
          </a:p>
          <a:p>
            <a:pPr marL="285750" indent="-28575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CH"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3994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8A380-6469-AA89-BF7D-80F76C3C382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81E84F2-4D70-12D8-46B8-0AF590F1A263}"/>
              </a:ext>
            </a:extLst>
          </p:cNvPr>
          <p:cNvSpPr txBox="1"/>
          <p:nvPr/>
        </p:nvSpPr>
        <p:spPr>
          <a:xfrm>
            <a:off x="885054" y="4947"/>
            <a:ext cx="8377826" cy="1598414"/>
          </a:xfrm>
          <a:prstGeom prst="rect">
            <a:avLst/>
          </a:prstGeom>
          <a:noFill/>
        </p:spPr>
        <p:txBody>
          <a:bodyPr wrap="square" lIns="91440" tIns="45720" rIns="91440" bIns="45720" rtlCol="0" anchor="t">
            <a:spAutoFit/>
          </a:bodyPr>
          <a:lstStyle/>
          <a:p>
            <a:pPr algn="r"/>
            <a:r>
              <a:rPr lang="ar" sz="3200" b="1" dirty="0">
                <a:solidFill>
                  <a:srgbClr val="0070C0"/>
                </a:solidFill>
                <a:latin typeface="Arial" panose="020B0604020202020204" pitchFamily="34" charset="0"/>
              </a:rPr>
              <a:t>استخدام نموذج الإصابة والتبديل بين البلدان، </a:t>
            </a:r>
            <a:br>
              <a:rPr lang="en-US" sz="3200" b="1" dirty="0">
                <a:solidFill>
                  <a:srgbClr val="0070C0"/>
                </a:solidFill>
                <a:latin typeface="Arial" panose="020B0604020202020204" pitchFamily="34" charset="0"/>
              </a:rPr>
            </a:br>
            <a:r>
              <a:rPr lang="ar" sz="3200" b="1" dirty="0">
                <a:solidFill>
                  <a:srgbClr val="0070C0"/>
                </a:solidFill>
                <a:latin typeface="Arial" panose="020B0604020202020204" pitchFamily="34" charset="0"/>
              </a:rPr>
              <a:t>الجولة 2023 إلى 2024</a:t>
            </a:r>
            <a:endParaRPr lang="en-US"/>
          </a:p>
        </p:txBody>
      </p:sp>
      <p:graphicFrame>
        <p:nvGraphicFramePr>
          <p:cNvPr id="7" name="Table 6">
            <a:extLst>
              <a:ext uri="{FF2B5EF4-FFF2-40B4-BE49-F238E27FC236}">
                <a16:creationId xmlns:a16="http://schemas.microsoft.com/office/drawing/2014/main" id="{C3CE2F2A-17F9-EDB4-5D31-900083D4D507}"/>
              </a:ext>
            </a:extLst>
          </p:cNvPr>
          <p:cNvGraphicFramePr>
            <a:graphicFrameLocks noGrp="1"/>
          </p:cNvGraphicFramePr>
          <p:nvPr>
            <p:extLst>
              <p:ext uri="{D42A27DB-BD31-4B8C-83A1-F6EECF244321}">
                <p14:modId xmlns:p14="http://schemas.microsoft.com/office/powerpoint/2010/main" val="3120948876"/>
              </p:ext>
            </p:extLst>
          </p:nvPr>
        </p:nvGraphicFramePr>
        <p:xfrm>
          <a:off x="129396" y="1193320"/>
          <a:ext cx="11921174" cy="5012168"/>
        </p:xfrm>
        <a:graphic>
          <a:graphicData uri="http://schemas.openxmlformats.org/drawingml/2006/table">
            <a:tbl>
              <a:tblPr firstRow="1" lastRow="1" bandRow="1">
                <a:tableStyleId>{5C22544A-7EE6-4342-B048-85BDC9FD1C3A}</a:tableStyleId>
              </a:tblPr>
              <a:tblGrid>
                <a:gridCol w="2586002">
                  <a:extLst>
                    <a:ext uri="{9D8B030D-6E8A-4147-A177-3AD203B41FA5}">
                      <a16:colId xmlns:a16="http://schemas.microsoft.com/office/drawing/2014/main" val="2068309189"/>
                    </a:ext>
                  </a:extLst>
                </a:gridCol>
                <a:gridCol w="968386">
                  <a:extLst>
                    <a:ext uri="{9D8B030D-6E8A-4147-A177-3AD203B41FA5}">
                      <a16:colId xmlns:a16="http://schemas.microsoft.com/office/drawing/2014/main" val="1025680669"/>
                    </a:ext>
                  </a:extLst>
                </a:gridCol>
                <a:gridCol w="1385794">
                  <a:extLst>
                    <a:ext uri="{9D8B030D-6E8A-4147-A177-3AD203B41FA5}">
                      <a16:colId xmlns:a16="http://schemas.microsoft.com/office/drawing/2014/main" val="360100138"/>
                    </a:ext>
                  </a:extLst>
                </a:gridCol>
                <a:gridCol w="1953468">
                  <a:extLst>
                    <a:ext uri="{9D8B030D-6E8A-4147-A177-3AD203B41FA5}">
                      <a16:colId xmlns:a16="http://schemas.microsoft.com/office/drawing/2014/main" val="3067474358"/>
                    </a:ext>
                  </a:extLst>
                </a:gridCol>
                <a:gridCol w="1516993">
                  <a:extLst>
                    <a:ext uri="{9D8B030D-6E8A-4147-A177-3AD203B41FA5}">
                      <a16:colId xmlns:a16="http://schemas.microsoft.com/office/drawing/2014/main" val="2875294031"/>
                    </a:ext>
                  </a:extLst>
                </a:gridCol>
                <a:gridCol w="1170177">
                  <a:extLst>
                    <a:ext uri="{9D8B030D-6E8A-4147-A177-3AD203B41FA5}">
                      <a16:colId xmlns:a16="http://schemas.microsoft.com/office/drawing/2014/main" val="2911493323"/>
                    </a:ext>
                  </a:extLst>
                </a:gridCol>
                <a:gridCol w="1170177">
                  <a:extLst>
                    <a:ext uri="{9D8B030D-6E8A-4147-A177-3AD203B41FA5}">
                      <a16:colId xmlns:a16="http://schemas.microsoft.com/office/drawing/2014/main" val="1559346707"/>
                    </a:ext>
                  </a:extLst>
                </a:gridCol>
                <a:gridCol w="1170177">
                  <a:extLst>
                    <a:ext uri="{9D8B030D-6E8A-4147-A177-3AD203B41FA5}">
                      <a16:colId xmlns:a16="http://schemas.microsoft.com/office/drawing/2014/main" val="2854237126"/>
                    </a:ext>
                  </a:extLst>
                </a:gridCol>
              </a:tblGrid>
              <a:tr h="0">
                <a:tc>
                  <a:txBody>
                    <a:bodyPr/>
                    <a:lstStyle/>
                    <a:p>
                      <a:pPr algn="l" fontAlgn="b"/>
                      <a:r>
                        <a:rPr lang="ar" sz="2000" b="0" u="none" strike="noStrike" dirty="0">
                          <a:effectLst/>
                          <a:latin typeface="Arial"/>
                          <a:cs typeface="Arial"/>
                        </a:rPr>
                        <a:t>جولة O-2024 →</a:t>
                      </a:r>
                    </a:p>
                    <a:p>
                      <a:pPr algn="l" fontAlgn="b"/>
                      <a:r>
                        <a:rPr lang="ar" sz="2000" b="0" dirty="0">
                          <a:latin typeface="Arial"/>
                          <a:cs typeface="Arial"/>
                          <a:sym typeface="Symbol" panose="05050102010706020507" pitchFamily="18" charset="2"/>
                        </a:rPr>
                        <a:t>الجولة N-2023 </a:t>
                      </a:r>
                      <a:endParaRPr lang="en-US" sz="2000" b="0" i="0" u="none" strike="noStrike" dirty="0">
                        <a:solidFill>
                          <a:srgbClr val="000000"/>
                        </a:solidFill>
                        <a:effectLst/>
                        <a:latin typeface="Arial"/>
                        <a:cs typeface="Arial"/>
                      </a:endParaRPr>
                    </a:p>
                  </a:txBody>
                  <a:tcPr marL="0" marR="0" marT="0" marB="0" anchor="ctr"/>
                </a:tc>
                <a:tc>
                  <a:txBody>
                    <a:bodyPr/>
                    <a:lstStyle/>
                    <a:p>
                      <a:pPr algn="ctr" fontAlgn="b"/>
                      <a:r>
                        <a:rPr lang="ar" sz="2000" u="none" strike="noStrike" dirty="0">
                          <a:effectLst/>
                          <a:latin typeface="Arial"/>
                          <a:cs typeface="Arial"/>
                        </a:rPr>
                        <a:t>EPP-</a:t>
                      </a:r>
                      <a:r>
                        <a:rPr lang="ar" sz="2000" u="none" strike="noStrike" dirty="0" err="1">
                          <a:effectLst/>
                          <a:latin typeface="Arial"/>
                          <a:cs typeface="Arial"/>
                        </a:rPr>
                        <a:t>Gen</a:t>
                      </a:r>
                      <a:endParaRPr lang="en-US" sz="2000" b="1" i="0" u="none" strike="noStrike" dirty="0" err="1">
                        <a:solidFill>
                          <a:srgbClr val="000000"/>
                        </a:solidFill>
                        <a:effectLst/>
                        <a:latin typeface="Arial"/>
                        <a:cs typeface="Arial"/>
                      </a:endParaRPr>
                    </a:p>
                  </a:txBody>
                  <a:tcPr marL="0" marR="0" marT="0" marB="0" anchor="ctr"/>
                </a:tc>
                <a:tc>
                  <a:txBody>
                    <a:bodyPr/>
                    <a:lstStyle/>
                    <a:p>
                      <a:pPr algn="ctr" fontAlgn="b"/>
                      <a:r>
                        <a:rPr lang="ar" sz="2000" u="none" strike="noStrike" dirty="0">
                          <a:effectLst/>
                          <a:latin typeface="Arial"/>
                          <a:cs typeface="Arial"/>
                        </a:rPr>
                        <a:t>EPP-كونك</a:t>
                      </a:r>
                      <a:endParaRPr lang="en-US" sz="2000" b="1" i="0" u="none" strike="noStrike" dirty="0">
                        <a:solidFill>
                          <a:srgbClr val="000000"/>
                        </a:solidFill>
                        <a:effectLst/>
                        <a:latin typeface="Arial"/>
                        <a:cs typeface="Arial"/>
                      </a:endParaRPr>
                    </a:p>
                  </a:txBody>
                  <a:tcPr marL="0" marR="0" marT="0" marB="0" anchor="ctr"/>
                </a:tc>
                <a:tc>
                  <a:txBody>
                    <a:bodyPr/>
                    <a:lstStyle/>
                    <a:p>
                      <a:pPr algn="ctr" fontAlgn="b"/>
                      <a:r>
                        <a:rPr lang="ar" sz="2000" u="none" strike="noStrike" dirty="0">
                          <a:effectLst/>
                          <a:latin typeface="Arial"/>
                          <a:cs typeface="Arial"/>
                        </a:rPr>
                        <a:t>سي إس إيه في آر</a:t>
                      </a:r>
                      <a:endParaRPr lang="en-US" sz="2000" b="1" i="0" u="none" strike="noStrike" dirty="0">
                        <a:solidFill>
                          <a:srgbClr val="000000"/>
                        </a:solidFill>
                        <a:effectLst/>
                        <a:latin typeface="Arial"/>
                        <a:cs typeface="Arial"/>
                      </a:endParaRPr>
                    </a:p>
                  </a:txBody>
                  <a:tcPr marL="0" marR="0" marT="0" marB="0" anchor="ctr"/>
                </a:tc>
                <a:tc>
                  <a:txBody>
                    <a:bodyPr/>
                    <a:lstStyle/>
                    <a:p>
                      <a:pPr algn="ctr" fontAlgn="b"/>
                      <a:r>
                        <a:rPr lang="ar" sz="2000" u="none" strike="noStrike" dirty="0" err="1">
                          <a:effectLst/>
                          <a:latin typeface="Arial"/>
                          <a:cs typeface="Arial"/>
                        </a:rPr>
                        <a:t>إيم</a:t>
                      </a:r>
                      <a:endParaRPr lang="en-US" sz="2000" b="1" i="0" u="none" strike="noStrike" dirty="0" err="1">
                        <a:solidFill>
                          <a:srgbClr val="000000"/>
                        </a:solidFill>
                        <a:effectLst/>
                        <a:latin typeface="Arial"/>
                        <a:cs typeface="Arial"/>
                      </a:endParaRPr>
                    </a:p>
                  </a:txBody>
                  <a:tcPr marL="0" marR="0" marT="0" marB="0" anchor="ctr"/>
                </a:tc>
                <a:tc>
                  <a:txBody>
                    <a:bodyPr/>
                    <a:lstStyle/>
                    <a:p>
                      <a:pPr algn="ctr" fontAlgn="b"/>
                      <a:r>
                        <a:rPr lang="ar" sz="2000" u="none" strike="noStrike">
                          <a:effectLst/>
                          <a:latin typeface="Arial" panose="020B0604020202020204" pitchFamily="34" charset="0"/>
                          <a:cs typeface="Arial" panose="020B0604020202020204" pitchFamily="34" charset="0"/>
                        </a:rPr>
                        <a:t>المركز الأوروبي للوقاية من الأمراض والوقاية منها</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u="none" strike="noStrike">
                          <a:effectLst/>
                          <a:latin typeface="Arial" panose="020B0604020202020204" pitchFamily="34" charset="0"/>
                          <a:cs typeface="Arial" panose="020B0604020202020204" pitchFamily="34" charset="0"/>
                        </a:rPr>
                        <a:t>حادثة مباشرة.</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u="none" strike="noStrike" dirty="0">
                          <a:effectLst/>
                          <a:latin typeface="Arial"/>
                          <a:cs typeface="Arial"/>
                        </a:rPr>
                        <a:t>المجموع 2023</a:t>
                      </a:r>
                      <a:endParaRPr lang="en-US" sz="2000" b="1" i="0" u="none" strike="noStrike" dirty="0">
                        <a:solidFill>
                          <a:srgbClr val="000000"/>
                        </a:solidFill>
                        <a:effectLst/>
                        <a:latin typeface="Arial"/>
                        <a:cs typeface="Arial"/>
                      </a:endParaRPr>
                    </a:p>
                  </a:txBody>
                  <a:tcPr marL="0" marR="0" marT="0" marB="0" anchor="ctr"/>
                </a:tc>
                <a:extLst>
                  <a:ext uri="{0D108BD9-81ED-4DB2-BD59-A6C34878D82A}">
                    <a16:rowId xmlns:a16="http://schemas.microsoft.com/office/drawing/2014/main" val="3153953205"/>
                  </a:ext>
                </a:extLst>
              </a:tr>
              <a:tr h="484976">
                <a:tc>
                  <a:txBody>
                    <a:bodyPr/>
                    <a:lstStyle/>
                    <a:p>
                      <a:pPr algn="l" fontAlgn="b"/>
                      <a:r>
                        <a:rPr lang="ar" sz="2000" u="none" strike="noStrike" dirty="0">
                          <a:effectLst/>
                          <a:latin typeface="Arial"/>
                          <a:cs typeface="Arial"/>
                        </a:rPr>
                        <a:t>EPP-معمم</a:t>
                      </a:r>
                      <a:endParaRPr lang="en-US" sz="2000" b="0" i="0" u="none" strike="noStrike" dirty="0">
                        <a:solidFill>
                          <a:srgbClr val="000000"/>
                        </a:solidFill>
                        <a:effectLst/>
                        <a:latin typeface="Arial"/>
                        <a:cs typeface="Arial"/>
                      </a:endParaRPr>
                    </a:p>
                  </a:txBody>
                  <a:tcPr marL="0" marR="0" marT="0" marB="0" anchor="ctr"/>
                </a:tc>
                <a:tc>
                  <a:txBody>
                    <a:bodyPr/>
                    <a:lstStyle/>
                    <a:p>
                      <a:pPr algn="ctr" fontAlgn="b"/>
                      <a:r>
                        <a:rPr lang="ar" sz="2000" u="none" strike="noStrike" dirty="0">
                          <a:solidFill>
                            <a:schemeClr val="tx1"/>
                          </a:solidFill>
                          <a:effectLst/>
                          <a:latin typeface="Arial"/>
                          <a:cs typeface="Arial"/>
                        </a:rPr>
                        <a:t>3 8</a:t>
                      </a:r>
                      <a:endParaRPr lang="en-CH" sz="2000" b="0" i="0" u="none" strike="noStrike" dirty="0">
                        <a:solidFill>
                          <a:schemeClr val="tx1"/>
                        </a:solidFill>
                        <a:effectLst/>
                        <a:latin typeface="Arial"/>
                        <a:cs typeface="Arial"/>
                      </a:endParaRPr>
                    </a:p>
                  </a:txBody>
                  <a:tcPr marL="0" marR="0" marT="0" marB="0" anchor="ctr"/>
                </a:tc>
                <a:tc>
                  <a:txBody>
                    <a:bodyPr/>
                    <a:lstStyle/>
                    <a:p>
                      <a:pPr algn="ctr" fontAlgn="b"/>
                      <a:r>
                        <a:rPr lang="ar" sz="2000" b="0" i="0" u="none" strike="noStrike" dirty="0">
                          <a:solidFill>
                            <a:schemeClr val="tx1"/>
                          </a:solidFill>
                          <a:effectLst/>
                          <a:latin typeface="Arial"/>
                          <a:cs typeface="Arial"/>
                        </a:rPr>
                        <a:t>دي جي اي</a:t>
                      </a:r>
                      <a:endParaRPr lang="en-CH" sz="2000" b="0" i="0" u="none" strike="noStrike" dirty="0">
                        <a:solidFill>
                          <a:schemeClr val="tx1"/>
                        </a:solidFill>
                        <a:effectLst/>
                        <a:latin typeface="Arial"/>
                        <a:cs typeface="Arial"/>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b="1" u="none" strike="noStrike" dirty="0">
                          <a:solidFill>
                            <a:schemeClr val="tx1"/>
                          </a:solidFill>
                          <a:effectLst/>
                          <a:latin typeface="Arial"/>
                          <a:cs typeface="Arial"/>
                        </a:rPr>
                        <a:t>3 9</a:t>
                      </a:r>
                      <a:endParaRPr lang="en-CH" sz="2000" b="1" i="0" u="none" strike="noStrike" dirty="0">
                        <a:solidFill>
                          <a:schemeClr val="tx1"/>
                        </a:solidFill>
                        <a:effectLst/>
                        <a:latin typeface="Arial"/>
                        <a:cs typeface="Arial"/>
                      </a:endParaRPr>
                    </a:p>
                  </a:txBody>
                  <a:tcPr marL="0" marR="0" marT="0" marB="0" anchor="ctr"/>
                </a:tc>
                <a:extLst>
                  <a:ext uri="{0D108BD9-81ED-4DB2-BD59-A6C34878D82A}">
                    <a16:rowId xmlns:a16="http://schemas.microsoft.com/office/drawing/2014/main" val="621228245"/>
                  </a:ext>
                </a:extLst>
              </a:tr>
              <a:tr h="484976">
                <a:tc>
                  <a:txBody>
                    <a:bodyPr/>
                    <a:lstStyle/>
                    <a:p>
                      <a:pPr algn="l" fontAlgn="b"/>
                      <a:r>
                        <a:rPr lang="ar" sz="2000" u="none" strike="noStrike" dirty="0">
                          <a:effectLst/>
                          <a:latin typeface="Arial"/>
                          <a:cs typeface="Arial"/>
                        </a:rPr>
                        <a:t>مركّز على EPP</a:t>
                      </a:r>
                      <a:endParaRPr lang="en-US" sz="2000" b="0" i="0" u="none" strike="noStrike" dirty="0">
                        <a:solidFill>
                          <a:srgbClr val="000000"/>
                        </a:solidFill>
                        <a:effectLst/>
                        <a:latin typeface="Arial"/>
                        <a:cs typeface="Arial"/>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u="none" strike="noStrike" dirty="0">
                          <a:solidFill>
                            <a:schemeClr val="tx1"/>
                          </a:solidFill>
                          <a:effectLst/>
                          <a:latin typeface="Arial"/>
                          <a:cs typeface="Arial"/>
                        </a:rPr>
                        <a:t>3 5</a:t>
                      </a:r>
                      <a:endParaRPr lang="en-CH" sz="2000" b="0" i="0" u="none" strike="noStrike" dirty="0">
                        <a:solidFill>
                          <a:schemeClr val="tx1"/>
                        </a:solidFill>
                        <a:effectLst/>
                        <a:latin typeface="Arial"/>
                        <a:cs typeface="Arial"/>
                      </a:endParaRPr>
                    </a:p>
                  </a:txBody>
                  <a:tcPr marL="0" marR="0" marT="0" marB="0" anchor="ctr"/>
                </a:tc>
                <a:tc>
                  <a:txBody>
                    <a:bodyPr/>
                    <a:lstStyle/>
                    <a:p>
                      <a:pPr algn="ctr" fontAlgn="b"/>
                      <a:r>
                        <a:rPr lang="ar" sz="2000" b="0" i="0" u="none" strike="noStrike" dirty="0">
                          <a:solidFill>
                            <a:schemeClr val="tx1"/>
                          </a:solidFill>
                          <a:effectLst/>
                          <a:highlight>
                            <a:srgbClr val="FFFF00"/>
                          </a:highlight>
                          <a:latin typeface="Arial" panose="020B0604020202020204" pitchFamily="34" charset="0"/>
                          <a:cs typeface="Arial" panose="020B0604020202020204" pitchFamily="34" charset="0"/>
                        </a:rPr>
                        <a:t>تي تي أو</a:t>
                      </a: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b="1" u="none" strike="noStrike" dirty="0">
                          <a:solidFill>
                            <a:schemeClr val="tx1"/>
                          </a:solidFill>
                          <a:effectLst/>
                          <a:latin typeface="Arial"/>
                          <a:cs typeface="Arial"/>
                        </a:rPr>
                        <a:t>3 6</a:t>
                      </a:r>
                      <a:endParaRPr lang="en-CH" sz="2000" b="1" i="0" u="none" strike="noStrike" dirty="0">
                        <a:solidFill>
                          <a:schemeClr val="tx1"/>
                        </a:solidFill>
                        <a:effectLst/>
                        <a:latin typeface="Arial"/>
                        <a:cs typeface="Arial"/>
                      </a:endParaRPr>
                    </a:p>
                  </a:txBody>
                  <a:tcPr marL="0" marR="0" marT="0" marB="0" anchor="ctr"/>
                </a:tc>
                <a:extLst>
                  <a:ext uri="{0D108BD9-81ED-4DB2-BD59-A6C34878D82A}">
                    <a16:rowId xmlns:a16="http://schemas.microsoft.com/office/drawing/2014/main" val="606744620"/>
                  </a:ext>
                </a:extLst>
              </a:tr>
              <a:tr h="484976">
                <a:tc>
                  <a:txBody>
                    <a:bodyPr/>
                    <a:lstStyle/>
                    <a:p>
                      <a:pPr algn="l" fontAlgn="b"/>
                      <a:r>
                        <a:rPr lang="ar" sz="2000" u="none" strike="noStrike" dirty="0">
                          <a:effectLst/>
                          <a:latin typeface="Arial"/>
                          <a:cs typeface="Arial"/>
                        </a:rPr>
                        <a:t>سي إس إيه في آر</a:t>
                      </a:r>
                      <a:endParaRPr lang="en-US" sz="2000" b="0" i="0" u="none" strike="noStrike" dirty="0">
                        <a:solidFill>
                          <a:srgbClr val="000000"/>
                        </a:solidFill>
                        <a:effectLst/>
                        <a:latin typeface="Arial"/>
                        <a:cs typeface="Arial"/>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b="0" i="0" u="none" strike="noStrike" dirty="0">
                          <a:solidFill>
                            <a:schemeClr val="tx1"/>
                          </a:solidFill>
                          <a:effectLst/>
                          <a:highlight>
                            <a:srgbClr val="FFFF00"/>
                          </a:highlight>
                          <a:latin typeface="Arial" panose="020B0604020202020204" pitchFamily="34" charset="0"/>
                          <a:cs typeface="Arial" panose="020B0604020202020204" pitchFamily="34" charset="0"/>
                        </a:rPr>
                        <a:t>كازاخستان، تيكا</a:t>
                      </a:r>
                    </a:p>
                  </a:txBody>
                  <a:tcPr marL="0" marR="0" marT="0" marB="0" anchor="ctr"/>
                </a:tc>
                <a:tc>
                  <a:txBody>
                    <a:bodyPr/>
                    <a:lstStyle/>
                    <a:p>
                      <a:pPr algn="ctr" fontAlgn="b"/>
                      <a:r>
                        <a:rPr lang="ar" sz="2000" u="none" strike="noStrike" dirty="0">
                          <a:solidFill>
                            <a:schemeClr val="tx1"/>
                          </a:solidFill>
                          <a:effectLst/>
                          <a:latin typeface="Arial"/>
                          <a:cs typeface="Arial"/>
                        </a:rPr>
                        <a:t>64</a:t>
                      </a:r>
                      <a:endParaRPr lang="en-CH" sz="2000" b="0" i="0" u="none" strike="noStrike" dirty="0">
                        <a:solidFill>
                          <a:schemeClr val="tx1"/>
                        </a:solidFill>
                        <a:effectLst/>
                        <a:latin typeface="Arial"/>
                        <a:cs typeface="Arial"/>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b="1" u="none" strike="noStrike" dirty="0">
                          <a:solidFill>
                            <a:schemeClr val="tx1"/>
                          </a:solidFill>
                          <a:effectLst/>
                          <a:latin typeface="Arial"/>
                          <a:cs typeface="Arial"/>
                        </a:rPr>
                        <a:t>66</a:t>
                      </a:r>
                      <a:endParaRPr lang="en-CH" sz="2000" b="1" i="0" u="none" strike="noStrike" dirty="0">
                        <a:solidFill>
                          <a:schemeClr val="tx1"/>
                        </a:solidFill>
                        <a:effectLst/>
                        <a:latin typeface="Arial"/>
                        <a:cs typeface="Arial"/>
                      </a:endParaRPr>
                    </a:p>
                  </a:txBody>
                  <a:tcPr marL="0" marR="0" marT="0" marB="0" anchor="ctr"/>
                </a:tc>
                <a:extLst>
                  <a:ext uri="{0D108BD9-81ED-4DB2-BD59-A6C34878D82A}">
                    <a16:rowId xmlns:a16="http://schemas.microsoft.com/office/drawing/2014/main" val="2630809162"/>
                  </a:ext>
                </a:extLst>
              </a:tr>
              <a:tr h="484976">
                <a:tc>
                  <a:txBody>
                    <a:bodyPr/>
                    <a:lstStyle/>
                    <a:p>
                      <a:pPr algn="l" fontAlgn="b"/>
                      <a:r>
                        <a:rPr lang="ar" sz="2000" u="none" strike="noStrike" dirty="0" err="1">
                          <a:effectLst/>
                          <a:latin typeface="Arial"/>
                          <a:cs typeface="Arial"/>
                        </a:rPr>
                        <a:t>إيم</a:t>
                      </a:r>
                      <a:endParaRPr lang="en-US" sz="2000" b="0" i="0" u="none" strike="noStrike" dirty="0" err="1">
                        <a:solidFill>
                          <a:srgbClr val="000000"/>
                        </a:solidFill>
                        <a:effectLst/>
                        <a:latin typeface="Arial"/>
                        <a:cs typeface="Arial"/>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u="none" strike="noStrike" dirty="0">
                          <a:solidFill>
                            <a:schemeClr val="tx1"/>
                          </a:solidFill>
                          <a:effectLst/>
                          <a:latin typeface="Arial"/>
                          <a:cs typeface="Arial"/>
                        </a:rPr>
                        <a:t>13</a:t>
                      </a:r>
                      <a:endParaRPr lang="en-CH" sz="2000" b="0" i="0" u="none" strike="noStrike" dirty="0">
                        <a:solidFill>
                          <a:schemeClr val="tx1"/>
                        </a:solidFill>
                        <a:effectLst/>
                        <a:latin typeface="Arial"/>
                        <a:cs typeface="Arial"/>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b="1" u="none" strike="noStrike" dirty="0">
                          <a:solidFill>
                            <a:schemeClr val="tx1"/>
                          </a:solidFill>
                          <a:effectLst/>
                          <a:latin typeface="Arial"/>
                          <a:cs typeface="Arial"/>
                        </a:rPr>
                        <a:t>13</a:t>
                      </a:r>
                      <a:endParaRPr lang="en-CH" sz="2000" b="1" i="0" u="none" strike="noStrike" dirty="0">
                        <a:solidFill>
                          <a:schemeClr val="tx1"/>
                        </a:solidFill>
                        <a:effectLst/>
                        <a:latin typeface="Arial"/>
                        <a:cs typeface="Arial"/>
                      </a:endParaRPr>
                    </a:p>
                  </a:txBody>
                  <a:tcPr marL="0" marR="0" marT="0" marB="0" anchor="ctr"/>
                </a:tc>
                <a:extLst>
                  <a:ext uri="{0D108BD9-81ED-4DB2-BD59-A6C34878D82A}">
                    <a16:rowId xmlns:a16="http://schemas.microsoft.com/office/drawing/2014/main" val="1347448693"/>
                  </a:ext>
                </a:extLst>
              </a:tr>
              <a:tr h="484976">
                <a:tc>
                  <a:txBody>
                    <a:bodyPr/>
                    <a:lstStyle/>
                    <a:p>
                      <a:pPr algn="l" fontAlgn="b"/>
                      <a:r>
                        <a:rPr lang="ar" sz="2000" u="none" strike="noStrike" dirty="0">
                          <a:effectLst/>
                          <a:latin typeface="Arial" panose="020B0604020202020204" pitchFamily="34" charset="0"/>
                          <a:cs typeface="Arial" panose="020B0604020202020204" pitchFamily="34" charset="0"/>
                        </a:rPr>
                        <a:t>المركز الأوروبي للوقاية من الأمراض والوقاية منها</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ar" sz="2000" b="0" i="0" u="none" strike="noStrike" dirty="0">
                          <a:solidFill>
                            <a:schemeClr val="tx1"/>
                          </a:solidFill>
                          <a:effectLst/>
                          <a:latin typeface="Arial" panose="020B0604020202020204" pitchFamily="34" charset="0"/>
                          <a:cs typeface="Arial" panose="020B0604020202020204" pitchFamily="34" charset="0"/>
                        </a:rPr>
                        <a:t>قبرصي، GRC، SVN</a:t>
                      </a:r>
                      <a:endParaRPr lang="en-CH" sz="2000" b="0"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b="0" i="0" u="none" strike="noStrike" dirty="0">
                          <a:solidFill>
                            <a:schemeClr val="tx1"/>
                          </a:solidFill>
                          <a:effectLst/>
                          <a:latin typeface="Arial"/>
                          <a:cs typeface="Arial"/>
                        </a:rPr>
                        <a:t>2</a:t>
                      </a:r>
                      <a:endParaRPr lang="en-CH" sz="2000" b="0" i="0" u="none" strike="noStrike" dirty="0">
                        <a:solidFill>
                          <a:schemeClr val="tx1"/>
                        </a:solidFill>
                        <a:effectLst/>
                        <a:latin typeface="Arial"/>
                        <a:cs typeface="Arial"/>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b="1" i="0" u="none" strike="noStrike" dirty="0">
                          <a:solidFill>
                            <a:schemeClr val="tx1"/>
                          </a:solidFill>
                          <a:effectLst/>
                          <a:latin typeface="Arial"/>
                          <a:cs typeface="Arial"/>
                        </a:rPr>
                        <a:t>5</a:t>
                      </a:r>
                      <a:endParaRPr lang="en-CH" sz="2000" b="1" i="0" u="none" strike="noStrike" dirty="0">
                        <a:solidFill>
                          <a:schemeClr val="tx1"/>
                        </a:solidFill>
                        <a:effectLst/>
                        <a:latin typeface="Arial"/>
                        <a:cs typeface="Arial"/>
                      </a:endParaRPr>
                    </a:p>
                  </a:txBody>
                  <a:tcPr marL="0" marR="0" marT="0" marB="0" anchor="ctr"/>
                </a:tc>
                <a:extLst>
                  <a:ext uri="{0D108BD9-81ED-4DB2-BD59-A6C34878D82A}">
                    <a16:rowId xmlns:a16="http://schemas.microsoft.com/office/drawing/2014/main" val="423877312"/>
                  </a:ext>
                </a:extLst>
              </a:tr>
              <a:tr h="484976">
                <a:tc>
                  <a:txBody>
                    <a:bodyPr/>
                    <a:lstStyle/>
                    <a:p>
                      <a:pPr algn="l" fontAlgn="b"/>
                      <a:r>
                        <a:rPr lang="ar" sz="2000" u="none" strike="noStrike">
                          <a:effectLst/>
                          <a:latin typeface="Arial"/>
                          <a:cs typeface="Arial"/>
                        </a:rPr>
                        <a:t>الإصابة المباشرة و </a:t>
                      </a:r>
                      <a:r>
                        <a:rPr lang="ar" sz="2000" u="none" strike="noStrike" err="1">
                          <a:effectLst/>
                          <a:latin typeface="Arial"/>
                          <a:cs typeface="Arial"/>
                        </a:rPr>
                        <a:t>ثيمبيسا</a:t>
                      </a:r>
                      <a:endParaRPr lang="en-US" sz="2000" b="0" i="0" u="none" strike="noStrike" err="1">
                        <a:solidFill>
                          <a:srgbClr val="000000"/>
                        </a:solidFill>
                        <a:effectLst/>
                        <a:latin typeface="Arial"/>
                        <a:cs typeface="Arial"/>
                      </a:endParaRPr>
                    </a:p>
                  </a:txBody>
                  <a:tcPr marL="0" marR="0" marT="0" marB="0" anchor="ctr"/>
                </a:tc>
                <a:tc>
                  <a:txBody>
                    <a:bodyPr/>
                    <a:lstStyle/>
                    <a:p>
                      <a:pPr algn="ctr" fontAlgn="b"/>
                      <a:endParaRPr lang="en-CH" sz="2000" b="0" i="0" u="none" strike="noStrike" dirty="0">
                        <a:solidFill>
                          <a:srgbClr val="FF0000"/>
                        </a:solidFill>
                        <a:effectLst/>
                        <a:latin typeface="Arial"/>
                        <a:cs typeface="Arial"/>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ar" sz="2000" b="0" i="0" u="none" strike="noStrike">
                          <a:solidFill>
                            <a:schemeClr val="tx1"/>
                          </a:solidFill>
                          <a:effectLst/>
                          <a:latin typeface="Arial" panose="020B0604020202020204" pitchFamily="34" charset="0"/>
                          <a:cs typeface="Arial" panose="020B0604020202020204" pitchFamily="34" charset="0"/>
                        </a:rPr>
                        <a:t>روسيا، فرنسا، ليتوانيا</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dirty="0">
                        <a:solidFill>
                          <a:srgbClr val="FF0000"/>
                        </a:solidFill>
                        <a:effectLst/>
                        <a:latin typeface="Arial"/>
                        <a:cs typeface="Arial"/>
                      </a:endParaRPr>
                    </a:p>
                  </a:txBody>
                  <a:tcPr marL="0" marR="0" marT="0" marB="0" anchor="ctr"/>
                </a:tc>
                <a:tc>
                  <a:txBody>
                    <a:bodyPr/>
                    <a:lstStyle/>
                    <a:p>
                      <a:pPr algn="ctr" fontAlgn="b"/>
                      <a:endParaRPr lang="en-CH" sz="2000" b="0" i="0" u="none" strike="noStrike" dirty="0">
                        <a:solidFill>
                          <a:srgbClr val="FF0000"/>
                        </a:solidFill>
                        <a:effectLst/>
                        <a:latin typeface="Arial"/>
                        <a:cs typeface="Arial"/>
                      </a:endParaRPr>
                    </a:p>
                  </a:txBody>
                  <a:tcPr marL="0" marR="0" marT="0" marB="0" anchor="ctr"/>
                </a:tc>
                <a:tc>
                  <a:txBody>
                    <a:bodyPr/>
                    <a:lstStyle/>
                    <a:p>
                      <a:pPr algn="ctr" fontAlgn="b"/>
                      <a:r>
                        <a:rPr lang="ar" sz="2000" u="none" strike="noStrike" dirty="0">
                          <a:solidFill>
                            <a:schemeClr val="tx1"/>
                          </a:solidFill>
                          <a:effectLst/>
                          <a:latin typeface="Arial"/>
                          <a:cs typeface="Arial"/>
                        </a:rPr>
                        <a:t>9</a:t>
                      </a:r>
                      <a:endParaRPr lang="en-CH" sz="2000" b="0" i="0" u="none" strike="noStrike" dirty="0">
                        <a:solidFill>
                          <a:schemeClr val="tx1"/>
                        </a:solidFill>
                        <a:effectLst/>
                        <a:latin typeface="Arial"/>
                        <a:cs typeface="Arial"/>
                      </a:endParaRPr>
                    </a:p>
                  </a:txBody>
                  <a:tcPr marL="0" marR="0" marT="0" marB="0" anchor="ctr"/>
                </a:tc>
                <a:tc>
                  <a:txBody>
                    <a:bodyPr/>
                    <a:lstStyle/>
                    <a:p>
                      <a:pPr algn="ctr" fontAlgn="b"/>
                      <a:r>
                        <a:rPr lang="ar" sz="2000" b="1" u="none" strike="noStrike" dirty="0">
                          <a:solidFill>
                            <a:schemeClr val="tx1"/>
                          </a:solidFill>
                          <a:effectLst/>
                          <a:latin typeface="Arial"/>
                          <a:cs typeface="Arial"/>
                        </a:rPr>
                        <a:t>1 2</a:t>
                      </a:r>
                      <a:endParaRPr lang="en-CH" sz="2000" b="1" i="0" u="none" strike="noStrike" dirty="0">
                        <a:solidFill>
                          <a:schemeClr val="tx1"/>
                        </a:solidFill>
                        <a:effectLst/>
                        <a:latin typeface="Arial"/>
                        <a:cs typeface="Arial"/>
                      </a:endParaRPr>
                    </a:p>
                  </a:txBody>
                  <a:tcPr marL="0" marR="0" marT="0" marB="0" anchor="ctr"/>
                </a:tc>
                <a:extLst>
                  <a:ext uri="{0D108BD9-81ED-4DB2-BD59-A6C34878D82A}">
                    <a16:rowId xmlns:a16="http://schemas.microsoft.com/office/drawing/2014/main" val="494465182"/>
                  </a:ext>
                </a:extLst>
              </a:tr>
              <a:tr h="453688">
                <a:tc>
                  <a:txBody>
                    <a:bodyPr/>
                    <a:lstStyle/>
                    <a:p>
                      <a:pPr algn="l" fontAlgn="b"/>
                      <a:r>
                        <a:rPr lang="ar" sz="2000" u="none" strike="noStrike" dirty="0">
                          <a:effectLst/>
                          <a:latin typeface="Arial"/>
                          <a:cs typeface="Arial"/>
                        </a:rPr>
                        <a:t>مجموع الدول، 2024</a:t>
                      </a:r>
                      <a:endParaRPr lang="en-US" sz="2000" b="1" i="0" u="none" strike="noStrike" dirty="0">
                        <a:solidFill>
                          <a:srgbClr val="000000"/>
                        </a:solidFill>
                        <a:effectLst/>
                        <a:latin typeface="Arial"/>
                        <a:cs typeface="Arial"/>
                      </a:endParaRPr>
                    </a:p>
                  </a:txBody>
                  <a:tcPr marL="0" marR="0" marT="0" marB="0" anchor="ctr"/>
                </a:tc>
                <a:tc>
                  <a:txBody>
                    <a:bodyPr/>
                    <a:lstStyle/>
                    <a:p>
                      <a:pPr algn="ctr" fontAlgn="b"/>
                      <a:r>
                        <a:rPr lang="ar" sz="2000" u="none" strike="noStrike" dirty="0">
                          <a:solidFill>
                            <a:schemeClr val="bg1"/>
                          </a:solidFill>
                          <a:effectLst/>
                          <a:latin typeface="Arial"/>
                          <a:cs typeface="Arial"/>
                        </a:rPr>
                        <a:t>3 8</a:t>
                      </a:r>
                      <a:endParaRPr lang="en-CH" sz="2000" b="1" i="0" u="none" strike="noStrike" dirty="0">
                        <a:solidFill>
                          <a:schemeClr val="bg1"/>
                        </a:solidFill>
                        <a:effectLst/>
                        <a:latin typeface="Arial"/>
                        <a:cs typeface="Arial"/>
                      </a:endParaRPr>
                    </a:p>
                  </a:txBody>
                  <a:tcPr marL="0" marR="0" marT="0" marB="0" anchor="ctr"/>
                </a:tc>
                <a:tc>
                  <a:txBody>
                    <a:bodyPr/>
                    <a:lstStyle/>
                    <a:p>
                      <a:pPr algn="ctr" fontAlgn="b"/>
                      <a:r>
                        <a:rPr lang="ar" sz="2000" u="none" strike="noStrike" dirty="0">
                          <a:solidFill>
                            <a:schemeClr val="bg1"/>
                          </a:solidFill>
                          <a:effectLst/>
                          <a:latin typeface="Arial"/>
                          <a:cs typeface="Arial"/>
                        </a:rPr>
                        <a:t>3 8</a:t>
                      </a:r>
                      <a:endParaRPr lang="en-CH" sz="2000" b="1" i="0" u="none" strike="noStrike" dirty="0">
                        <a:solidFill>
                          <a:schemeClr val="bg1"/>
                        </a:solidFill>
                        <a:effectLst/>
                        <a:latin typeface="Arial"/>
                        <a:cs typeface="Arial"/>
                      </a:endParaRPr>
                    </a:p>
                  </a:txBody>
                  <a:tcPr marL="0" marR="0" marT="0" marB="0" anchor="ctr"/>
                </a:tc>
                <a:tc>
                  <a:txBody>
                    <a:bodyPr/>
                    <a:lstStyle/>
                    <a:p>
                      <a:pPr algn="ctr" fontAlgn="b"/>
                      <a:r>
                        <a:rPr lang="ar" sz="2000" u="none" strike="noStrike" dirty="0">
                          <a:solidFill>
                            <a:schemeClr val="bg1"/>
                          </a:solidFill>
                          <a:effectLst/>
                          <a:latin typeface="Arial"/>
                          <a:cs typeface="Arial"/>
                        </a:rPr>
                        <a:t>71</a:t>
                      </a:r>
                      <a:endParaRPr lang="en-CH" sz="2000" b="1" i="0" u="none" strike="noStrike" dirty="0">
                        <a:solidFill>
                          <a:schemeClr val="bg1"/>
                        </a:solidFill>
                        <a:effectLst/>
                        <a:latin typeface="Arial"/>
                        <a:cs typeface="Arial"/>
                      </a:endParaRPr>
                    </a:p>
                  </a:txBody>
                  <a:tcPr marL="0" marR="0" marT="0" marB="0" anchor="ctr"/>
                </a:tc>
                <a:tc>
                  <a:txBody>
                    <a:bodyPr/>
                    <a:lstStyle/>
                    <a:p>
                      <a:pPr algn="ctr" fontAlgn="b"/>
                      <a:r>
                        <a:rPr lang="ar" sz="2000" u="none" strike="noStrike" dirty="0">
                          <a:solidFill>
                            <a:schemeClr val="bg1"/>
                          </a:solidFill>
                          <a:effectLst/>
                          <a:latin typeface="Arial"/>
                          <a:cs typeface="Arial"/>
                        </a:rPr>
                        <a:t>13</a:t>
                      </a:r>
                      <a:endParaRPr lang="en-CH" sz="2000" b="1" i="0" u="none" strike="noStrike" dirty="0">
                        <a:solidFill>
                          <a:schemeClr val="bg1"/>
                        </a:solidFill>
                        <a:effectLst/>
                        <a:latin typeface="Arial"/>
                        <a:cs typeface="Arial"/>
                      </a:endParaRPr>
                    </a:p>
                  </a:txBody>
                  <a:tcPr marL="0" marR="0" marT="0" marB="0" anchor="ctr"/>
                </a:tc>
                <a:tc>
                  <a:txBody>
                    <a:bodyPr/>
                    <a:lstStyle/>
                    <a:p>
                      <a:pPr algn="ctr" fontAlgn="b"/>
                      <a:r>
                        <a:rPr lang="ar" sz="2000" b="1" i="0" u="none" strike="noStrike" dirty="0">
                          <a:solidFill>
                            <a:schemeClr val="bg1"/>
                          </a:solidFill>
                          <a:effectLst/>
                          <a:latin typeface="Arial"/>
                          <a:cs typeface="Arial"/>
                        </a:rPr>
                        <a:t>2</a:t>
                      </a:r>
                      <a:endParaRPr lang="en-CH" sz="2000" b="1" i="0" u="none" strike="noStrike" dirty="0">
                        <a:solidFill>
                          <a:schemeClr val="bg1"/>
                        </a:solidFill>
                        <a:effectLst/>
                        <a:latin typeface="Arial"/>
                        <a:cs typeface="Arial"/>
                      </a:endParaRPr>
                    </a:p>
                  </a:txBody>
                  <a:tcPr marL="0" marR="0" marT="0" marB="0" anchor="ctr"/>
                </a:tc>
                <a:tc>
                  <a:txBody>
                    <a:bodyPr/>
                    <a:lstStyle/>
                    <a:p>
                      <a:pPr algn="ctr" fontAlgn="b"/>
                      <a:r>
                        <a:rPr lang="ar" sz="2000" u="none" strike="noStrike" dirty="0">
                          <a:solidFill>
                            <a:schemeClr val="bg1"/>
                          </a:solidFill>
                          <a:effectLst/>
                          <a:latin typeface="Arial"/>
                          <a:cs typeface="Arial"/>
                        </a:rPr>
                        <a:t>1 0</a:t>
                      </a:r>
                      <a:endParaRPr lang="en-CH" sz="2000" b="1" i="0" u="none" strike="noStrike" dirty="0">
                        <a:solidFill>
                          <a:schemeClr val="bg1"/>
                        </a:solidFill>
                        <a:effectLst/>
                        <a:latin typeface="Arial"/>
                        <a:cs typeface="Arial"/>
                      </a:endParaRPr>
                    </a:p>
                  </a:txBody>
                  <a:tcPr marL="0" marR="0" marT="0" marB="0" anchor="ctr"/>
                </a:tc>
                <a:tc>
                  <a:txBody>
                    <a:bodyPr/>
                    <a:lstStyle/>
                    <a:p>
                      <a:pPr algn="ctr" fontAlgn="b"/>
                      <a:r>
                        <a:rPr lang="ar" sz="2000" u="none" strike="noStrike" dirty="0">
                          <a:solidFill>
                            <a:schemeClr val="bg1"/>
                          </a:solidFill>
                          <a:effectLst/>
                          <a:latin typeface="Arial" panose="020B0604020202020204" pitchFamily="34" charset="0"/>
                          <a:cs typeface="Arial" panose="020B0604020202020204" pitchFamily="34" charset="0"/>
                        </a:rPr>
                        <a:t>172</a:t>
                      </a:r>
                      <a:endParaRPr lang="en-CH" sz="20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269234137"/>
                  </a:ext>
                </a:extLst>
              </a:tr>
            </a:tbl>
          </a:graphicData>
        </a:graphic>
      </p:graphicFrame>
    </p:spTree>
    <p:extLst>
      <p:ext uri="{BB962C8B-B14F-4D97-AF65-F5344CB8AC3E}">
        <p14:creationId xmlns:p14="http://schemas.microsoft.com/office/powerpoint/2010/main" val="2633612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C8F31D-7C0A-1E7A-B27F-2C511EB9E681}"/>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BA802B85-DE0C-9210-2F05-397374B1EE68}"/>
              </a:ext>
            </a:extLst>
          </p:cNvPr>
          <p:cNvSpPr txBox="1">
            <a:spLocks/>
          </p:cNvSpPr>
          <p:nvPr/>
        </p:nvSpPr>
        <p:spPr>
          <a:xfrm>
            <a:off x="4050206" y="241549"/>
            <a:ext cx="5947379" cy="770080"/>
          </a:xfrm>
          <a:prstGeom prst="rect">
            <a:avLst/>
          </a:prstGeom>
        </p:spPr>
        <p:txBody>
          <a:bodyPr>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ar" sz="3200" b="1" dirty="0">
                <a:solidFill>
                  <a:srgbClr val="0070C0"/>
                </a:solidFill>
                <a:latin typeface="Arial" panose="020B0604020202020204" pitchFamily="34" charset="0"/>
                <a:ea typeface="+mn-ea"/>
                <a:cs typeface="+mn-cs"/>
              </a:rPr>
              <a:t>تبديلات نموذج الإصابة، الجولة 2024</a:t>
            </a:r>
            <a:endParaRPr lang="en-CH" sz="3200" b="1" dirty="0">
              <a:solidFill>
                <a:srgbClr val="0070C0"/>
              </a:solidFill>
              <a:latin typeface="Arial" panose="020B0604020202020204" pitchFamily="34" charset="0"/>
              <a:ea typeface="+mn-ea"/>
              <a:cs typeface="+mn-cs"/>
            </a:endParaRPr>
          </a:p>
        </p:txBody>
      </p:sp>
      <p:graphicFrame>
        <p:nvGraphicFramePr>
          <p:cNvPr id="8" name="Table 7">
            <a:extLst>
              <a:ext uri="{FF2B5EF4-FFF2-40B4-BE49-F238E27FC236}">
                <a16:creationId xmlns:a16="http://schemas.microsoft.com/office/drawing/2014/main" id="{A14C55BF-76B8-307B-E71F-A79AA4D5DC89}"/>
              </a:ext>
            </a:extLst>
          </p:cNvPr>
          <p:cNvGraphicFramePr>
            <a:graphicFrameLocks noGrp="1"/>
          </p:cNvGraphicFramePr>
          <p:nvPr>
            <p:extLst>
              <p:ext uri="{D42A27DB-BD31-4B8C-83A1-F6EECF244321}">
                <p14:modId xmlns:p14="http://schemas.microsoft.com/office/powerpoint/2010/main" val="2259154477"/>
              </p:ext>
            </p:extLst>
          </p:nvPr>
        </p:nvGraphicFramePr>
        <p:xfrm>
          <a:off x="222069" y="991589"/>
          <a:ext cx="11868305" cy="5120640"/>
        </p:xfrm>
        <a:graphic>
          <a:graphicData uri="http://schemas.openxmlformats.org/drawingml/2006/table">
            <a:tbl>
              <a:tblPr firstRow="1" bandRow="1">
                <a:tableStyleId>{5C22544A-7EE6-4342-B048-85BDC9FD1C3A}</a:tableStyleId>
              </a:tblPr>
              <a:tblGrid>
                <a:gridCol w="1456418">
                  <a:extLst>
                    <a:ext uri="{9D8B030D-6E8A-4147-A177-3AD203B41FA5}">
                      <a16:colId xmlns:a16="http://schemas.microsoft.com/office/drawing/2014/main" val="2731295972"/>
                    </a:ext>
                  </a:extLst>
                </a:gridCol>
                <a:gridCol w="1295939">
                  <a:extLst>
                    <a:ext uri="{9D8B030D-6E8A-4147-A177-3AD203B41FA5}">
                      <a16:colId xmlns:a16="http://schemas.microsoft.com/office/drawing/2014/main" val="567172956"/>
                    </a:ext>
                  </a:extLst>
                </a:gridCol>
                <a:gridCol w="1186132">
                  <a:extLst>
                    <a:ext uri="{9D8B030D-6E8A-4147-A177-3AD203B41FA5}">
                      <a16:colId xmlns:a16="http://schemas.microsoft.com/office/drawing/2014/main" val="3132302223"/>
                    </a:ext>
                  </a:extLst>
                </a:gridCol>
                <a:gridCol w="4520411">
                  <a:extLst>
                    <a:ext uri="{9D8B030D-6E8A-4147-A177-3AD203B41FA5}">
                      <a16:colId xmlns:a16="http://schemas.microsoft.com/office/drawing/2014/main" val="1896959378"/>
                    </a:ext>
                  </a:extLst>
                </a:gridCol>
                <a:gridCol w="3409405">
                  <a:extLst>
                    <a:ext uri="{9D8B030D-6E8A-4147-A177-3AD203B41FA5}">
                      <a16:colId xmlns:a16="http://schemas.microsoft.com/office/drawing/2014/main" val="1038607249"/>
                    </a:ext>
                  </a:extLst>
                </a:gridCol>
              </a:tblGrid>
              <a:tr h="370840">
                <a:tc>
                  <a:txBody>
                    <a:bodyPr/>
                    <a:lstStyle/>
                    <a:p>
                      <a:endParaRPr lang="en-CH">
                        <a:latin typeface="Arial" panose="020B0604020202020204" pitchFamily="34" charset="0"/>
                        <a:cs typeface="Arial" panose="020B0604020202020204" pitchFamily="34" charset="0"/>
                      </a:endParaRPr>
                    </a:p>
                  </a:txBody>
                  <a:tcPr/>
                </a:tc>
                <a:tc>
                  <a:txBody>
                    <a:bodyPr/>
                    <a:lstStyle/>
                    <a:p>
                      <a:r>
                        <a:rPr lang="ar" dirty="0">
                          <a:latin typeface="Arial"/>
                          <a:cs typeface="Arial"/>
                        </a:rPr>
                        <a:t>موديل 2023</a:t>
                      </a:r>
                      <a:endParaRPr lang="en-CH" dirty="0">
                        <a:latin typeface="Arial"/>
                        <a:cs typeface="Arial"/>
                      </a:endParaRPr>
                    </a:p>
                  </a:txBody>
                  <a:tcPr/>
                </a:tc>
                <a:tc>
                  <a:txBody>
                    <a:bodyPr/>
                    <a:lstStyle/>
                    <a:p>
                      <a:r>
                        <a:rPr lang="ar" dirty="0">
                          <a:latin typeface="Arial"/>
                          <a:cs typeface="Arial"/>
                        </a:rPr>
                        <a:t>موديل 2024</a:t>
                      </a:r>
                      <a:endParaRPr lang="en-CH" dirty="0">
                        <a:latin typeface="Arial"/>
                        <a:cs typeface="Arial"/>
                      </a:endParaRPr>
                    </a:p>
                  </a:txBody>
                  <a:tcPr/>
                </a:tc>
                <a:tc>
                  <a:txBody>
                    <a:bodyPr/>
                    <a:lstStyle/>
                    <a:p>
                      <a:r>
                        <a:rPr lang="ar" dirty="0">
                          <a:latin typeface="Arial"/>
                          <a:cs typeface="Arial"/>
                        </a:rPr>
                        <a:t>الأساس المنطقي</a:t>
                      </a:r>
                      <a:endParaRPr lang="en-CH" dirty="0">
                        <a:latin typeface="Arial"/>
                        <a:cs typeface="Arial"/>
                      </a:endParaRPr>
                    </a:p>
                  </a:txBody>
                  <a:tcPr/>
                </a:tc>
                <a:tc>
                  <a:txBody>
                    <a:bodyPr/>
                    <a:lstStyle/>
                    <a:p>
                      <a:r>
                        <a:rPr lang="ar" dirty="0">
                          <a:latin typeface="Arial"/>
                          <a:cs typeface="Arial"/>
                        </a:rPr>
                        <a:t>تأثير وبائي</a:t>
                      </a:r>
                      <a:endParaRPr lang="en-CH" dirty="0">
                        <a:latin typeface="Arial"/>
                        <a:cs typeface="Arial"/>
                      </a:endParaRPr>
                    </a:p>
                  </a:txBody>
                  <a:tcPr/>
                </a:tc>
                <a:extLst>
                  <a:ext uri="{0D108BD9-81ED-4DB2-BD59-A6C34878D82A}">
                    <a16:rowId xmlns:a16="http://schemas.microsoft.com/office/drawing/2014/main" val="2782376369"/>
                  </a:ext>
                </a:extLst>
              </a:tr>
              <a:tr h="370840">
                <a:tc>
                  <a:txBody>
                    <a:bodyPr/>
                    <a:lstStyle/>
                    <a:p>
                      <a:r>
                        <a:rPr lang="ar" dirty="0">
                          <a:latin typeface="Arial"/>
                          <a:cs typeface="Arial"/>
                        </a:rPr>
                        <a:t>جيبوتي</a:t>
                      </a:r>
                      <a:endParaRPr lang="en-CH" dirty="0">
                        <a:latin typeface="Arial"/>
                        <a:cs typeface="Arial"/>
                      </a:endParaRPr>
                    </a:p>
                  </a:txBody>
                  <a:tcPr/>
                </a:tc>
                <a:tc>
                  <a:txBody>
                    <a:bodyPr/>
                    <a:lstStyle/>
                    <a:p>
                      <a:r>
                        <a:rPr lang="ar" dirty="0">
                          <a:latin typeface="Arial"/>
                          <a:cs typeface="Arial"/>
                        </a:rPr>
                        <a:t>EPP- تعميم</a:t>
                      </a:r>
                      <a:endParaRPr lang="en-CH" dirty="0">
                        <a:latin typeface="Arial"/>
                        <a:cs typeface="Arial"/>
                      </a:endParaRPr>
                    </a:p>
                  </a:txBody>
                  <a:tcPr/>
                </a:tc>
                <a:tc>
                  <a:txBody>
                    <a:bodyPr/>
                    <a:lstStyle/>
                    <a:p>
                      <a:r>
                        <a:rPr lang="ar" dirty="0">
                          <a:latin typeface="Arial"/>
                          <a:cs typeface="Arial"/>
                        </a:rPr>
                        <a:t>EPP-</a:t>
                      </a:r>
                      <a:r>
                        <a:rPr lang="ar" dirty="0" err="1">
                          <a:latin typeface="Arial"/>
                          <a:cs typeface="Arial"/>
                        </a:rPr>
                        <a:t>Conc</a:t>
                      </a:r>
                      <a:r>
                        <a:rPr lang="ar" dirty="0">
                          <a:latin typeface="Arial"/>
                          <a:cs typeface="Arial"/>
                        </a:rPr>
                        <a:t>.</a:t>
                      </a:r>
                      <a:endParaRPr lang="en-CH" dirty="0">
                        <a:latin typeface="Arial"/>
                        <a:cs typeface="Arial"/>
                      </a:endParaRPr>
                    </a:p>
                  </a:txBody>
                  <a:tcPr/>
                </a:tc>
                <a:tc>
                  <a:txBody>
                    <a:bodyPr/>
                    <a:lstStyle/>
                    <a:p>
                      <a:r>
                        <a:rPr lang="ar" dirty="0">
                          <a:latin typeface="Arial"/>
                          <a:cs typeface="Arial"/>
                        </a:rPr>
                        <a:t>تمت إضافة</a:t>
                      </a:r>
                      <a:endParaRPr lang="en-CH" dirty="0">
                        <a:latin typeface="Arial"/>
                        <a:cs typeface="Arial"/>
                      </a:endParaRPr>
                    </a:p>
                    <a:p>
                      <a:pPr lvl="0">
                        <a:buNone/>
                      </a:pPr>
                      <a:r>
                        <a:rPr lang="ar" dirty="0">
                          <a:latin typeface="Arial"/>
                          <a:cs typeface="Arial"/>
                        </a:rPr>
                        <a:t>FSW </a:t>
                      </a:r>
                      <a:endParaRPr lang="en-CH" dirty="0">
                        <a:latin typeface="Arial"/>
                        <a:cs typeface="Arial"/>
                      </a:endParaRPr>
                    </a:p>
                    <a:p>
                      <a:pPr lvl="0">
                        <a:buNone/>
                      </a:pPr>
                      <a:r>
                        <a:rPr lang="ar" dirty="0">
                          <a:latin typeface="Arial"/>
                          <a:cs typeface="Arial"/>
                        </a:rPr>
                        <a:t>كمجموعة </a:t>
                      </a:r>
                      <a:endParaRPr lang="en-CH" dirty="0">
                        <a:latin typeface="Arial"/>
                        <a:cs typeface="Arial"/>
                      </a:endParaRPr>
                    </a:p>
                  </a:txBody>
                  <a:tcPr/>
                </a:tc>
                <a:tc>
                  <a:txBody>
                    <a:bodyPr/>
                    <a:lstStyle/>
                    <a:p>
                      <a:r>
                        <a:rPr lang="ar" dirty="0">
                          <a:latin typeface="Arial"/>
                          <a:cs typeface="Arial"/>
                        </a:rPr>
                        <a:t>ذروة الوباء كانت مبكرة وأعلى قليلاً</a:t>
                      </a:r>
                      <a:endParaRPr lang="en-CH" dirty="0">
                        <a:latin typeface="Arial"/>
                        <a:cs typeface="Arial"/>
                      </a:endParaRPr>
                    </a:p>
                  </a:txBody>
                  <a:tcPr/>
                </a:tc>
                <a:extLst>
                  <a:ext uri="{0D108BD9-81ED-4DB2-BD59-A6C34878D82A}">
                    <a16:rowId xmlns:a16="http://schemas.microsoft.com/office/drawing/2014/main" val="4221908455"/>
                  </a:ext>
                </a:extLst>
              </a:tr>
              <a:tr h="370840">
                <a:tc>
                  <a:txBody>
                    <a:bodyPr/>
                    <a:lstStyle/>
                    <a:p>
                      <a:r>
                        <a:rPr lang="ar" dirty="0">
                          <a:latin typeface="Arial"/>
                          <a:cs typeface="Arial"/>
                        </a:rPr>
                        <a:t>ترينيداد (الظل)</a:t>
                      </a:r>
                      <a:endParaRPr lang="en-CH" dirty="0">
                        <a:latin typeface="Arial"/>
                        <a:cs typeface="Arial"/>
                      </a:endParaRPr>
                    </a:p>
                  </a:txBody>
                  <a:tcPr/>
                </a:tc>
                <a:tc>
                  <a:txBody>
                    <a:bodyPr/>
                    <a:lstStyle/>
                    <a:p>
                      <a:r>
                        <a:rPr lang="ar" dirty="0">
                          <a:latin typeface="Arial"/>
                          <a:cs typeface="Arial"/>
                        </a:rPr>
                        <a:t>EPP-</a:t>
                      </a:r>
                      <a:r>
                        <a:rPr lang="ar" dirty="0" err="1">
                          <a:latin typeface="Arial"/>
                          <a:cs typeface="Arial"/>
                        </a:rPr>
                        <a:t>Conc</a:t>
                      </a:r>
                      <a:r>
                        <a:rPr lang="ar" dirty="0">
                          <a:latin typeface="Arial"/>
                          <a:cs typeface="Arial"/>
                        </a:rPr>
                        <a:t>.</a:t>
                      </a:r>
                      <a:endParaRPr lang="en-CH" dirty="0">
                        <a:latin typeface="Arial"/>
                        <a:cs typeface="Arial"/>
                      </a:endParaRPr>
                    </a:p>
                  </a:txBody>
                  <a:tcPr/>
                </a:tc>
                <a:tc>
                  <a:txBody>
                    <a:bodyPr/>
                    <a:lstStyle/>
                    <a:p>
                      <a:pPr lvl="0">
                        <a:buNone/>
                      </a:pPr>
                      <a:r>
                        <a:rPr lang="ar" sz="1800" b="0" i="0" u="none" strike="noStrike" noProof="0" dirty="0">
                          <a:solidFill>
                            <a:srgbClr val="000000"/>
                          </a:solidFill>
                          <a:latin typeface="Arial"/>
                          <a:cs typeface="Arial"/>
                        </a:rPr>
                        <a:t>CSAVR</a:t>
                      </a:r>
                      <a:endParaRPr lang="en-US" dirty="0"/>
                    </a:p>
                  </a:txBody>
                  <a:tcPr/>
                </a:tc>
                <a:tc>
                  <a:txBody>
                    <a:bodyPr/>
                    <a:lstStyle/>
                    <a:p>
                      <a:pPr algn="r"/>
                      <a:r>
                        <a:rPr lang="ar" dirty="0">
                          <a:latin typeface="Arial"/>
                          <a:cs typeface="Arial"/>
                        </a:rPr>
                        <a:t>لقد أخطأت                 في بيانات                  </a:t>
                      </a:r>
                      <a:endParaRPr lang="en-CH" dirty="0">
                        <a:latin typeface="Arial"/>
                        <a:cs typeface="Arial"/>
                      </a:endParaRPr>
                    </a:p>
                    <a:p>
                      <a:pPr lvl="0">
                        <a:buNone/>
                      </a:pPr>
                      <a:r>
                        <a:rPr lang="ar" dirty="0">
                          <a:latin typeface="Arial"/>
                          <a:cs typeface="Arial"/>
                        </a:rPr>
                        <a:t>CSAVR ؛ تقدر </a:t>
                      </a:r>
                      <a:endParaRPr lang="en-CH" dirty="0">
                        <a:latin typeface="Arial"/>
                        <a:cs typeface="Arial"/>
                      </a:endParaRPr>
                    </a:p>
                    <a:p>
                      <a:pPr lvl="0">
                        <a:buNone/>
                      </a:pPr>
                      <a:r>
                        <a:rPr lang="ar" dirty="0">
                          <a:latin typeface="Arial"/>
                          <a:cs typeface="Arial"/>
                        </a:rPr>
                        <a:t>معرفة الحالة وهي أكثر قوة ضد تأثير حدوث انخفاض </a:t>
                      </a:r>
                      <a:endParaRPr lang="en-CH" dirty="0">
                        <a:latin typeface="Arial"/>
                        <a:cs typeface="Arial"/>
                      </a:endParaRPr>
                    </a:p>
                    <a:p>
                      <a:pPr lvl="0">
                        <a:buNone/>
                      </a:pPr>
                      <a:r>
                        <a:rPr lang="ar" dirty="0">
                          <a:latin typeface="Arial"/>
                          <a:cs typeface="Arial"/>
                        </a:rPr>
                        <a:t>ART </a:t>
                      </a:r>
                      <a:endParaRPr lang="en-CH" dirty="0">
                        <a:latin typeface="Arial"/>
                        <a:cs typeface="Arial"/>
                      </a:endParaRPr>
                    </a:p>
                    <a:p>
                      <a:pPr lvl="0">
                        <a:buNone/>
                      </a:pPr>
                      <a:r>
                        <a:rPr lang="ar" dirty="0">
                          <a:latin typeface="Arial"/>
                          <a:cs typeface="Arial"/>
                        </a:rPr>
                        <a:t>في عام 2020</a:t>
                      </a:r>
                      <a:endParaRPr lang="en-CH" dirty="0">
                        <a:latin typeface="Arial"/>
                        <a:cs typeface="Arial"/>
                      </a:endParaRPr>
                    </a:p>
                  </a:txBody>
                  <a:tcPr/>
                </a:tc>
                <a:tc>
                  <a:txBody>
                    <a:bodyPr/>
                    <a:lstStyle/>
                    <a:p>
                      <a:r>
                        <a:rPr lang="ar" dirty="0">
                          <a:latin typeface="Arial"/>
                          <a:cs typeface="Arial"/>
                        </a:rPr>
                        <a:t>وباء لاحق، والآن دون تشبع واضح حتى الآن.</a:t>
                      </a:r>
                      <a:endParaRPr lang="en-CH" dirty="0">
                        <a:latin typeface="Arial"/>
                        <a:cs typeface="Arial"/>
                      </a:endParaRPr>
                    </a:p>
                  </a:txBody>
                  <a:tcPr/>
                </a:tc>
                <a:extLst>
                  <a:ext uri="{0D108BD9-81ED-4DB2-BD59-A6C34878D82A}">
                    <a16:rowId xmlns:a16="http://schemas.microsoft.com/office/drawing/2014/main" val="3685471615"/>
                  </a:ext>
                </a:extLst>
              </a:tr>
              <a:tr h="370840">
                <a:tc>
                  <a:txBody>
                    <a:bodyPr/>
                    <a:lstStyle/>
                    <a:p>
                      <a:r>
                        <a:rPr lang="ar" dirty="0">
                          <a:latin typeface="Arial"/>
                          <a:cs typeface="Arial"/>
                        </a:rPr>
                        <a:t>كازاخستان، طاجيكستان</a:t>
                      </a:r>
                      <a:endParaRPr lang="en-CH" dirty="0">
                        <a:latin typeface="Arial"/>
                        <a:cs typeface="Arial"/>
                      </a:endParaRPr>
                    </a:p>
                  </a:txBody>
                  <a:tcPr/>
                </a:tc>
                <a:tc>
                  <a:txBody>
                    <a:bodyPr/>
                    <a:lstStyle/>
                    <a:p>
                      <a:pPr lvl="0">
                        <a:buNone/>
                      </a:pPr>
                      <a:r>
                        <a:rPr lang="ar" sz="1800" b="0" i="0" u="none" strike="noStrike" noProof="0" dirty="0">
                          <a:solidFill>
                            <a:srgbClr val="000000"/>
                          </a:solidFill>
                          <a:latin typeface="Arial"/>
                          <a:cs typeface="Arial"/>
                        </a:rPr>
                        <a:t>CSAVR</a:t>
                      </a:r>
                      <a:endParaRPr lang="en-US" dirty="0"/>
                    </a:p>
                  </a:txBody>
                  <a:tcPr/>
                </a:tc>
                <a:tc>
                  <a:txBody>
                    <a:bodyPr/>
                    <a:lstStyle/>
                    <a:p>
                      <a:r>
                        <a:rPr lang="ar" dirty="0">
                          <a:latin typeface="Arial"/>
                          <a:cs typeface="Arial"/>
                        </a:rPr>
                        <a:t>EPP-Conc.</a:t>
                      </a:r>
                      <a:endParaRPr lang="en-CH" dirty="0">
                        <a:latin typeface="Arial"/>
                        <a:cs typeface="Arial"/>
                      </a:endParaRPr>
                    </a:p>
                  </a:txBody>
                  <a:tcPr/>
                </a:tc>
                <a:tc>
                  <a:txBody>
                    <a:bodyPr/>
                    <a:lstStyle/>
                    <a:p>
                      <a:r>
                        <a:rPr lang="ar" dirty="0">
                          <a:latin typeface="Arial"/>
                          <a:cs typeface="Arial"/>
                        </a:rPr>
                        <a:t>بيانات انتشار غنية من المراقبة التاريخية؛ الاشتباه في التقليل من تقدير الوباء المبكر من قبل CSAVR بسبب عدم الإبلاغ</a:t>
                      </a:r>
                      <a:endParaRPr lang="en-CH" dirty="0">
                        <a:latin typeface="Arial"/>
                        <a:cs typeface="Arial"/>
                      </a:endParaRPr>
                    </a:p>
                  </a:txBody>
                  <a:tcPr/>
                </a:tc>
                <a:tc>
                  <a:txBody>
                    <a:bodyPr/>
                    <a:lstStyle/>
                    <a:p>
                      <a:r>
                        <a:rPr lang="ar" dirty="0">
                          <a:latin typeface="Arial"/>
                          <a:cs typeface="Arial"/>
                        </a:rPr>
                        <a:t>الوباء السابق أصبح الآن مشبعًا </a:t>
                      </a:r>
                      <a:r>
                        <a:rPr lang="ar" dirty="0">
                          <a:latin typeface="Arial"/>
                          <a:cs typeface="Arial"/>
                          <a:sym typeface="Wingdings" panose="05000000000000000000" pitchFamily="2" charset="2"/>
                        </a:rPr>
                        <a:t> </a:t>
                      </a:r>
                      <a:r>
                        <a:rPr lang="ar" dirty="0">
                          <a:latin typeface="Arial"/>
                          <a:cs typeface="Arial"/>
                        </a:rPr>
                        <a:t>من المرجح أن يكون هناك ارتفاع تدريجي مستمر في تغطية العلاج بمضادات الفيروسات </a:t>
                      </a:r>
                      <a:r>
                        <a:rPr lang="ar" dirty="0" err="1">
                          <a:latin typeface="Arial"/>
                          <a:cs typeface="Arial"/>
                        </a:rPr>
                        <a:t>القهقرية</a:t>
                      </a:r>
                      <a:r>
                        <a:rPr lang="ar" dirty="0">
                          <a:latin typeface="Arial"/>
                          <a:cs typeface="Arial"/>
                        </a:rPr>
                        <a:t> والوقاية من انتقال الفيروس من الأم إلى الطفل</a:t>
                      </a:r>
                      <a:endParaRPr lang="en-CH" dirty="0">
                        <a:latin typeface="Arial"/>
                        <a:cs typeface="Arial"/>
                      </a:endParaRPr>
                    </a:p>
                  </a:txBody>
                  <a:tcPr/>
                </a:tc>
                <a:extLst>
                  <a:ext uri="{0D108BD9-81ED-4DB2-BD59-A6C34878D82A}">
                    <a16:rowId xmlns:a16="http://schemas.microsoft.com/office/drawing/2014/main" val="3363175994"/>
                  </a:ext>
                </a:extLst>
              </a:tr>
              <a:tr h="370840">
                <a:tc>
                  <a:txBody>
                    <a:bodyPr/>
                    <a:lstStyle/>
                    <a:p>
                      <a:r>
                        <a:rPr lang="ar" dirty="0">
                          <a:solidFill>
                            <a:schemeClr val="bg1">
                              <a:lumMod val="50000"/>
                            </a:schemeClr>
                          </a:solidFill>
                          <a:latin typeface="Arial"/>
                          <a:cs typeface="Arial"/>
                        </a:rPr>
                        <a:t>روسيا (الظل)، فرنسا، ليتوانيا</a:t>
                      </a:r>
                      <a:endParaRPr lang="en-CH" dirty="0">
                        <a:solidFill>
                          <a:schemeClr val="bg1">
                            <a:lumMod val="50000"/>
                          </a:schemeClr>
                        </a:solidFill>
                        <a:latin typeface="Arial"/>
                        <a:cs typeface="Arial"/>
                      </a:endParaRPr>
                    </a:p>
                  </a:txBody>
                  <a:tcPr/>
                </a:tc>
                <a:tc>
                  <a:txBody>
                    <a:bodyPr/>
                    <a:lstStyle/>
                    <a:p>
                      <a:r>
                        <a:rPr lang="ar" dirty="0">
                          <a:solidFill>
                            <a:schemeClr val="bg1">
                              <a:lumMod val="50000"/>
                            </a:schemeClr>
                          </a:solidFill>
                          <a:latin typeface="Arial"/>
                          <a:cs typeface="Arial"/>
                        </a:rPr>
                        <a:t>وقوع مباشر</a:t>
                      </a:r>
                      <a:endParaRPr lang="en-CH" dirty="0">
                        <a:solidFill>
                          <a:schemeClr val="bg1">
                            <a:lumMod val="50000"/>
                          </a:schemeClr>
                        </a:solidFill>
                        <a:latin typeface="Arial"/>
                        <a:cs typeface="Arial"/>
                      </a:endParaRPr>
                    </a:p>
                  </a:txBody>
                  <a:tcPr/>
                </a:tc>
                <a:tc>
                  <a:txBody>
                    <a:bodyPr/>
                    <a:lstStyle/>
                    <a:p>
                      <a:r>
                        <a:rPr lang="ar" dirty="0">
                          <a:solidFill>
                            <a:schemeClr val="bg1">
                              <a:lumMod val="50000"/>
                            </a:schemeClr>
                          </a:solidFill>
                          <a:latin typeface="Arial"/>
                          <a:cs typeface="Arial"/>
                        </a:rPr>
                        <a:t>سي إس إيه في آر</a:t>
                      </a:r>
                      <a:endParaRPr lang="en-CH" dirty="0">
                        <a:solidFill>
                          <a:schemeClr val="bg1">
                            <a:lumMod val="50000"/>
                          </a:schemeClr>
                        </a:solidFill>
                        <a:latin typeface="Arial"/>
                        <a:cs typeface="Arial"/>
                      </a:endParaRPr>
                    </a:p>
                  </a:txBody>
                  <a:tcPr/>
                </a:tc>
                <a:tc>
                  <a:txBody>
                    <a:bodyPr/>
                    <a:lstStyle/>
                    <a:p>
                      <a:r>
                        <a:rPr lang="ar" dirty="0">
                          <a:solidFill>
                            <a:schemeClr val="bg1">
                              <a:lumMod val="50000"/>
                            </a:schemeClr>
                          </a:solidFill>
                          <a:latin typeface="Arial"/>
                          <a:cs typeface="Arial"/>
                        </a:rPr>
                        <a:t>أصبح من الممكن الآن إكمال المدخلات والثقة </a:t>
                      </a:r>
                      <a:br>
                        <a:rPr lang="en-US" dirty="0">
                          <a:solidFill>
                            <a:schemeClr val="bg1">
                              <a:lumMod val="50000"/>
                            </a:schemeClr>
                          </a:solidFill>
                          <a:latin typeface="Arial"/>
                          <a:cs typeface="Arial"/>
                        </a:rPr>
                      </a:br>
                      <a:r>
                        <a:rPr lang="ar" dirty="0">
                          <a:solidFill>
                            <a:schemeClr val="bg1">
                              <a:lumMod val="50000"/>
                            </a:schemeClr>
                          </a:solidFill>
                          <a:latin typeface="Arial"/>
                          <a:cs typeface="Arial"/>
                        </a:rPr>
                        <a:t>في مخرجات CSAVR</a:t>
                      </a:r>
                      <a:endParaRPr lang="en-CH" dirty="0">
                        <a:solidFill>
                          <a:schemeClr val="bg1">
                            <a:lumMod val="50000"/>
                          </a:schemeClr>
                        </a:solidFill>
                        <a:latin typeface="Arial"/>
                        <a:cs typeface="Arial"/>
                      </a:endParaRPr>
                    </a:p>
                  </a:txBody>
                  <a:tcPr/>
                </a:tc>
                <a:tc>
                  <a:txBody>
                    <a:bodyPr/>
                    <a:lstStyle/>
                    <a:p>
                      <a:endParaRPr lang="en-CH" dirty="0">
                        <a:solidFill>
                          <a:schemeClr val="bg1">
                            <a:lumMod val="50000"/>
                          </a:schemeClr>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4600825"/>
                  </a:ext>
                </a:extLst>
              </a:tr>
            </a:tbl>
          </a:graphicData>
        </a:graphic>
      </p:graphicFrame>
      <p:sp>
        <p:nvSpPr>
          <p:cNvPr id="2" name="TextBox 1">
            <a:extLst>
              <a:ext uri="{FF2B5EF4-FFF2-40B4-BE49-F238E27FC236}">
                <a16:creationId xmlns:a16="http://schemas.microsoft.com/office/drawing/2014/main" id="{429C1A64-2B0E-05BA-4395-CA88EB301B04}"/>
              </a:ext>
            </a:extLst>
          </p:cNvPr>
          <p:cNvSpPr txBox="1"/>
          <p:nvPr/>
        </p:nvSpPr>
        <p:spPr>
          <a:xfrm rot="-10800000" flipV="1">
            <a:off x="5761964" y="2596056"/>
            <a:ext cx="78787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latin typeface="Corbel"/>
                <a:cs typeface="Arial"/>
              </a:rPr>
              <a:t>EPP</a:t>
            </a:r>
          </a:p>
        </p:txBody>
      </p:sp>
      <p:sp>
        <p:nvSpPr>
          <p:cNvPr id="3" name="TextBox 2">
            <a:extLst>
              <a:ext uri="{FF2B5EF4-FFF2-40B4-BE49-F238E27FC236}">
                <a16:creationId xmlns:a16="http://schemas.microsoft.com/office/drawing/2014/main" id="{395BDE60-F45C-8FBA-7D99-2648CDAC6832}"/>
              </a:ext>
            </a:extLst>
          </p:cNvPr>
          <p:cNvSpPr txBox="1"/>
          <p:nvPr/>
        </p:nvSpPr>
        <p:spPr>
          <a:xfrm rot="-10800000" flipV="1">
            <a:off x="4237963" y="2581678"/>
            <a:ext cx="78787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latin typeface="Corbel"/>
                <a:cs typeface="Arial"/>
              </a:rPr>
              <a:t>KP</a:t>
            </a:r>
          </a:p>
        </p:txBody>
      </p:sp>
    </p:spTree>
    <p:extLst>
      <p:ext uri="{BB962C8B-B14F-4D97-AF65-F5344CB8AC3E}">
        <p14:creationId xmlns:p14="http://schemas.microsoft.com/office/powerpoint/2010/main" val="3286255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6A6DF-3DD1-4838-6FD0-4BD3B4BE68A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667D9A4-8A1E-AE8B-2D52-E50F2F6F45C2}"/>
              </a:ext>
            </a:extLst>
          </p:cNvPr>
          <p:cNvSpPr txBox="1"/>
          <p:nvPr/>
        </p:nvSpPr>
        <p:spPr>
          <a:xfrm>
            <a:off x="3091743" y="0"/>
            <a:ext cx="11583977" cy="584775"/>
          </a:xfrm>
          <a:prstGeom prst="rect">
            <a:avLst/>
          </a:prstGeom>
          <a:noFill/>
        </p:spPr>
        <p:txBody>
          <a:bodyPr wrap="square" lIns="91440" tIns="45720" rIns="91440" bIns="45720" rtlCol="0" anchor="t">
            <a:spAutoFit/>
          </a:bodyPr>
          <a:lstStyle/>
          <a:p>
            <a:r>
              <a:rPr lang="ar" sz="3200" b="1" dirty="0">
                <a:solidFill>
                  <a:srgbClr val="0070C0"/>
                </a:solidFill>
                <a:latin typeface="Arial" panose="020B0604020202020204" pitchFamily="34" charset="0"/>
              </a:rPr>
              <a:t>مثلثات نماذج الحدوث البديلة، الجولة 2024</a:t>
            </a:r>
          </a:p>
        </p:txBody>
      </p:sp>
      <p:graphicFrame>
        <p:nvGraphicFramePr>
          <p:cNvPr id="4" name="Table 3">
            <a:extLst>
              <a:ext uri="{FF2B5EF4-FFF2-40B4-BE49-F238E27FC236}">
                <a16:creationId xmlns:a16="http://schemas.microsoft.com/office/drawing/2014/main" id="{2770C09C-3A07-B030-7CAC-87FF8A0343DE}"/>
              </a:ext>
            </a:extLst>
          </p:cNvPr>
          <p:cNvGraphicFramePr>
            <a:graphicFrameLocks noGrp="1"/>
          </p:cNvGraphicFramePr>
          <p:nvPr>
            <p:extLst>
              <p:ext uri="{D42A27DB-BD31-4B8C-83A1-F6EECF244321}">
                <p14:modId xmlns:p14="http://schemas.microsoft.com/office/powerpoint/2010/main" val="1696796702"/>
              </p:ext>
            </p:extLst>
          </p:nvPr>
        </p:nvGraphicFramePr>
        <p:xfrm>
          <a:off x="145561" y="667930"/>
          <a:ext cx="11900877" cy="6248400"/>
        </p:xfrm>
        <a:graphic>
          <a:graphicData uri="http://schemas.openxmlformats.org/drawingml/2006/table">
            <a:tbl>
              <a:tblPr bandRow="1">
                <a:tableStyleId>{5C22544A-7EE6-4342-B048-85BDC9FD1C3A}</a:tableStyleId>
              </a:tblPr>
              <a:tblGrid>
                <a:gridCol w="1137821">
                  <a:extLst>
                    <a:ext uri="{9D8B030D-6E8A-4147-A177-3AD203B41FA5}">
                      <a16:colId xmlns:a16="http://schemas.microsoft.com/office/drawing/2014/main" val="2731295972"/>
                    </a:ext>
                  </a:extLst>
                </a:gridCol>
                <a:gridCol w="2127687">
                  <a:extLst>
                    <a:ext uri="{9D8B030D-6E8A-4147-A177-3AD203B41FA5}">
                      <a16:colId xmlns:a16="http://schemas.microsoft.com/office/drawing/2014/main" val="567172956"/>
                    </a:ext>
                  </a:extLst>
                </a:gridCol>
                <a:gridCol w="1858181">
                  <a:extLst>
                    <a:ext uri="{9D8B030D-6E8A-4147-A177-3AD203B41FA5}">
                      <a16:colId xmlns:a16="http://schemas.microsoft.com/office/drawing/2014/main" val="3132302223"/>
                    </a:ext>
                  </a:extLst>
                </a:gridCol>
                <a:gridCol w="1238424">
                  <a:extLst>
                    <a:ext uri="{9D8B030D-6E8A-4147-A177-3AD203B41FA5}">
                      <a16:colId xmlns:a16="http://schemas.microsoft.com/office/drawing/2014/main" val="829161341"/>
                    </a:ext>
                  </a:extLst>
                </a:gridCol>
                <a:gridCol w="3700625">
                  <a:extLst>
                    <a:ext uri="{9D8B030D-6E8A-4147-A177-3AD203B41FA5}">
                      <a16:colId xmlns:a16="http://schemas.microsoft.com/office/drawing/2014/main" val="1896959378"/>
                    </a:ext>
                  </a:extLst>
                </a:gridCol>
                <a:gridCol w="1838139">
                  <a:extLst>
                    <a:ext uri="{9D8B030D-6E8A-4147-A177-3AD203B41FA5}">
                      <a16:colId xmlns:a16="http://schemas.microsoft.com/office/drawing/2014/main" val="1038607249"/>
                    </a:ext>
                  </a:extLst>
                </a:gridCol>
              </a:tblGrid>
              <a:tr h="295233">
                <a:tc rowSpan="2">
                  <a:txBody>
                    <a:bodyPr/>
                    <a:lstStyle/>
                    <a:p>
                      <a:r>
                        <a:rPr lang="ar" sz="1600" b="1" dirty="0">
                          <a:latin typeface="Arial"/>
                          <a:cs typeface="Arial"/>
                        </a:rPr>
                        <a:t>تم اختيار نموذج الطيف</a:t>
                      </a:r>
                      <a:endParaRPr lang="en-CH" sz="1600" b="1" dirty="0">
                        <a:latin typeface="Arial"/>
                        <a:cs typeface="Arial"/>
                      </a:endParaRPr>
                    </a:p>
                  </a:txBody>
                  <a:tcPr>
                    <a:lnB w="12700" cap="flat" cmpd="sng" algn="ctr">
                      <a:solidFill>
                        <a:schemeClr val="tx1"/>
                      </a:solidFill>
                      <a:prstDash val="solid"/>
                      <a:round/>
                      <a:headEnd type="none" w="med" len="med"/>
                      <a:tailEnd type="none" w="med" len="med"/>
                    </a:lnB>
                  </a:tcPr>
                </a:tc>
                <a:tc gridSpan="5">
                  <a:txBody>
                    <a:bodyPr/>
                    <a:lstStyle/>
                    <a:p>
                      <a:pPr algn="ctr"/>
                      <a:r>
                        <a:rPr lang="ar" sz="1600" b="1" dirty="0">
                          <a:latin typeface="Arial"/>
                          <a:cs typeface="Arial"/>
                        </a:rPr>
                        <a:t>نموذج مثلثي</a:t>
                      </a:r>
                      <a:endParaRPr lang="en-CH" sz="1600" b="1" dirty="0">
                        <a:latin typeface="Arial"/>
                        <a:cs typeface="Arial"/>
                      </a:endParaRPr>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extLst>
                  <a:ext uri="{0D108BD9-81ED-4DB2-BD59-A6C34878D82A}">
                    <a16:rowId xmlns:a16="http://schemas.microsoft.com/office/drawing/2014/main" val="2782376369"/>
                  </a:ext>
                </a:extLst>
              </a:tr>
              <a:tr h="1154094">
                <a:tc vMerge="1">
                  <a:txBody>
                    <a:bodyPr/>
                    <a:lstStyle/>
                    <a:p>
                      <a:endParaRPr lang="en-CH" sz="1600" b="1">
                        <a:latin typeface="Arial" panose="020B0604020202020204" pitchFamily="34" charset="0"/>
                        <a:cs typeface="Arial" panose="020B0604020202020204" pitchFamily="34" charset="0"/>
                      </a:endParaRPr>
                    </a:p>
                  </a:txBody>
                  <a:tcPr>
                    <a:lnB w="12700" cap="flat" cmpd="sng" algn="ctr">
                      <a:solidFill>
                        <a:schemeClr val="tx1"/>
                      </a:solidFill>
                      <a:prstDash val="solid"/>
                      <a:round/>
                      <a:headEnd type="none" w="med" len="med"/>
                      <a:tailEnd type="none" w="med" len="med"/>
                    </a:lnB>
                  </a:tcPr>
                </a:tc>
                <a:tc>
                  <a:txBody>
                    <a:bodyPr/>
                    <a:lstStyle/>
                    <a:p>
                      <a:r>
                        <a:rPr lang="ar" sz="1600" b="1" i="1" dirty="0">
                          <a:latin typeface="Arial"/>
                          <a:cs typeface="Arial"/>
                        </a:rPr>
                        <a:t>مركّز على EPP</a:t>
                      </a:r>
                      <a:endParaRPr lang="en-CH" sz="1600" b="1" i="1" dirty="0">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ar" sz="1600" b="1" i="1" dirty="0">
                          <a:latin typeface="Arial"/>
                          <a:cs typeface="Arial"/>
                        </a:rPr>
                        <a:t>CSAVR</a:t>
                      </a:r>
                    </a:p>
                  </a:txBody>
                  <a:tcPr>
                    <a:lnB w="12700" cap="flat" cmpd="sng" algn="ctr">
                      <a:solidFill>
                        <a:schemeClr val="tx1"/>
                      </a:solidFill>
                      <a:prstDash val="solid"/>
                      <a:round/>
                      <a:headEnd type="none" w="med" len="med"/>
                      <a:tailEnd type="none" w="med" len="med"/>
                    </a:lnB>
                  </a:tcPr>
                </a:tc>
                <a:tc>
                  <a:txBody>
                    <a:bodyPr/>
                    <a:lstStyle/>
                    <a:p>
                      <a:r>
                        <a:rPr lang="ar" sz="1600" b="1" i="1" dirty="0">
                          <a:latin typeface="Arial"/>
                          <a:cs typeface="Arial"/>
                        </a:rPr>
                        <a:t>المركز الأوروبي للوقاية من الأمراض والوقاية منها</a:t>
                      </a:r>
                      <a:endParaRPr lang="en-CH" sz="1600" b="1" i="1" dirty="0">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ar" sz="1600" b="1" i="1" dirty="0">
                          <a:latin typeface="Arial"/>
                          <a:cs typeface="Arial"/>
                        </a:rPr>
                        <a:t>الأهداف</a:t>
                      </a:r>
                      <a:endParaRPr lang="en-CH" sz="1600" b="1" i="1" dirty="0">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ar" sz="1600" b="1" i="1" dirty="0">
                          <a:latin typeface="Arial"/>
                          <a:cs typeface="Arial"/>
                        </a:rPr>
                        <a:t>أوبتيما</a:t>
                      </a:r>
                      <a:endParaRPr lang="en-CH" sz="1600" b="1" i="1" dirty="0">
                        <a:latin typeface="Arial"/>
                        <a:cs typeface="Aria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1908455"/>
                  </a:ext>
                </a:extLst>
              </a:tr>
              <a:tr h="295233">
                <a:tc>
                  <a:txBody>
                    <a:bodyPr/>
                    <a:lstStyle/>
                    <a:p>
                      <a:pPr algn="l" fontAlgn="b"/>
                      <a:r>
                        <a:rPr lang="ar" sz="1600" i="1" u="none" strike="noStrike" dirty="0">
                          <a:effectLst/>
                          <a:latin typeface="Arial"/>
                          <a:cs typeface="Arial"/>
                        </a:rPr>
                        <a:t>EPP-الجيل</a:t>
                      </a:r>
                      <a:endParaRPr lang="en-US" sz="1600" b="0" i="1" u="none" strike="noStrike" dirty="0">
                        <a:solidFill>
                          <a:srgbClr val="000000"/>
                        </a:solidFill>
                        <a:effectLst/>
                        <a:latin typeface="Arial"/>
                        <a:cs typeface="Arial"/>
                      </a:endParaRPr>
                    </a:p>
                  </a:txBody>
                  <a:tcPr marL="0" marR="0" marT="0" marB="0" anchor="ctr">
                    <a:lnT w="12700" cap="flat" cmpd="sng" algn="ctr">
                      <a:solidFill>
                        <a:schemeClr val="tx1"/>
                      </a:solidFill>
                      <a:prstDash val="solid"/>
                      <a:round/>
                      <a:headEnd type="none" w="med" len="med"/>
                      <a:tailEnd type="none" w="med" len="med"/>
                    </a:lnT>
                  </a:tcPr>
                </a:tc>
                <a:tc>
                  <a:txBody>
                    <a:bodyPr/>
                    <a:lstStyle/>
                    <a:p>
                      <a:r>
                        <a:rPr lang="ar" sz="1600" dirty="0">
                          <a:latin typeface="Arial"/>
                          <a:cs typeface="Arial"/>
                        </a:rPr>
                        <a:t>PNG</a:t>
                      </a:r>
                      <a:endParaRPr lang="en-CH" sz="1600" dirty="0">
                        <a:latin typeface="Arial"/>
                        <a:cs typeface="Arial"/>
                      </a:endParaRPr>
                    </a:p>
                  </a:txBody>
                  <a:tcPr>
                    <a:lnT w="12700" cap="flat" cmpd="sng" algn="ctr">
                      <a:solidFill>
                        <a:schemeClr val="tx1"/>
                      </a:solidFill>
                      <a:prstDash val="solid"/>
                      <a:round/>
                      <a:headEnd type="none" w="med" len="med"/>
                      <a:tailEnd type="none" w="med" len="med"/>
                    </a:lnT>
                  </a:tcPr>
                </a:tc>
                <a:tc>
                  <a:txBody>
                    <a:bodyPr/>
                    <a:lstStyle/>
                    <a:p>
                      <a:endParaRPr lang="en-CH" sz="160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en-CH" sz="160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tc>
                  <a:txBody>
                    <a:bodyPr/>
                    <a:lstStyle/>
                    <a:p>
                      <a:r>
                        <a:rPr lang="ar" sz="1600" dirty="0">
                          <a:latin typeface="Arial"/>
                          <a:cs typeface="Arial"/>
                        </a:rPr>
                        <a:t>PNG، HTI</a:t>
                      </a:r>
                      <a:endParaRPr lang="en-CH" sz="1600" dirty="0">
                        <a:latin typeface="Arial"/>
                        <a:cs typeface="Arial"/>
                      </a:endParaRPr>
                    </a:p>
                  </a:txBody>
                  <a:tcPr>
                    <a:lnT w="12700" cap="flat" cmpd="sng" algn="ctr">
                      <a:solidFill>
                        <a:schemeClr val="tx1"/>
                      </a:solidFill>
                      <a:prstDash val="solid"/>
                      <a:round/>
                      <a:headEnd type="none" w="med" len="med"/>
                      <a:tailEnd type="none" w="med" len="med"/>
                    </a:lnT>
                  </a:tcPr>
                </a:tc>
                <a:tc>
                  <a:txBody>
                    <a:bodyPr/>
                    <a:lstStyle/>
                    <a:p>
                      <a:endParaRPr lang="en-CH" sz="16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85471615"/>
                  </a:ext>
                </a:extLst>
              </a:tr>
              <a:tr h="1154094">
                <a:tc>
                  <a:txBody>
                    <a:bodyPr/>
                    <a:lstStyle/>
                    <a:p>
                      <a:pPr algn="l" fontAlgn="b"/>
                      <a:r>
                        <a:rPr lang="ar" sz="1600" i="1" u="none" strike="noStrike" dirty="0">
                          <a:effectLst/>
                          <a:latin typeface="Arial"/>
                          <a:cs typeface="Arial"/>
                        </a:rPr>
                        <a:t>EPP- مركّز</a:t>
                      </a:r>
                      <a:endParaRPr lang="en-US" sz="1600" b="0" i="1" u="none" strike="noStrike" dirty="0">
                        <a:solidFill>
                          <a:srgbClr val="000000"/>
                        </a:solidFill>
                        <a:effectLst/>
                        <a:latin typeface="Arial"/>
                        <a:cs typeface="Arial"/>
                      </a:endParaRPr>
                    </a:p>
                  </a:txBody>
                  <a:tcPr marL="0" marR="0" marT="0" marB="0" anchor="ct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ar" sz="1600" dirty="0">
                          <a:highlight>
                            <a:srgbClr val="FFFF00"/>
                          </a:highlight>
                          <a:latin typeface="Arial"/>
                          <a:cs typeface="Arial"/>
                        </a:rPr>
                        <a:t>الصين، </a:t>
                      </a:r>
                      <a:r>
                        <a:rPr lang="ar" sz="1600" b="0" dirty="0">
                          <a:highlight>
                            <a:srgbClr val="FFFF00"/>
                          </a:highlight>
                          <a:latin typeface="Arial"/>
                          <a:cs typeface="Arial"/>
                        </a:rPr>
                        <a:t>كازاخستان، تيكا </a:t>
                      </a:r>
                      <a:r>
                        <a:rPr lang="ar" sz="1600" dirty="0">
                          <a:highlight>
                            <a:srgbClr val="FFFF00"/>
                          </a:highlight>
                          <a:latin typeface="Arial"/>
                          <a:cs typeface="Arial"/>
                        </a:rPr>
                        <a:t>، تون، بيرا، جام</a:t>
                      </a:r>
                      <a:endParaRPr lang="en-CH" sz="1600" dirty="0">
                        <a:highlight>
                          <a:srgbClr val="FFFF00"/>
                        </a:highlight>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ar" sz="1600" dirty="0">
                          <a:latin typeface="Arial"/>
                          <a:cs typeface="Arial"/>
                        </a:rPr>
                        <a:t>CHN، الهند، كازاخستان، TJK، UKR، MDG، SDN، PER، COL، DOM، GUY، JAM، SUR</a:t>
                      </a:r>
                      <a:endParaRPr lang="en-CH" sz="1600" dirty="0">
                        <a:latin typeface="Arial"/>
                        <a:cs typeface="Arial"/>
                      </a:endParaRPr>
                    </a:p>
                  </a:txBody>
                  <a:tcPr/>
                </a:tc>
                <a:tc>
                  <a:txBody>
                    <a:bodyPr/>
                    <a:lstStyle/>
                    <a:p>
                      <a:r>
                        <a:rPr lang="ar" sz="1600" dirty="0">
                          <a:latin typeface="Arial"/>
                          <a:cs typeface="Arial"/>
                        </a:rPr>
                        <a:t>أذربيجان، بلغاريا، كازاخستان، جمهورية أذربيجان، جمهورية أذربيجان، جمهورية أذربيجان</a:t>
                      </a:r>
                      <a:endParaRPr lang="en-CH" sz="1600" dirty="0">
                        <a:latin typeface="Arial"/>
                        <a:cs typeface="Arial"/>
                      </a:endParaRPr>
                    </a:p>
                  </a:txBody>
                  <a:tcPr/>
                </a:tc>
                <a:extLst>
                  <a:ext uri="{0D108BD9-81ED-4DB2-BD59-A6C34878D82A}">
                    <a16:rowId xmlns:a16="http://schemas.microsoft.com/office/drawing/2014/main" val="3363175994"/>
                  </a:ext>
                </a:extLst>
              </a:tr>
              <a:tr h="2227670">
                <a:tc>
                  <a:txBody>
                    <a:bodyPr/>
                    <a:lstStyle/>
                    <a:p>
                      <a:pPr algn="l" fontAlgn="b"/>
                      <a:r>
                        <a:rPr lang="ar" sz="1600" i="1" u="none" strike="noStrike" dirty="0">
                          <a:effectLst/>
                          <a:latin typeface="Arial"/>
                          <a:cs typeface="Arial"/>
                        </a:rPr>
                        <a:t>CSAVR</a:t>
                      </a: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ar" sz="1600" dirty="0">
                          <a:highlight>
                            <a:srgbClr val="FFFF00"/>
                          </a:highlight>
                          <a:latin typeface="Arial"/>
                          <a:cs typeface="Arial"/>
                        </a:rPr>
                        <a:t>أرمينيا، جورجيا، كيجز، أوزبكستان، اليمن، أوروغواي، جمهورية الصين الشعبية، السلفادور، مكتب نقل التكنولوجيا</a:t>
                      </a:r>
                      <a:endParaRPr lang="en-CH" sz="1600" dirty="0">
                        <a:highlight>
                          <a:srgbClr val="FFFF00"/>
                        </a:highlight>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ar" sz="1600" dirty="0">
                          <a:latin typeface="Arial"/>
                          <a:cs typeface="Arial"/>
                        </a:rPr>
                        <a:t>بلجيكا، جمهورية الكونغو الديمقراطية، بولندا، جمهورية الكونغو الديمقراطية، هولندا، الدنمارك</a:t>
                      </a:r>
                      <a:endParaRPr lang="en-CH" sz="1600" dirty="0">
                        <a:latin typeface="Arial" panose="020B0604020202020204" pitchFamily="34" charset="0"/>
                        <a:cs typeface="Arial" panose="020B0604020202020204" pitchFamily="34" charset="0"/>
                      </a:endParaRPr>
                    </a:p>
                  </a:txBody>
                  <a:tcPr/>
                </a:tc>
                <a:tc>
                  <a:txBody>
                    <a:bodyPr/>
                    <a:lstStyle/>
                    <a:p>
                      <a:r>
                        <a:rPr lang="ar" sz="1600" dirty="0">
                          <a:latin typeface="Arial"/>
                          <a:cs typeface="Arial"/>
                        </a:rPr>
                        <a:t>الجغرافيا، KGZ، روسيا، أوزبكستان، مصر، لبنان، اليمن، جمهورية صرب البوسنة، جمهورية الصين الشعبية، السلفادور، جمهورية التشيك، المكسيك، شبل، منطقة BLZ</a:t>
                      </a:r>
                      <a:endParaRPr lang="en-CH" sz="1600" dirty="0">
                        <a:latin typeface="Arial"/>
                        <a:cs typeface="Arial"/>
                      </a:endParaRPr>
                    </a:p>
                  </a:txBody>
                  <a:tcPr/>
                </a:tc>
                <a:tc>
                  <a:txBody>
                    <a:bodyPr/>
                    <a:lstStyle/>
                    <a:p>
                      <a:r>
                        <a:rPr lang="ar" sz="1600" dirty="0">
                          <a:latin typeface="Arial"/>
                          <a:cs typeface="Arial"/>
                        </a:rPr>
                        <a:t>أرمينيا، جورجيا، كوريا الشمالية، روسيا، أوزبكستان</a:t>
                      </a:r>
                      <a:endParaRPr lang="en-CH" sz="1600" dirty="0">
                        <a:latin typeface="Arial"/>
                        <a:cs typeface="Arial"/>
                      </a:endParaRPr>
                    </a:p>
                  </a:txBody>
                  <a:tcPr/>
                </a:tc>
                <a:extLst>
                  <a:ext uri="{0D108BD9-81ED-4DB2-BD59-A6C34878D82A}">
                    <a16:rowId xmlns:a16="http://schemas.microsoft.com/office/drawing/2014/main" val="1614750723"/>
                  </a:ext>
                </a:extLst>
              </a:tr>
              <a:tr h="295233">
                <a:tc>
                  <a:txBody>
                    <a:bodyPr/>
                    <a:lstStyle/>
                    <a:p>
                      <a:pPr algn="l" fontAlgn="b"/>
                      <a:r>
                        <a:rPr lang="ar" sz="1600" i="1" u="none" strike="noStrike" dirty="0">
                          <a:effectLst/>
                          <a:latin typeface="Arial"/>
                          <a:cs typeface="Arial"/>
                        </a:rPr>
                        <a:t>AIM</a:t>
                      </a:r>
                    </a:p>
                  </a:txBody>
                  <a:tcPr marL="0" marR="0" marT="0" marB="0" anchor="ctr"/>
                </a:tc>
                <a:tc>
                  <a:txBody>
                    <a:bodyPr/>
                    <a:lstStyle/>
                    <a:p>
                      <a:r>
                        <a:rPr lang="ar" sz="1600" dirty="0">
                          <a:latin typeface="Arial"/>
                          <a:cs typeface="Arial"/>
                        </a:rPr>
                        <a:t>باك</a:t>
                      </a:r>
                      <a:endParaRPr lang="en-CH" sz="1600" dirty="0">
                        <a:latin typeface="Arial"/>
                        <a:cs typeface="Arial"/>
                      </a:endParaRPr>
                    </a:p>
                  </a:txBody>
                  <a:tcPr/>
                </a:tc>
                <a:tc>
                  <a:txBody>
                    <a:bodyPr/>
                    <a:lstStyle/>
                    <a:p>
                      <a:r>
                        <a:rPr lang="ar" sz="1600" dirty="0">
                          <a:latin typeface="Arial"/>
                          <a:cs typeface="Arial"/>
                        </a:rPr>
                        <a:t>خ م </a:t>
                      </a:r>
                      <a:r>
                        <a:rPr lang="ar" sz="1600" dirty="0" err="1">
                          <a:latin typeface="Arial"/>
                          <a:cs typeface="Arial"/>
                        </a:rPr>
                        <a:t>م</a:t>
                      </a:r>
                      <a:endParaRPr lang="en-CH" sz="1600" dirty="0" err="1">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endParaRPr lang="en-CH" sz="16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4600825"/>
                  </a:ext>
                </a:extLst>
              </a:tr>
              <a:tr h="295233">
                <a:tc>
                  <a:txBody>
                    <a:bodyPr/>
                    <a:lstStyle/>
                    <a:p>
                      <a:pPr algn="l" fontAlgn="b"/>
                      <a:r>
                        <a:rPr lang="ar" sz="1600" u="none" strike="noStrike" dirty="0">
                          <a:effectLst/>
                          <a:latin typeface="Arial"/>
                          <a:cs typeface="Arial"/>
                        </a:rPr>
                        <a:t>وقوع مباشر</a:t>
                      </a:r>
                      <a:endParaRPr lang="en-US" sz="1600" b="0" i="0" u="none" strike="noStrike" dirty="0">
                        <a:solidFill>
                          <a:srgbClr val="000000"/>
                        </a:solidFill>
                        <a:effectLst/>
                        <a:latin typeface="Arial"/>
                        <a:cs typeface="Arial"/>
                      </a:endParaRPr>
                    </a:p>
                  </a:txBody>
                  <a:tcPr marL="0" marR="0" marT="0" marB="0" anchor="ct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ar" sz="1600" dirty="0">
                          <a:latin typeface="Arial"/>
                          <a:cs typeface="Arial"/>
                        </a:rPr>
                        <a:t>لوا، المملكة المتحدة</a:t>
                      </a:r>
                      <a:endParaRPr lang="en-CH" sz="1600" dirty="0">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ar" sz="1600" dirty="0">
                          <a:latin typeface="Arial"/>
                          <a:cs typeface="Arial"/>
                        </a:rPr>
                        <a:t>PRK، BRA</a:t>
                      </a:r>
                      <a:endParaRPr lang="en-CH" sz="1600" dirty="0">
                        <a:latin typeface="Arial"/>
                        <a:cs typeface="Arial"/>
                      </a:endParaRPr>
                    </a:p>
                  </a:txBody>
                  <a:tcPr/>
                </a:tc>
                <a:tc>
                  <a:txBody>
                    <a:bodyPr/>
                    <a:lstStyle/>
                    <a:p>
                      <a:endParaRPr lang="en-CH"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09906677"/>
                  </a:ext>
                </a:extLst>
              </a:tr>
            </a:tbl>
          </a:graphicData>
        </a:graphic>
      </p:graphicFrame>
    </p:spTree>
    <p:extLst>
      <p:ext uri="{BB962C8B-B14F-4D97-AF65-F5344CB8AC3E}">
        <p14:creationId xmlns:p14="http://schemas.microsoft.com/office/powerpoint/2010/main" val="3836196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A9E27-B8E4-D6A8-B03E-AEF08AB4074F}"/>
              </a:ext>
            </a:extLst>
          </p:cNvPr>
          <p:cNvSpPr txBox="1">
            <a:spLocks/>
          </p:cNvSpPr>
          <p:nvPr/>
        </p:nvSpPr>
        <p:spPr>
          <a:xfrm>
            <a:off x="4005484" y="-10269"/>
            <a:ext cx="5971491" cy="1202349"/>
          </a:xfrm>
          <a:prstGeom prst="rect">
            <a:avLst/>
          </a:prstGeom>
        </p:spPr>
        <p:txBody>
          <a:bodyPr lIns="91440" tIns="45720" rIns="91440" bIns="45720"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r"/>
            <a:r>
              <a:rPr lang="ar" sz="2000" b="1" dirty="0">
                <a:solidFill>
                  <a:srgbClr val="0070C0"/>
                </a:solidFill>
                <a:latin typeface="Arial"/>
                <a:ea typeface="+mn-ea"/>
                <a:cs typeface="Tahoma"/>
              </a:rPr>
              <a:t>كازاخستان من </a:t>
            </a:r>
            <a:endParaRPr lang="en-US" sz="2000" b="1">
              <a:solidFill>
                <a:srgbClr val="0070C0"/>
              </a:solidFill>
              <a:latin typeface="Arial"/>
              <a:ea typeface="+mn-ea"/>
              <a:cs typeface="Tahoma"/>
            </a:endParaRPr>
          </a:p>
          <a:p>
            <a:pPr algn="r"/>
            <a:r>
              <a:rPr lang="ar" sz="2000" b="1" dirty="0">
                <a:solidFill>
                  <a:srgbClr val="0070C0"/>
                </a:solidFill>
                <a:latin typeface="Arial"/>
                <a:ea typeface="+mn-ea"/>
                <a:cs typeface="Tahoma"/>
              </a:rPr>
              <a:t>CSAVR (2022-23)</a:t>
            </a:r>
            <a:endParaRPr lang="en-CH" sz="2000" b="1">
              <a:solidFill>
                <a:srgbClr val="0070C0"/>
              </a:solidFill>
              <a:latin typeface="Arial"/>
              <a:ea typeface="+mn-ea"/>
              <a:cs typeface="Tahoma"/>
            </a:endParaRPr>
          </a:p>
          <a:p>
            <a:pPr algn="r"/>
            <a:r>
              <a:rPr lang="ar" sz="2000" b="1" dirty="0">
                <a:solidFill>
                  <a:srgbClr val="0070C0"/>
                </a:solidFill>
                <a:latin typeface="Arial"/>
                <a:ea typeface="+mn-ea"/>
                <a:cs typeface="Tahoma"/>
              </a:rPr>
              <a:t> إلى </a:t>
            </a:r>
            <a:endParaRPr lang="en-CH" sz="2000" b="1">
              <a:solidFill>
                <a:srgbClr val="0070C0"/>
              </a:solidFill>
              <a:latin typeface="Arial"/>
              <a:ea typeface="+mn-ea"/>
              <a:cs typeface="Tahoma"/>
            </a:endParaRPr>
          </a:p>
          <a:p>
            <a:pPr algn="r"/>
            <a:r>
              <a:rPr lang="ar" sz="2000" b="1" dirty="0">
                <a:solidFill>
                  <a:srgbClr val="0070C0"/>
                </a:solidFill>
                <a:latin typeface="Arial"/>
                <a:ea typeface="+mn-ea"/>
                <a:cs typeface="Tahoma"/>
              </a:rPr>
              <a:t>EPP ( i )</a:t>
            </a:r>
            <a:endParaRPr lang="en-CH" sz="2000" b="1">
              <a:solidFill>
                <a:srgbClr val="0070C0"/>
              </a:solidFill>
              <a:latin typeface="Arial"/>
              <a:ea typeface="+mn-ea"/>
              <a:cs typeface="Tahoma"/>
            </a:endParaRPr>
          </a:p>
        </p:txBody>
      </p:sp>
      <p:sp>
        <p:nvSpPr>
          <p:cNvPr id="3" name="TextBox 2">
            <a:extLst>
              <a:ext uri="{FF2B5EF4-FFF2-40B4-BE49-F238E27FC236}">
                <a16:creationId xmlns:a16="http://schemas.microsoft.com/office/drawing/2014/main" id="{A1494244-FAAA-8DFD-295E-0FE045EB0FEC}"/>
              </a:ext>
            </a:extLst>
          </p:cNvPr>
          <p:cNvSpPr txBox="1"/>
          <p:nvPr/>
        </p:nvSpPr>
        <p:spPr>
          <a:xfrm>
            <a:off x="348973" y="4829037"/>
            <a:ext cx="11513312" cy="1754326"/>
          </a:xfrm>
          <a:prstGeom prst="rect">
            <a:avLst/>
          </a:prstGeom>
          <a:solidFill>
            <a:schemeClr val="bg1"/>
          </a:solidFill>
        </p:spPr>
        <p:txBody>
          <a:bodyPr wrap="square" lIns="91440" tIns="45720" rIns="91440" bIns="45720" anchor="t">
            <a:spAutoFit/>
          </a:bodyPr>
          <a:lstStyle/>
          <a:p>
            <a:pPr algn="r" defTabSz="942289">
              <a:defRPr/>
            </a:pPr>
            <a:r>
              <a:rPr lang="ar" dirty="0">
                <a:cs typeface="Tahoma"/>
              </a:rPr>
              <a:t>تتوافق خطة                مع بيانات مراقبة انتشار تاريخية غنية - تتماشى مع                                 في اتجاه الوباء، وانتشار الذروة والانتشار الحالي - وفي اتجاه الوقت مع الأهداف.</a:t>
            </a:r>
          </a:p>
          <a:p>
            <a:pPr algn="r" defTabSz="942289">
              <a:defRPr/>
            </a:pPr>
            <a:r>
              <a:rPr lang="ar" dirty="0">
                <a:cs typeface="Tahoma"/>
              </a:rPr>
              <a:t>ينص                           على وباء لاحق - بسبب تشخيص الحالات غير المبلغ عنها (المبكرة) ووفيات الإيدز.</a:t>
            </a:r>
          </a:p>
          <a:p>
            <a:pPr algn="r" defTabSz="942289">
              <a:defRPr/>
            </a:pPr>
            <a:endParaRPr lang="en-US" dirty="0"/>
          </a:p>
          <a:p>
            <a:pPr algn="r" defTabSz="942289">
              <a:defRPr/>
            </a:pPr>
            <a:r>
              <a:rPr lang="ar" dirty="0">
                <a:cs typeface="Tahoma"/>
              </a:rPr>
              <a:t>في أي نموذج، يكون </a:t>
            </a:r>
            <a:r>
              <a:rPr lang="ar" b="1" dirty="0">
                <a:cs typeface="Tahoma"/>
              </a:rPr>
              <a:t>معدل الإصابة </a:t>
            </a:r>
            <a:r>
              <a:rPr lang="ar" dirty="0">
                <a:cs typeface="Tahoma"/>
              </a:rPr>
              <a:t>والوفيات </a:t>
            </a:r>
            <a:r>
              <a:rPr lang="ar" b="1" dirty="0">
                <a:cs typeface="Tahoma"/>
              </a:rPr>
              <a:t>أقل يقينًا من معدل الانتشار </a:t>
            </a:r>
            <a:r>
              <a:rPr lang="ar" dirty="0">
                <a:cs typeface="Tahoma"/>
              </a:rPr>
              <a:t>- حيث يتم "تقييد" الأخير ببيانات                            الانتشار                                 </a:t>
            </a:r>
            <a:r>
              <a:rPr lang="ar" i="1" dirty="0">
                <a:cs typeface="Tahoma"/>
              </a:rPr>
              <a:t>                                </a:t>
            </a:r>
            <a:r>
              <a:rPr lang="ar">
                <a:cs typeface="Tahoma"/>
              </a:rPr>
              <a:t>وبيانات البرنامج                                    (جميع </a:t>
            </a:r>
            <a:r>
              <a:rPr lang="ar" dirty="0">
                <a:cs typeface="Tahoma"/>
              </a:rPr>
              <a:t>النماذج)</a:t>
            </a:r>
          </a:p>
        </p:txBody>
      </p:sp>
      <p:pic>
        <p:nvPicPr>
          <p:cNvPr id="4" name="Picture 3">
            <a:extLst>
              <a:ext uri="{FF2B5EF4-FFF2-40B4-BE49-F238E27FC236}">
                <a16:creationId xmlns:a16="http://schemas.microsoft.com/office/drawing/2014/main" id="{9150D959-A323-68DF-DBE2-2697C52E9760}"/>
              </a:ext>
            </a:extLst>
          </p:cNvPr>
          <p:cNvPicPr>
            <a:picLocks noChangeAspect="1"/>
          </p:cNvPicPr>
          <p:nvPr/>
        </p:nvPicPr>
        <p:blipFill>
          <a:blip r:embed="rId2"/>
          <a:stretch>
            <a:fillRect/>
          </a:stretch>
        </p:blipFill>
        <p:spPr>
          <a:xfrm>
            <a:off x="0" y="1189439"/>
            <a:ext cx="5999225" cy="3353567"/>
          </a:xfrm>
          <a:prstGeom prst="rect">
            <a:avLst/>
          </a:prstGeom>
        </p:spPr>
      </p:pic>
      <p:pic>
        <p:nvPicPr>
          <p:cNvPr id="7" name="Picture 6">
            <a:extLst>
              <a:ext uri="{FF2B5EF4-FFF2-40B4-BE49-F238E27FC236}">
                <a16:creationId xmlns:a16="http://schemas.microsoft.com/office/drawing/2014/main" id="{D071EFB7-82B9-CC48-1B93-D2CF57C0259A}"/>
              </a:ext>
            </a:extLst>
          </p:cNvPr>
          <p:cNvPicPr>
            <a:picLocks noChangeAspect="1"/>
          </p:cNvPicPr>
          <p:nvPr/>
        </p:nvPicPr>
        <p:blipFill>
          <a:blip r:embed="rId3"/>
          <a:stretch>
            <a:fillRect/>
          </a:stretch>
        </p:blipFill>
        <p:spPr>
          <a:xfrm>
            <a:off x="6105629" y="1213092"/>
            <a:ext cx="5982634" cy="3344292"/>
          </a:xfrm>
          <a:prstGeom prst="rect">
            <a:avLst/>
          </a:prstGeom>
        </p:spPr>
      </p:pic>
      <p:sp>
        <p:nvSpPr>
          <p:cNvPr id="8" name="TextBox 7">
            <a:extLst>
              <a:ext uri="{FF2B5EF4-FFF2-40B4-BE49-F238E27FC236}">
                <a16:creationId xmlns:a16="http://schemas.microsoft.com/office/drawing/2014/main" id="{3A036221-C402-BD5D-9458-F0225C6989EE}"/>
              </a:ext>
            </a:extLst>
          </p:cNvPr>
          <p:cNvSpPr txBox="1"/>
          <p:nvPr/>
        </p:nvSpPr>
        <p:spPr>
          <a:xfrm>
            <a:off x="9974274" y="4823184"/>
            <a:ext cx="67286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EPP</a:t>
            </a:r>
          </a:p>
        </p:txBody>
      </p:sp>
      <p:sp>
        <p:nvSpPr>
          <p:cNvPr id="10" name="TextBox 9">
            <a:extLst>
              <a:ext uri="{FF2B5EF4-FFF2-40B4-BE49-F238E27FC236}">
                <a16:creationId xmlns:a16="http://schemas.microsoft.com/office/drawing/2014/main" id="{C6090EDA-1D99-ECC7-687E-4CF1011D473A}"/>
              </a:ext>
            </a:extLst>
          </p:cNvPr>
          <p:cNvSpPr txBox="1"/>
          <p:nvPr/>
        </p:nvSpPr>
        <p:spPr>
          <a:xfrm rot="-10800000" flipV="1">
            <a:off x="5761964" y="2596056"/>
            <a:ext cx="78787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latin typeface="Corbel"/>
                <a:cs typeface="Arial"/>
              </a:rPr>
              <a:t>EPP</a:t>
            </a:r>
          </a:p>
        </p:txBody>
      </p:sp>
      <p:sp>
        <p:nvSpPr>
          <p:cNvPr id="12" name="TextBox 11">
            <a:extLst>
              <a:ext uri="{FF2B5EF4-FFF2-40B4-BE49-F238E27FC236}">
                <a16:creationId xmlns:a16="http://schemas.microsoft.com/office/drawing/2014/main" id="{4C041E6E-413D-B4EF-A4E5-D4425BF1717C}"/>
              </a:ext>
            </a:extLst>
          </p:cNvPr>
          <p:cNvSpPr txBox="1"/>
          <p:nvPr/>
        </p:nvSpPr>
        <p:spPr>
          <a:xfrm>
            <a:off x="10319330" y="5398279"/>
            <a:ext cx="110418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CSAVR</a:t>
            </a:r>
          </a:p>
        </p:txBody>
      </p:sp>
      <p:sp>
        <p:nvSpPr>
          <p:cNvPr id="13" name="TextBox 12">
            <a:extLst>
              <a:ext uri="{FF2B5EF4-FFF2-40B4-BE49-F238E27FC236}">
                <a16:creationId xmlns:a16="http://schemas.microsoft.com/office/drawing/2014/main" id="{7B6C6BD2-411A-D5DB-F558-A67133B1C05C}"/>
              </a:ext>
            </a:extLst>
          </p:cNvPr>
          <p:cNvSpPr txBox="1"/>
          <p:nvPr/>
        </p:nvSpPr>
        <p:spPr>
          <a:xfrm>
            <a:off x="8126059" y="6228731"/>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1800" baseline="0">
                <a:latin typeface="Corbel"/>
              </a:rPr>
              <a:t>(</a:t>
            </a:r>
            <a:r>
              <a:rPr lang="en-US" sz="1800" i="1" baseline="0">
                <a:latin typeface="Corbel"/>
              </a:rPr>
              <a:t>EPP, AEM, Goals, Optima</a:t>
            </a:r>
            <a:r>
              <a:rPr lang="en-US" sz="1800" baseline="0">
                <a:latin typeface="Corbel"/>
              </a:rPr>
              <a:t>)</a:t>
            </a:r>
            <a:endParaRPr lang="en-US"/>
          </a:p>
        </p:txBody>
      </p:sp>
      <p:sp>
        <p:nvSpPr>
          <p:cNvPr id="17" name="TextBox 16">
            <a:extLst>
              <a:ext uri="{FF2B5EF4-FFF2-40B4-BE49-F238E27FC236}">
                <a16:creationId xmlns:a16="http://schemas.microsoft.com/office/drawing/2014/main" id="{1099F495-F5BB-19A4-2B96-5B6A989DC8FC}"/>
              </a:ext>
            </a:extLst>
          </p:cNvPr>
          <p:cNvSpPr txBox="1"/>
          <p:nvPr/>
        </p:nvSpPr>
        <p:spPr>
          <a:xfrm>
            <a:off x="3858603" y="4825619"/>
            <a:ext cx="989162"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Optima</a:t>
            </a:r>
          </a:p>
        </p:txBody>
      </p:sp>
      <p:sp>
        <p:nvSpPr>
          <p:cNvPr id="18" name="TextBox 17">
            <a:extLst>
              <a:ext uri="{FF2B5EF4-FFF2-40B4-BE49-F238E27FC236}">
                <a16:creationId xmlns:a16="http://schemas.microsoft.com/office/drawing/2014/main" id="{27172F30-81BC-D197-C1B7-A37FF30ADDF4}"/>
              </a:ext>
            </a:extLst>
          </p:cNvPr>
          <p:cNvSpPr txBox="1"/>
          <p:nvPr/>
        </p:nvSpPr>
        <p:spPr>
          <a:xfrm>
            <a:off x="2633908" y="6228731"/>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orbel"/>
              </a:rPr>
              <a:t>(ART, PMTCT)</a:t>
            </a:r>
            <a:endParaRPr lang="en-US"/>
          </a:p>
        </p:txBody>
      </p:sp>
    </p:spTree>
    <p:extLst>
      <p:ext uri="{BB962C8B-B14F-4D97-AF65-F5344CB8AC3E}">
        <p14:creationId xmlns:p14="http://schemas.microsoft.com/office/powerpoint/2010/main" val="1527621998"/>
      </p:ext>
    </p:extLst>
  </p:cSld>
  <p:clrMapOvr>
    <a:masterClrMapping/>
  </p:clrMapOvr>
</p:sld>
</file>

<file path=ppt/theme/theme1.xml><?xml version="1.0" encoding="utf-8"?>
<a:theme xmlns:a="http://schemas.openxmlformats.org/drawingml/2006/main" name="Fra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Flow_SignoffStatus xmlns="288ef829-98c5-46d1-83dc-c2ef7c814da2" xsi:nil="true"/>
    <TaxCatchAll xmlns="2ddeef39-65d3-4660-94f2-f063f949c57e" xsi:nil="true"/>
    <lcf76f155ced4ddcb4097134ff3c332f xmlns="288ef829-98c5-46d1-83dc-c2ef7c814da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68826C-7F49-4255-84DF-FB18152B947A}">
  <ds:schemaRefs>
    <ds:schemaRef ds:uri="http://schemas.microsoft.com/sharepoint/v3/contenttype/forms"/>
  </ds:schemaRefs>
</ds:datastoreItem>
</file>

<file path=customXml/itemProps2.xml><?xml version="1.0" encoding="utf-8"?>
<ds:datastoreItem xmlns:ds="http://schemas.openxmlformats.org/officeDocument/2006/customXml" ds:itemID="{A2E8C118-C8EC-49B1-A66F-B9ADAA399884}">
  <ds:schemaRefs>
    <ds:schemaRef ds:uri="http://schemas.microsoft.com/office/2006/metadata/properties"/>
    <ds:schemaRef ds:uri="http://www.w3.org/2000/xmlns/"/>
    <ds:schemaRef ds:uri="288ef829-98c5-46d1-83dc-c2ef7c814da2"/>
    <ds:schemaRef ds:uri="http://www.w3.org/2001/XMLSchema-instance"/>
    <ds:schemaRef ds:uri="2ddeef39-65d3-4660-94f2-f063f949c57e"/>
    <ds:schemaRef ds:uri="http://schemas.microsoft.com/office/infopath/2007/PartnerControls"/>
  </ds:schemaRefs>
</ds:datastoreItem>
</file>

<file path=customXml/itemProps3.xml><?xml version="1.0" encoding="utf-8"?>
<ds:datastoreItem xmlns:ds="http://schemas.openxmlformats.org/officeDocument/2006/customXml" ds:itemID="{C5E05ACF-AA1D-4A21-86DC-AF71DCD00DC7}"/>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emplate/>
  <TotalTime>2276</TotalTime>
  <Words>2396</Words>
  <Application>Microsoft Office PowerPoint</Application>
  <PresentationFormat>Widescreen</PresentationFormat>
  <Paragraphs>220</Paragraphs>
  <Slides>14</Slides>
  <Notes>10</Notes>
  <HiddenSlides>5</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Frame</vt:lpstr>
      <vt:lpstr>اختيار  EPP مقابل CSAVR  بالنظر إلى  نقاط القوة والضعف في البيانات؛  متطلبات البيانات لاتجاهات الإصابة والوفيات القوية</vt:lpstr>
      <vt:lpstr>PowerPoint Presentation</vt:lpstr>
      <vt:lpstr>PowerPoint Presentation</vt:lpstr>
      <vt:lpstr>وفيات الإيدز: ما هي البيانات الجيدة التي تناسب   CSAVR؟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تشخيص الإصابة بفيروس نقص المناعة البشرية و/أو الإيدز:  التحقق من صحة الارتفاع الأولي للوباء الذي قدرته  EPP</vt:lpstr>
      <vt:lpstr> التحقق من ارتفاع الوباء الأولي عبر :                الفئات السكانية الفرعية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HIV estimates 2021 Training of facilitators</dc:title>
  <dc:creator>MAHY, Mary</dc:creator>
  <cp:lastModifiedBy>RACHA HOUMMADY</cp:lastModifiedBy>
  <cp:revision>585</cp:revision>
  <cp:lastPrinted>2024-11-18T10:34:46Z</cp:lastPrinted>
  <dcterms:created xsi:type="dcterms:W3CDTF">2020-12-01T17:29:59Z</dcterms:created>
  <dcterms:modified xsi:type="dcterms:W3CDTF">2025-02-13T16:06:19Z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